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3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5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6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7.xml" ContentType="application/vnd.openxmlformats-officedocument.presentationml.notesSlid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8.xml" ContentType="application/vnd.openxmlformats-officedocument.presentationml.notesSlid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9.xml" ContentType="application/vnd.openxmlformats-officedocument.presentationml.notesSlid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notesSlides/notesSlide10.xml" ContentType="application/vnd.openxmlformats-officedocument.presentationml.notesSlid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notesSlides/notesSlide11.xml" ContentType="application/vnd.openxmlformats-officedocument.presentationml.notesSlid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notesSlides/notesSlide12.xml" ContentType="application/vnd.openxmlformats-officedocument.presentationml.notesSlid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notesSlides/notesSlide13.xml" ContentType="application/vnd.openxmlformats-officedocument.presentationml.notesSlid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notesSlides/notesSlide14.xml" ContentType="application/vnd.openxmlformats-officedocument.presentationml.notesSlid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notesSlides/notesSlide15.xml" ContentType="application/vnd.openxmlformats-officedocument.presentationml.notesSlid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notesSlides/notesSlide16.xml" ContentType="application/vnd.openxmlformats-officedocument.presentationml.notesSlid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notesSlides/notesSlide17.xml" ContentType="application/vnd.openxmlformats-officedocument.presentationml.notesSlid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notesSlides/notesSlide18.xml" ContentType="application/vnd.openxmlformats-officedocument.presentationml.notesSlid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notesSlides/notesSlide19.xml" ContentType="application/vnd.openxmlformats-officedocument.presentationml.notesSlid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notesSlides/notesSlide20.xml" ContentType="application/vnd.openxmlformats-officedocument.presentationml.notesSlid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notesSlides/notesSlide21.xml" ContentType="application/vnd.openxmlformats-officedocument.presentationml.notesSlid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8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notesSlides/notesSlide22.xml" ContentType="application/vnd.openxmlformats-officedocument.presentationml.notesSlide+xml"/>
  <Override PartName="/ppt/charts/chart8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notesSlides/notesSlide23.xml" ContentType="application/vnd.openxmlformats-officedocument.presentationml.notesSlide+xml"/>
  <Override PartName="/ppt/charts/chart8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8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notesSlides/notesSlide24.xml" ContentType="application/vnd.openxmlformats-officedocument.presentationml.notesSlide+xml"/>
  <Override PartName="/ppt/charts/chart9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9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94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5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notesSlides/notesSlide25.xml" ContentType="application/vnd.openxmlformats-officedocument.presentationml.notesSlide+xml"/>
  <Override PartName="/ppt/charts/chart96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7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8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99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notesSlides/notesSlide26.xml" ContentType="application/vnd.openxmlformats-officedocument.presentationml.notesSlide+xml"/>
  <Override PartName="/ppt/charts/chart100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1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2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03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04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notesSlides/notesSlide27.xml" ContentType="application/vnd.openxmlformats-officedocument.presentationml.notesSlide+xml"/>
  <Override PartName="/ppt/charts/chart105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06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07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08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09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notesSlides/notesSlide28.xml" ContentType="application/vnd.openxmlformats-officedocument.presentationml.notesSlide+xml"/>
  <Override PartName="/ppt/charts/chart110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11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12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13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notesSlides/notesSlide29.xml" ContentType="application/vnd.openxmlformats-officedocument.presentationml.notesSlide+xml"/>
  <Override PartName="/ppt/charts/chart114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notesSlides/notesSlide30.xml" ContentType="application/vnd.openxmlformats-officedocument.presentationml.notesSlide+xml"/>
  <Override PartName="/ppt/charts/chart115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charts/chart116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17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1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1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2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notesSlides/notesSlide31.xml" ContentType="application/vnd.openxmlformats-officedocument.presentationml.notesSlide+xml"/>
  <Override PartName="/ppt/charts/chart121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22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23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24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25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26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notesSlides/notesSlide32.xml" ContentType="application/vnd.openxmlformats-officedocument.presentationml.notesSlide+xml"/>
  <Override PartName="/ppt/charts/chart127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28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29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charts/chart130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131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charts/chart132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notesSlides/notesSlide33.xml" ContentType="application/vnd.openxmlformats-officedocument.presentationml.notesSlide+xml"/>
  <Override PartName="/ppt/charts/chart133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charts/chart134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notesSlides/notesSlide34.xml" ContentType="application/vnd.openxmlformats-officedocument.presentationml.notesSlide+xml"/>
  <Override PartName="/ppt/charts/chart135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charts/chart136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charts/chart137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notesSlides/notesSlide35.xml" ContentType="application/vnd.openxmlformats-officedocument.presentationml.notesSlide+xml"/>
  <Override PartName="/ppt/charts/chart138.xml" ContentType="application/vnd.openxmlformats-officedocument.drawingml.chart+xml"/>
  <Override PartName="/ppt/charts/style138.xml" ContentType="application/vnd.ms-office.chartstyle+xml"/>
  <Override PartName="/ppt/charts/colors138.xml" ContentType="application/vnd.ms-office.chartcolorstyle+xml"/>
  <Override PartName="/ppt/charts/chart139.xml" ContentType="application/vnd.openxmlformats-officedocument.drawingml.chart+xml"/>
  <Override PartName="/ppt/charts/style139.xml" ContentType="application/vnd.ms-office.chartstyle+xml"/>
  <Override PartName="/ppt/charts/colors139.xml" ContentType="application/vnd.ms-office.chartcolorstyle+xml"/>
  <Override PartName="/ppt/charts/chart140.xml" ContentType="application/vnd.openxmlformats-officedocument.drawingml.chart+xml"/>
  <Override PartName="/ppt/charts/style140.xml" ContentType="application/vnd.ms-office.chartstyle+xml"/>
  <Override PartName="/ppt/charts/colors140.xml" ContentType="application/vnd.ms-office.chartcolorstyle+xml"/>
  <Override PartName="/ppt/charts/chart141.xml" ContentType="application/vnd.openxmlformats-officedocument.drawingml.chart+xml"/>
  <Override PartName="/ppt/charts/style141.xml" ContentType="application/vnd.ms-office.chartstyle+xml"/>
  <Override PartName="/ppt/charts/colors141.xml" ContentType="application/vnd.ms-office.chartcolorstyle+xml"/>
  <Override PartName="/ppt/notesSlides/notesSlide36.xml" ContentType="application/vnd.openxmlformats-officedocument.presentationml.notesSlide+xml"/>
  <Override PartName="/ppt/charts/chart142.xml" ContentType="application/vnd.openxmlformats-officedocument.drawingml.chart+xml"/>
  <Override PartName="/ppt/charts/style142.xml" ContentType="application/vnd.ms-office.chartstyle+xml"/>
  <Override PartName="/ppt/charts/colors142.xml" ContentType="application/vnd.ms-office.chartcolorstyle+xml"/>
  <Override PartName="/ppt/charts/chart143.xml" ContentType="application/vnd.openxmlformats-officedocument.drawingml.chart+xml"/>
  <Override PartName="/ppt/charts/style143.xml" ContentType="application/vnd.ms-office.chartstyle+xml"/>
  <Override PartName="/ppt/charts/colors143.xml" ContentType="application/vnd.ms-office.chartcolorstyle+xml"/>
  <Override PartName="/ppt/charts/chart144.xml" ContentType="application/vnd.openxmlformats-officedocument.drawingml.chart+xml"/>
  <Override PartName="/ppt/charts/style144.xml" ContentType="application/vnd.ms-office.chartstyle+xml"/>
  <Override PartName="/ppt/charts/colors144.xml" ContentType="application/vnd.ms-office.chartcolorstyle+xml"/>
  <Override PartName="/ppt/charts/chart145.xml" ContentType="application/vnd.openxmlformats-officedocument.drawingml.chart+xml"/>
  <Override PartName="/ppt/charts/style145.xml" ContentType="application/vnd.ms-office.chartstyle+xml"/>
  <Override PartName="/ppt/charts/colors145.xml" ContentType="application/vnd.ms-office.chartcolorstyle+xml"/>
  <Override PartName="/ppt/notesSlides/notesSlide37.xml" ContentType="application/vnd.openxmlformats-officedocument.presentationml.notesSlide+xml"/>
  <Override PartName="/ppt/charts/chart146.xml" ContentType="application/vnd.openxmlformats-officedocument.drawingml.chart+xml"/>
  <Override PartName="/ppt/charts/style146.xml" ContentType="application/vnd.ms-office.chartstyle+xml"/>
  <Override PartName="/ppt/charts/colors146.xml" ContentType="application/vnd.ms-office.chartcolorstyle+xml"/>
  <Override PartName="/ppt/charts/chart147.xml" ContentType="application/vnd.openxmlformats-officedocument.drawingml.chart+xml"/>
  <Override PartName="/ppt/charts/style147.xml" ContentType="application/vnd.ms-office.chartstyle+xml"/>
  <Override PartName="/ppt/charts/colors147.xml" ContentType="application/vnd.ms-office.chartcolorstyle+xml"/>
  <Override PartName="/ppt/charts/chart148.xml" ContentType="application/vnd.openxmlformats-officedocument.drawingml.chart+xml"/>
  <Override PartName="/ppt/charts/style148.xml" ContentType="application/vnd.ms-office.chartstyle+xml"/>
  <Override PartName="/ppt/charts/colors148.xml" ContentType="application/vnd.ms-office.chartcolorstyle+xml"/>
  <Override PartName="/ppt/notesSlides/notesSlide38.xml" ContentType="application/vnd.openxmlformats-officedocument.presentationml.notesSlide+xml"/>
  <Override PartName="/ppt/charts/chart149.xml" ContentType="application/vnd.openxmlformats-officedocument.drawingml.chart+xml"/>
  <Override PartName="/ppt/charts/style149.xml" ContentType="application/vnd.ms-office.chartstyle+xml"/>
  <Override PartName="/ppt/charts/colors149.xml" ContentType="application/vnd.ms-office.chartcolorstyle+xml"/>
  <Override PartName="/ppt/charts/chart150.xml" ContentType="application/vnd.openxmlformats-officedocument.drawingml.chart+xml"/>
  <Override PartName="/ppt/charts/style150.xml" ContentType="application/vnd.ms-office.chartstyle+xml"/>
  <Override PartName="/ppt/charts/colors150.xml" ContentType="application/vnd.ms-office.chartcolorstyle+xml"/>
  <Override PartName="/ppt/charts/chart151.xml" ContentType="application/vnd.openxmlformats-officedocument.drawingml.chart+xml"/>
  <Override PartName="/ppt/charts/style151.xml" ContentType="application/vnd.ms-office.chartstyle+xml"/>
  <Override PartName="/ppt/charts/colors151.xml" ContentType="application/vnd.ms-office.chartcolorstyle+xml"/>
  <Override PartName="/ppt/charts/chart152.xml" ContentType="application/vnd.openxmlformats-officedocument.drawingml.chart+xml"/>
  <Override PartName="/ppt/charts/style152.xml" ContentType="application/vnd.ms-office.chartstyle+xml"/>
  <Override PartName="/ppt/charts/colors152.xml" ContentType="application/vnd.ms-office.chartcolorstyle+xml"/>
  <Override PartName="/ppt/notesSlides/notesSlide39.xml" ContentType="application/vnd.openxmlformats-officedocument.presentationml.notesSlide+xml"/>
  <Override PartName="/ppt/charts/chart153.xml" ContentType="application/vnd.openxmlformats-officedocument.drawingml.chart+xml"/>
  <Override PartName="/ppt/charts/style153.xml" ContentType="application/vnd.ms-office.chartstyle+xml"/>
  <Override PartName="/ppt/charts/colors153.xml" ContentType="application/vnd.ms-office.chartcolorstyle+xml"/>
  <Override PartName="/ppt/charts/chart154.xml" ContentType="application/vnd.openxmlformats-officedocument.drawingml.chart+xml"/>
  <Override PartName="/ppt/charts/style154.xml" ContentType="application/vnd.ms-office.chartstyle+xml"/>
  <Override PartName="/ppt/charts/colors154.xml" ContentType="application/vnd.ms-office.chartcolorstyle+xml"/>
  <Override PartName="/ppt/charts/chart155.xml" ContentType="application/vnd.openxmlformats-officedocument.drawingml.chart+xml"/>
  <Override PartName="/ppt/charts/style155.xml" ContentType="application/vnd.ms-office.chartstyle+xml"/>
  <Override PartName="/ppt/charts/colors155.xml" ContentType="application/vnd.ms-office.chartcolorstyle+xml"/>
  <Override PartName="/ppt/charts/chart156.xml" ContentType="application/vnd.openxmlformats-officedocument.drawingml.chart+xml"/>
  <Override PartName="/ppt/charts/style156.xml" ContentType="application/vnd.ms-office.chartstyle+xml"/>
  <Override PartName="/ppt/charts/colors156.xml" ContentType="application/vnd.ms-office.chartcolorstyle+xml"/>
  <Override PartName="/ppt/notesSlides/notesSlide40.xml" ContentType="application/vnd.openxmlformats-officedocument.presentationml.notesSlide+xml"/>
  <Override PartName="/ppt/charts/chart157.xml" ContentType="application/vnd.openxmlformats-officedocument.drawingml.chart+xml"/>
  <Override PartName="/ppt/charts/style157.xml" ContentType="application/vnd.ms-office.chartstyle+xml"/>
  <Override PartName="/ppt/charts/colors157.xml" ContentType="application/vnd.ms-office.chartcolorstyle+xml"/>
  <Override PartName="/ppt/charts/chart158.xml" ContentType="application/vnd.openxmlformats-officedocument.drawingml.chart+xml"/>
  <Override PartName="/ppt/charts/style158.xml" ContentType="application/vnd.ms-office.chartstyle+xml"/>
  <Override PartName="/ppt/charts/colors158.xml" ContentType="application/vnd.ms-office.chartcolorstyle+xml"/>
  <Override PartName="/ppt/charts/chart159.xml" ContentType="application/vnd.openxmlformats-officedocument.drawingml.chart+xml"/>
  <Override PartName="/ppt/charts/style159.xml" ContentType="application/vnd.ms-office.chartstyle+xml"/>
  <Override PartName="/ppt/charts/colors159.xml" ContentType="application/vnd.ms-office.chartcolorstyle+xml"/>
  <Override PartName="/ppt/charts/chart160.xml" ContentType="application/vnd.openxmlformats-officedocument.drawingml.chart+xml"/>
  <Override PartName="/ppt/charts/style160.xml" ContentType="application/vnd.ms-office.chartstyle+xml"/>
  <Override PartName="/ppt/charts/colors160.xml" ContentType="application/vnd.ms-office.chartcolorstyle+xml"/>
  <Override PartName="/ppt/charts/chart161.xml" ContentType="application/vnd.openxmlformats-officedocument.drawingml.chart+xml"/>
  <Override PartName="/ppt/charts/style161.xml" ContentType="application/vnd.ms-office.chartstyle+xml"/>
  <Override PartName="/ppt/charts/colors161.xml" ContentType="application/vnd.ms-office.chartcolorstyle+xml"/>
  <Override PartName="/ppt/notesSlides/notesSlide41.xml" ContentType="application/vnd.openxmlformats-officedocument.presentationml.notesSlide+xml"/>
  <Override PartName="/ppt/charts/chart162.xml" ContentType="application/vnd.openxmlformats-officedocument.drawingml.chart+xml"/>
  <Override PartName="/ppt/charts/style162.xml" ContentType="application/vnd.ms-office.chartstyle+xml"/>
  <Override PartName="/ppt/charts/colors162.xml" ContentType="application/vnd.ms-office.chartcolorstyle+xml"/>
  <Override PartName="/ppt/charts/chart163.xml" ContentType="application/vnd.openxmlformats-officedocument.drawingml.chart+xml"/>
  <Override PartName="/ppt/charts/style163.xml" ContentType="application/vnd.ms-office.chartstyle+xml"/>
  <Override PartName="/ppt/charts/colors163.xml" ContentType="application/vnd.ms-office.chartcolorstyle+xml"/>
  <Override PartName="/ppt/charts/chart164.xml" ContentType="application/vnd.openxmlformats-officedocument.drawingml.chart+xml"/>
  <Override PartName="/ppt/charts/style164.xml" ContentType="application/vnd.ms-office.chartstyle+xml"/>
  <Override PartName="/ppt/charts/colors164.xml" ContentType="application/vnd.ms-office.chartcolorstyle+xml"/>
  <Override PartName="/ppt/charts/chart165.xml" ContentType="application/vnd.openxmlformats-officedocument.drawingml.chart+xml"/>
  <Override PartName="/ppt/charts/style165.xml" ContentType="application/vnd.ms-office.chartstyle+xml"/>
  <Override PartName="/ppt/charts/colors165.xml" ContentType="application/vnd.ms-office.chartcolorstyle+xml"/>
  <Override PartName="/ppt/notesSlides/notesSlide42.xml" ContentType="application/vnd.openxmlformats-officedocument.presentationml.notesSlide+xml"/>
  <Override PartName="/ppt/charts/chart166.xml" ContentType="application/vnd.openxmlformats-officedocument.drawingml.chart+xml"/>
  <Override PartName="/ppt/charts/style166.xml" ContentType="application/vnd.ms-office.chartstyle+xml"/>
  <Override PartName="/ppt/charts/colors166.xml" ContentType="application/vnd.ms-office.chartcolorstyle+xml"/>
  <Override PartName="/ppt/charts/chart167.xml" ContentType="application/vnd.openxmlformats-officedocument.drawingml.chart+xml"/>
  <Override PartName="/ppt/charts/style167.xml" ContentType="application/vnd.ms-office.chartstyle+xml"/>
  <Override PartName="/ppt/charts/colors167.xml" ContentType="application/vnd.ms-office.chartcolorstyle+xml"/>
  <Override PartName="/ppt/charts/chart168.xml" ContentType="application/vnd.openxmlformats-officedocument.drawingml.chart+xml"/>
  <Override PartName="/ppt/charts/style168.xml" ContentType="application/vnd.ms-office.chartstyle+xml"/>
  <Override PartName="/ppt/charts/colors168.xml" ContentType="application/vnd.ms-office.chartcolorstyle+xml"/>
  <Override PartName="/ppt/charts/chart169.xml" ContentType="application/vnd.openxmlformats-officedocument.drawingml.chart+xml"/>
  <Override PartName="/ppt/charts/style169.xml" ContentType="application/vnd.ms-office.chartstyle+xml"/>
  <Override PartName="/ppt/charts/colors169.xml" ContentType="application/vnd.ms-office.chartcolorstyle+xml"/>
  <Override PartName="/ppt/charts/chart170.xml" ContentType="application/vnd.openxmlformats-officedocument.drawingml.chart+xml"/>
  <Override PartName="/ppt/charts/style170.xml" ContentType="application/vnd.ms-office.chartstyle+xml"/>
  <Override PartName="/ppt/charts/colors170.xml" ContentType="application/vnd.ms-office.chartcolorstyle+xml"/>
  <Override PartName="/ppt/notesSlides/notesSlide43.xml" ContentType="application/vnd.openxmlformats-officedocument.presentationml.notesSlide+xml"/>
  <Override PartName="/ppt/charts/chart171.xml" ContentType="application/vnd.openxmlformats-officedocument.drawingml.chart+xml"/>
  <Override PartName="/ppt/charts/style171.xml" ContentType="application/vnd.ms-office.chartstyle+xml"/>
  <Override PartName="/ppt/charts/colors171.xml" ContentType="application/vnd.ms-office.chartcolorstyle+xml"/>
  <Override PartName="/ppt/charts/chart172.xml" ContentType="application/vnd.openxmlformats-officedocument.drawingml.chart+xml"/>
  <Override PartName="/ppt/charts/style172.xml" ContentType="application/vnd.ms-office.chartstyle+xml"/>
  <Override PartName="/ppt/charts/colors172.xml" ContentType="application/vnd.ms-office.chartcolorstyle+xml"/>
  <Override PartName="/ppt/charts/chart173.xml" ContentType="application/vnd.openxmlformats-officedocument.drawingml.chart+xml"/>
  <Override PartName="/ppt/charts/style173.xml" ContentType="application/vnd.ms-office.chartstyle+xml"/>
  <Override PartName="/ppt/charts/colors173.xml" ContentType="application/vnd.ms-office.chartcolorstyle+xml"/>
  <Override PartName="/ppt/charts/chart174.xml" ContentType="application/vnd.openxmlformats-officedocument.drawingml.chart+xml"/>
  <Override PartName="/ppt/charts/style174.xml" ContentType="application/vnd.ms-office.chartstyle+xml"/>
  <Override PartName="/ppt/charts/colors174.xml" ContentType="application/vnd.ms-office.chartcolorstyle+xml"/>
  <Override PartName="/ppt/charts/chart175.xml" ContentType="application/vnd.openxmlformats-officedocument.drawingml.chart+xml"/>
  <Override PartName="/ppt/charts/style175.xml" ContentType="application/vnd.ms-office.chartstyle+xml"/>
  <Override PartName="/ppt/charts/colors175.xml" ContentType="application/vnd.ms-office.chartcolorstyle+xml"/>
  <Override PartName="/ppt/notesSlides/notesSlide44.xml" ContentType="application/vnd.openxmlformats-officedocument.presentationml.notesSlide+xml"/>
  <Override PartName="/ppt/charts/chart176.xml" ContentType="application/vnd.openxmlformats-officedocument.drawingml.chart+xml"/>
  <Override PartName="/ppt/charts/style176.xml" ContentType="application/vnd.ms-office.chartstyle+xml"/>
  <Override PartName="/ppt/charts/colors176.xml" ContentType="application/vnd.ms-office.chartcolorstyle+xml"/>
  <Override PartName="/ppt/charts/chart177.xml" ContentType="application/vnd.openxmlformats-officedocument.drawingml.chart+xml"/>
  <Override PartName="/ppt/charts/style177.xml" ContentType="application/vnd.ms-office.chartstyle+xml"/>
  <Override PartName="/ppt/charts/colors177.xml" ContentType="application/vnd.ms-office.chartcolorstyle+xml"/>
  <Override PartName="/ppt/charts/chart178.xml" ContentType="application/vnd.openxmlformats-officedocument.drawingml.chart+xml"/>
  <Override PartName="/ppt/charts/style178.xml" ContentType="application/vnd.ms-office.chartstyle+xml"/>
  <Override PartName="/ppt/charts/colors178.xml" ContentType="application/vnd.ms-office.chartcolorstyle+xml"/>
  <Override PartName="/ppt/charts/chart179.xml" ContentType="application/vnd.openxmlformats-officedocument.drawingml.chart+xml"/>
  <Override PartName="/ppt/charts/style179.xml" ContentType="application/vnd.ms-office.chartstyle+xml"/>
  <Override PartName="/ppt/charts/colors179.xml" ContentType="application/vnd.ms-office.chartcolorstyle+xml"/>
  <Override PartName="/ppt/notesSlides/notesSlide45.xml" ContentType="application/vnd.openxmlformats-officedocument.presentationml.notesSlide+xml"/>
  <Override PartName="/ppt/charts/chart180.xml" ContentType="application/vnd.openxmlformats-officedocument.drawingml.chart+xml"/>
  <Override PartName="/ppt/charts/style180.xml" ContentType="application/vnd.ms-office.chartstyle+xml"/>
  <Override PartName="/ppt/charts/colors180.xml" ContentType="application/vnd.ms-office.chartcolorstyle+xml"/>
  <Override PartName="/ppt/notesSlides/notesSlide46.xml" ContentType="application/vnd.openxmlformats-officedocument.presentationml.notesSlide+xml"/>
  <Override PartName="/ppt/charts/chart181.xml" ContentType="application/vnd.openxmlformats-officedocument.drawingml.chart+xml"/>
  <Override PartName="/ppt/charts/style181.xml" ContentType="application/vnd.ms-office.chartstyle+xml"/>
  <Override PartName="/ppt/charts/colors181.xml" ContentType="application/vnd.ms-office.chartcolorstyle+xml"/>
  <Override PartName="/ppt/charts/chart182.xml" ContentType="application/vnd.openxmlformats-officedocument.drawingml.chart+xml"/>
  <Override PartName="/ppt/charts/style182.xml" ContentType="application/vnd.ms-office.chartstyle+xml"/>
  <Override PartName="/ppt/charts/colors182.xml" ContentType="application/vnd.ms-office.chartcolorstyle+xml"/>
  <Override PartName="/ppt/charts/chart183.xml" ContentType="application/vnd.openxmlformats-officedocument.drawingml.chart+xml"/>
  <Override PartName="/ppt/charts/style183.xml" ContentType="application/vnd.ms-office.chartstyle+xml"/>
  <Override PartName="/ppt/charts/colors183.xml" ContentType="application/vnd.ms-office.chartcolorstyle+xml"/>
  <Override PartName="/ppt/charts/chart184.xml" ContentType="application/vnd.openxmlformats-officedocument.drawingml.chart+xml"/>
  <Override PartName="/ppt/charts/style184.xml" ContentType="application/vnd.ms-office.chartstyle+xml"/>
  <Override PartName="/ppt/charts/colors184.xml" ContentType="application/vnd.ms-office.chartcolorstyle+xml"/>
  <Override PartName="/ppt/charts/chart185.xml" ContentType="application/vnd.openxmlformats-officedocument.drawingml.chart+xml"/>
  <Override PartName="/ppt/charts/style185.xml" ContentType="application/vnd.ms-office.chartstyle+xml"/>
  <Override PartName="/ppt/charts/colors185.xml" ContentType="application/vnd.ms-office.chartcolorstyle+xml"/>
  <Override PartName="/ppt/charts/chart186.xml" ContentType="application/vnd.openxmlformats-officedocument.drawingml.chart+xml"/>
  <Override PartName="/ppt/charts/style186.xml" ContentType="application/vnd.ms-office.chartstyle+xml"/>
  <Override PartName="/ppt/charts/colors186.xml" ContentType="application/vnd.ms-office.chartcolorstyle+xml"/>
  <Override PartName="/ppt/notesSlides/notesSlide47.xml" ContentType="application/vnd.openxmlformats-officedocument.presentationml.notesSlide+xml"/>
  <Override PartName="/ppt/charts/chart187.xml" ContentType="application/vnd.openxmlformats-officedocument.drawingml.chart+xml"/>
  <Override PartName="/ppt/charts/style187.xml" ContentType="application/vnd.ms-office.chartstyle+xml"/>
  <Override PartName="/ppt/charts/colors187.xml" ContentType="application/vnd.ms-office.chartcolorstyle+xml"/>
  <Override PartName="/ppt/charts/chart188.xml" ContentType="application/vnd.openxmlformats-officedocument.drawingml.chart+xml"/>
  <Override PartName="/ppt/charts/style188.xml" ContentType="application/vnd.ms-office.chartstyle+xml"/>
  <Override PartName="/ppt/charts/colors188.xml" ContentType="application/vnd.ms-office.chartcolorstyle+xml"/>
  <Override PartName="/ppt/charts/chart189.xml" ContentType="application/vnd.openxmlformats-officedocument.drawingml.chart+xml"/>
  <Override PartName="/ppt/charts/style189.xml" ContentType="application/vnd.ms-office.chartstyle+xml"/>
  <Override PartName="/ppt/charts/colors189.xml" ContentType="application/vnd.ms-office.chartcolorstyle+xml"/>
  <Override PartName="/ppt/charts/chart190.xml" ContentType="application/vnd.openxmlformats-officedocument.drawingml.chart+xml"/>
  <Override PartName="/ppt/charts/style190.xml" ContentType="application/vnd.ms-office.chartstyle+xml"/>
  <Override PartName="/ppt/charts/colors190.xml" ContentType="application/vnd.ms-office.chartcolorstyle+xml"/>
  <Override PartName="/ppt/charts/chart191.xml" ContentType="application/vnd.openxmlformats-officedocument.drawingml.chart+xml"/>
  <Override PartName="/ppt/charts/style191.xml" ContentType="application/vnd.ms-office.chartstyle+xml"/>
  <Override PartName="/ppt/charts/colors191.xml" ContentType="application/vnd.ms-office.chartcolorstyle+xml"/>
  <Override PartName="/ppt/charts/chart192.xml" ContentType="application/vnd.openxmlformats-officedocument.drawingml.chart+xml"/>
  <Override PartName="/ppt/charts/style192.xml" ContentType="application/vnd.ms-office.chartstyle+xml"/>
  <Override PartName="/ppt/charts/colors192.xml" ContentType="application/vnd.ms-office.chartcolorstyle+xml"/>
  <Override PartName="/ppt/notesSlides/notesSlide48.xml" ContentType="application/vnd.openxmlformats-officedocument.presentationml.notesSlide+xml"/>
  <Override PartName="/ppt/charts/chart193.xml" ContentType="application/vnd.openxmlformats-officedocument.drawingml.chart+xml"/>
  <Override PartName="/ppt/charts/style193.xml" ContentType="application/vnd.ms-office.chartstyle+xml"/>
  <Override PartName="/ppt/charts/colors193.xml" ContentType="application/vnd.ms-office.chartcolorstyle+xml"/>
  <Override PartName="/ppt/charts/chart194.xml" ContentType="application/vnd.openxmlformats-officedocument.drawingml.chart+xml"/>
  <Override PartName="/ppt/charts/style194.xml" ContentType="application/vnd.ms-office.chartstyle+xml"/>
  <Override PartName="/ppt/charts/colors194.xml" ContentType="application/vnd.ms-office.chartcolorstyle+xml"/>
  <Override PartName="/ppt/charts/chart195.xml" ContentType="application/vnd.openxmlformats-officedocument.drawingml.chart+xml"/>
  <Override PartName="/ppt/charts/style195.xml" ContentType="application/vnd.ms-office.chartstyle+xml"/>
  <Override PartName="/ppt/charts/colors195.xml" ContentType="application/vnd.ms-office.chartcolorstyle+xml"/>
  <Override PartName="/ppt/charts/chart196.xml" ContentType="application/vnd.openxmlformats-officedocument.drawingml.chart+xml"/>
  <Override PartName="/ppt/charts/style196.xml" ContentType="application/vnd.ms-office.chartstyle+xml"/>
  <Override PartName="/ppt/charts/colors196.xml" ContentType="application/vnd.ms-office.chartcolorstyle+xml"/>
  <Override PartName="/ppt/charts/chart197.xml" ContentType="application/vnd.openxmlformats-officedocument.drawingml.chart+xml"/>
  <Override PartName="/ppt/charts/style197.xml" ContentType="application/vnd.ms-office.chartstyle+xml"/>
  <Override PartName="/ppt/charts/colors197.xml" ContentType="application/vnd.ms-office.chartcolorstyle+xml"/>
  <Override PartName="/ppt/charts/chart198.xml" ContentType="application/vnd.openxmlformats-officedocument.drawingml.chart+xml"/>
  <Override PartName="/ppt/charts/style198.xml" ContentType="application/vnd.ms-office.chartstyle+xml"/>
  <Override PartName="/ppt/charts/colors198.xml" ContentType="application/vnd.ms-office.chartcolorstyle+xml"/>
  <Override PartName="/ppt/notesSlides/notesSlide49.xml" ContentType="application/vnd.openxmlformats-officedocument.presentationml.notesSlide+xml"/>
  <Override PartName="/ppt/charts/chart199.xml" ContentType="application/vnd.openxmlformats-officedocument.drawingml.chart+xml"/>
  <Override PartName="/ppt/charts/style199.xml" ContentType="application/vnd.ms-office.chartstyle+xml"/>
  <Override PartName="/ppt/charts/colors199.xml" ContentType="application/vnd.ms-office.chartcolorstyle+xml"/>
  <Override PartName="/ppt/charts/chart200.xml" ContentType="application/vnd.openxmlformats-officedocument.drawingml.chart+xml"/>
  <Override PartName="/ppt/charts/style200.xml" ContentType="application/vnd.ms-office.chartstyle+xml"/>
  <Override PartName="/ppt/charts/colors200.xml" ContentType="application/vnd.ms-office.chartcolorstyle+xml"/>
  <Override PartName="/ppt/notesSlides/notesSlide50.xml" ContentType="application/vnd.openxmlformats-officedocument.presentationml.notesSlide+xml"/>
  <Override PartName="/ppt/charts/chart201.xml" ContentType="application/vnd.openxmlformats-officedocument.drawingml.chart+xml"/>
  <Override PartName="/ppt/charts/style201.xml" ContentType="application/vnd.ms-office.chartstyle+xml"/>
  <Override PartName="/ppt/charts/colors201.xml" ContentType="application/vnd.ms-office.chartcolorstyle+xml"/>
  <Override PartName="/ppt/charts/chart202.xml" ContentType="application/vnd.openxmlformats-officedocument.drawingml.chart+xml"/>
  <Override PartName="/ppt/charts/style202.xml" ContentType="application/vnd.ms-office.chartstyle+xml"/>
  <Override PartName="/ppt/charts/colors202.xml" ContentType="application/vnd.ms-office.chartcolorstyle+xml"/>
  <Override PartName="/ppt/charts/chart203.xml" ContentType="application/vnd.openxmlformats-officedocument.drawingml.chart+xml"/>
  <Override PartName="/ppt/charts/style203.xml" ContentType="application/vnd.ms-office.chartstyle+xml"/>
  <Override PartName="/ppt/charts/colors203.xml" ContentType="application/vnd.ms-office.chartcolorstyle+xml"/>
  <Override PartName="/ppt/notesSlides/notesSlide51.xml" ContentType="application/vnd.openxmlformats-officedocument.presentationml.notesSlide+xml"/>
  <Override PartName="/ppt/charts/chart204.xml" ContentType="application/vnd.openxmlformats-officedocument.drawingml.chart+xml"/>
  <Override PartName="/ppt/charts/style204.xml" ContentType="application/vnd.ms-office.chartstyle+xml"/>
  <Override PartName="/ppt/charts/colors204.xml" ContentType="application/vnd.ms-office.chartcolorstyle+xml"/>
  <Override PartName="/ppt/charts/chart205.xml" ContentType="application/vnd.openxmlformats-officedocument.drawingml.chart+xml"/>
  <Override PartName="/ppt/charts/style205.xml" ContentType="application/vnd.ms-office.chartstyle+xml"/>
  <Override PartName="/ppt/charts/colors205.xml" ContentType="application/vnd.ms-office.chartcolorstyle+xml"/>
  <Override PartName="/ppt/charts/chart206.xml" ContentType="application/vnd.openxmlformats-officedocument.drawingml.chart+xml"/>
  <Override PartName="/ppt/charts/style206.xml" ContentType="application/vnd.ms-office.chartstyle+xml"/>
  <Override PartName="/ppt/charts/colors206.xml" ContentType="application/vnd.ms-office.chartcolorstyle+xml"/>
  <Override PartName="/ppt/charts/chart207.xml" ContentType="application/vnd.openxmlformats-officedocument.drawingml.chart+xml"/>
  <Override PartName="/ppt/charts/style207.xml" ContentType="application/vnd.ms-office.chartstyle+xml"/>
  <Override PartName="/ppt/charts/colors207.xml" ContentType="application/vnd.ms-office.chartcolorstyle+xml"/>
  <Override PartName="/ppt/notesSlides/notesSlide52.xml" ContentType="application/vnd.openxmlformats-officedocument.presentationml.notesSlide+xml"/>
  <Override PartName="/ppt/charts/chart208.xml" ContentType="application/vnd.openxmlformats-officedocument.drawingml.chart+xml"/>
  <Override PartName="/ppt/charts/style208.xml" ContentType="application/vnd.ms-office.chartstyle+xml"/>
  <Override PartName="/ppt/charts/colors208.xml" ContentType="application/vnd.ms-office.chartcolorstyle+xml"/>
  <Override PartName="/ppt/charts/chart209.xml" ContentType="application/vnd.openxmlformats-officedocument.drawingml.chart+xml"/>
  <Override PartName="/ppt/charts/style209.xml" ContentType="application/vnd.ms-office.chartstyle+xml"/>
  <Override PartName="/ppt/charts/colors209.xml" ContentType="application/vnd.ms-office.chartcolorstyle+xml"/>
  <Override PartName="/ppt/charts/chart210.xml" ContentType="application/vnd.openxmlformats-officedocument.drawingml.chart+xml"/>
  <Override PartName="/ppt/charts/style210.xml" ContentType="application/vnd.ms-office.chartstyle+xml"/>
  <Override PartName="/ppt/charts/colors210.xml" ContentType="application/vnd.ms-office.chartcolorstyle+xml"/>
  <Override PartName="/ppt/charts/chart211.xml" ContentType="application/vnd.openxmlformats-officedocument.drawingml.chart+xml"/>
  <Override PartName="/ppt/charts/style211.xml" ContentType="application/vnd.ms-office.chartstyle+xml"/>
  <Override PartName="/ppt/charts/colors211.xml" ContentType="application/vnd.ms-office.chartcolorstyle+xml"/>
  <Override PartName="/ppt/notesSlides/notesSlide53.xml" ContentType="application/vnd.openxmlformats-officedocument.presentationml.notesSlide+xml"/>
  <Override PartName="/ppt/charts/chart212.xml" ContentType="application/vnd.openxmlformats-officedocument.drawingml.chart+xml"/>
  <Override PartName="/ppt/charts/style212.xml" ContentType="application/vnd.ms-office.chartstyle+xml"/>
  <Override PartName="/ppt/charts/colors212.xml" ContentType="application/vnd.ms-office.chartcolorstyle+xml"/>
  <Override PartName="/ppt/charts/chart213.xml" ContentType="application/vnd.openxmlformats-officedocument.drawingml.chart+xml"/>
  <Override PartName="/ppt/charts/style213.xml" ContentType="application/vnd.ms-office.chartstyle+xml"/>
  <Override PartName="/ppt/charts/colors213.xml" ContentType="application/vnd.ms-office.chartcolorstyle+xml"/>
  <Override PartName="/ppt/charts/chart214.xml" ContentType="application/vnd.openxmlformats-officedocument.drawingml.chart+xml"/>
  <Override PartName="/ppt/charts/style214.xml" ContentType="application/vnd.ms-office.chartstyle+xml"/>
  <Override PartName="/ppt/charts/colors214.xml" ContentType="application/vnd.ms-office.chartcolorstyle+xml"/>
  <Override PartName="/ppt/notesSlides/notesSlide54.xml" ContentType="application/vnd.openxmlformats-officedocument.presentationml.notesSlide+xml"/>
  <Override PartName="/ppt/charts/chart215.xml" ContentType="application/vnd.openxmlformats-officedocument.drawingml.chart+xml"/>
  <Override PartName="/ppt/charts/style215.xml" ContentType="application/vnd.ms-office.chartstyle+xml"/>
  <Override PartName="/ppt/charts/colors215.xml" ContentType="application/vnd.ms-office.chartcolorstyle+xml"/>
  <Override PartName="/ppt/charts/chart216.xml" ContentType="application/vnd.openxmlformats-officedocument.drawingml.chart+xml"/>
  <Override PartName="/ppt/charts/style216.xml" ContentType="application/vnd.ms-office.chartstyle+xml"/>
  <Override PartName="/ppt/charts/colors216.xml" ContentType="application/vnd.ms-office.chartcolorstyle+xml"/>
  <Override PartName="/ppt/charts/chart217.xml" ContentType="application/vnd.openxmlformats-officedocument.drawingml.chart+xml"/>
  <Override PartName="/ppt/charts/style217.xml" ContentType="application/vnd.ms-office.chartstyle+xml"/>
  <Override PartName="/ppt/charts/colors217.xml" ContentType="application/vnd.ms-office.chartcolorstyle+xml"/>
  <Override PartName="/ppt/charts/chart218.xml" ContentType="application/vnd.openxmlformats-officedocument.drawingml.chart+xml"/>
  <Override PartName="/ppt/charts/style218.xml" ContentType="application/vnd.ms-office.chartstyle+xml"/>
  <Override PartName="/ppt/charts/colors218.xml" ContentType="application/vnd.ms-office.chartcolorstyle+xml"/>
  <Override PartName="/ppt/notesSlides/notesSlide55.xml" ContentType="application/vnd.openxmlformats-officedocument.presentationml.notesSlide+xml"/>
  <Override PartName="/ppt/charts/chart219.xml" ContentType="application/vnd.openxmlformats-officedocument.drawingml.chart+xml"/>
  <Override PartName="/ppt/charts/style219.xml" ContentType="application/vnd.ms-office.chartstyle+xml"/>
  <Override PartName="/ppt/charts/colors219.xml" ContentType="application/vnd.ms-office.chartcolorstyle+xml"/>
  <Override PartName="/ppt/charts/chart220.xml" ContentType="application/vnd.openxmlformats-officedocument.drawingml.chart+xml"/>
  <Override PartName="/ppt/charts/style220.xml" ContentType="application/vnd.ms-office.chartstyle+xml"/>
  <Override PartName="/ppt/charts/colors220.xml" ContentType="application/vnd.ms-office.chartcolorstyle+xml"/>
  <Override PartName="/ppt/charts/chart221.xml" ContentType="application/vnd.openxmlformats-officedocument.drawingml.chart+xml"/>
  <Override PartName="/ppt/charts/style221.xml" ContentType="application/vnd.ms-office.chartstyle+xml"/>
  <Override PartName="/ppt/charts/colors221.xml" ContentType="application/vnd.ms-office.chartcolorstyle+xml"/>
  <Override PartName="/ppt/charts/chart222.xml" ContentType="application/vnd.openxmlformats-officedocument.drawingml.chart+xml"/>
  <Override PartName="/ppt/charts/style222.xml" ContentType="application/vnd.ms-office.chartstyle+xml"/>
  <Override PartName="/ppt/charts/colors222.xml" ContentType="application/vnd.ms-office.chartcolorstyle+xml"/>
  <Override PartName="/ppt/notesSlides/notesSlide56.xml" ContentType="application/vnd.openxmlformats-officedocument.presentationml.notesSlide+xml"/>
  <Override PartName="/ppt/charts/chart223.xml" ContentType="application/vnd.openxmlformats-officedocument.drawingml.chart+xml"/>
  <Override PartName="/ppt/charts/style223.xml" ContentType="application/vnd.ms-office.chartstyle+xml"/>
  <Override PartName="/ppt/charts/colors223.xml" ContentType="application/vnd.ms-office.chartcolorstyle+xml"/>
  <Override PartName="/ppt/charts/chart224.xml" ContentType="application/vnd.openxmlformats-officedocument.drawingml.chart+xml"/>
  <Override PartName="/ppt/charts/style224.xml" ContentType="application/vnd.ms-office.chartstyle+xml"/>
  <Override PartName="/ppt/charts/colors224.xml" ContentType="application/vnd.ms-office.chartcolorstyle+xml"/>
  <Override PartName="/ppt/charts/chart225.xml" ContentType="application/vnd.openxmlformats-officedocument.drawingml.chart+xml"/>
  <Override PartName="/ppt/charts/style225.xml" ContentType="application/vnd.ms-office.chartstyle+xml"/>
  <Override PartName="/ppt/charts/colors225.xml" ContentType="application/vnd.ms-office.chartcolorstyle+xml"/>
  <Override PartName="/ppt/charts/chart226.xml" ContentType="application/vnd.openxmlformats-officedocument.drawingml.chart+xml"/>
  <Override PartName="/ppt/charts/style226.xml" ContentType="application/vnd.ms-office.chartstyle+xml"/>
  <Override PartName="/ppt/charts/colors226.xml" ContentType="application/vnd.ms-office.chartcolorstyle+xml"/>
  <Override PartName="/ppt/charts/chart227.xml" ContentType="application/vnd.openxmlformats-officedocument.drawingml.chart+xml"/>
  <Override PartName="/ppt/charts/style227.xml" ContentType="application/vnd.ms-office.chartstyle+xml"/>
  <Override PartName="/ppt/charts/colors227.xml" ContentType="application/vnd.ms-office.chartcolorstyle+xml"/>
  <Override PartName="/ppt/notesSlides/notesSlide57.xml" ContentType="application/vnd.openxmlformats-officedocument.presentationml.notesSlide+xml"/>
  <Override PartName="/ppt/charts/chart228.xml" ContentType="application/vnd.openxmlformats-officedocument.drawingml.chart+xml"/>
  <Override PartName="/ppt/charts/style228.xml" ContentType="application/vnd.ms-office.chartstyle+xml"/>
  <Override PartName="/ppt/charts/colors228.xml" ContentType="application/vnd.ms-office.chartcolorstyle+xml"/>
  <Override PartName="/ppt/charts/chart229.xml" ContentType="application/vnd.openxmlformats-officedocument.drawingml.chart+xml"/>
  <Override PartName="/ppt/charts/style229.xml" ContentType="application/vnd.ms-office.chartstyle+xml"/>
  <Override PartName="/ppt/charts/colors229.xml" ContentType="application/vnd.ms-office.chartcolorstyle+xml"/>
  <Override PartName="/ppt/charts/chart230.xml" ContentType="application/vnd.openxmlformats-officedocument.drawingml.chart+xml"/>
  <Override PartName="/ppt/charts/style230.xml" ContentType="application/vnd.ms-office.chartstyle+xml"/>
  <Override PartName="/ppt/charts/colors230.xml" ContentType="application/vnd.ms-office.chartcolorstyle+xml"/>
  <Override PartName="/ppt/charts/chart231.xml" ContentType="application/vnd.openxmlformats-officedocument.drawingml.chart+xml"/>
  <Override PartName="/ppt/charts/style231.xml" ContentType="application/vnd.ms-office.chartstyle+xml"/>
  <Override PartName="/ppt/charts/colors231.xml" ContentType="application/vnd.ms-office.chartcolorstyle+xml"/>
  <Override PartName="/ppt/notesSlides/notesSlide58.xml" ContentType="application/vnd.openxmlformats-officedocument.presentationml.notesSlide+xml"/>
  <Override PartName="/ppt/charts/chart232.xml" ContentType="application/vnd.openxmlformats-officedocument.drawingml.chart+xml"/>
  <Override PartName="/ppt/charts/style232.xml" ContentType="application/vnd.ms-office.chartstyle+xml"/>
  <Override PartName="/ppt/charts/colors232.xml" ContentType="application/vnd.ms-office.chartcolorstyle+xml"/>
  <Override PartName="/ppt/charts/chart233.xml" ContentType="application/vnd.openxmlformats-officedocument.drawingml.chart+xml"/>
  <Override PartName="/ppt/charts/style233.xml" ContentType="application/vnd.ms-office.chartstyle+xml"/>
  <Override PartName="/ppt/charts/colors233.xml" ContentType="application/vnd.ms-office.chartcolorstyle+xml"/>
  <Override PartName="/ppt/charts/chart234.xml" ContentType="application/vnd.openxmlformats-officedocument.drawingml.chart+xml"/>
  <Override PartName="/ppt/charts/style234.xml" ContentType="application/vnd.ms-office.chartstyle+xml"/>
  <Override PartName="/ppt/charts/colors234.xml" ContentType="application/vnd.ms-office.chartcolorstyle+xml"/>
  <Override PartName="/ppt/charts/chart235.xml" ContentType="application/vnd.openxmlformats-officedocument.drawingml.chart+xml"/>
  <Override PartName="/ppt/charts/style235.xml" ContentType="application/vnd.ms-office.chartstyle+xml"/>
  <Override PartName="/ppt/charts/colors235.xml" ContentType="application/vnd.ms-office.chartcolorstyle+xml"/>
  <Override PartName="/ppt/charts/chart236.xml" ContentType="application/vnd.openxmlformats-officedocument.drawingml.chart+xml"/>
  <Override PartName="/ppt/charts/style236.xml" ContentType="application/vnd.ms-office.chartstyle+xml"/>
  <Override PartName="/ppt/charts/colors236.xml" ContentType="application/vnd.ms-office.chartcolorstyle+xml"/>
  <Override PartName="/ppt/notesSlides/notesSlide59.xml" ContentType="application/vnd.openxmlformats-officedocument.presentationml.notesSlide+xml"/>
  <Override PartName="/ppt/charts/chart237.xml" ContentType="application/vnd.openxmlformats-officedocument.drawingml.chart+xml"/>
  <Override PartName="/ppt/charts/style237.xml" ContentType="application/vnd.ms-office.chartstyle+xml"/>
  <Override PartName="/ppt/charts/colors237.xml" ContentType="application/vnd.ms-office.chartcolorstyle+xml"/>
  <Override PartName="/ppt/charts/chart238.xml" ContentType="application/vnd.openxmlformats-officedocument.drawingml.chart+xml"/>
  <Override PartName="/ppt/charts/style238.xml" ContentType="application/vnd.ms-office.chartstyle+xml"/>
  <Override PartName="/ppt/charts/colors238.xml" ContentType="application/vnd.ms-office.chartcolorstyle+xml"/>
  <Override PartName="/ppt/charts/chart239.xml" ContentType="application/vnd.openxmlformats-officedocument.drawingml.chart+xml"/>
  <Override PartName="/ppt/charts/style239.xml" ContentType="application/vnd.ms-office.chartstyle+xml"/>
  <Override PartName="/ppt/charts/colors239.xml" ContentType="application/vnd.ms-office.chartcolorstyle+xml"/>
  <Override PartName="/ppt/charts/chart240.xml" ContentType="application/vnd.openxmlformats-officedocument.drawingml.chart+xml"/>
  <Override PartName="/ppt/charts/style240.xml" ContentType="application/vnd.ms-office.chartstyle+xml"/>
  <Override PartName="/ppt/charts/colors240.xml" ContentType="application/vnd.ms-office.chartcolorstyle+xml"/>
  <Override PartName="/ppt/charts/chart241.xml" ContentType="application/vnd.openxmlformats-officedocument.drawingml.chart+xml"/>
  <Override PartName="/ppt/charts/style241.xml" ContentType="application/vnd.ms-office.chartstyle+xml"/>
  <Override PartName="/ppt/charts/colors241.xml" ContentType="application/vnd.ms-office.chartcolorstyle+xml"/>
  <Override PartName="/ppt/notesSlides/notesSlide60.xml" ContentType="application/vnd.openxmlformats-officedocument.presentationml.notesSlide+xml"/>
  <Override PartName="/ppt/charts/chart242.xml" ContentType="application/vnd.openxmlformats-officedocument.drawingml.chart+xml"/>
  <Override PartName="/ppt/charts/style242.xml" ContentType="application/vnd.ms-office.chartstyle+xml"/>
  <Override PartName="/ppt/charts/colors242.xml" ContentType="application/vnd.ms-office.chartcolorstyle+xml"/>
  <Override PartName="/ppt/charts/chart243.xml" ContentType="application/vnd.openxmlformats-officedocument.drawingml.chart+xml"/>
  <Override PartName="/ppt/charts/style243.xml" ContentType="application/vnd.ms-office.chartstyle+xml"/>
  <Override PartName="/ppt/charts/colors243.xml" ContentType="application/vnd.ms-office.chartcolorstyle+xml"/>
  <Override PartName="/ppt/charts/chart244.xml" ContentType="application/vnd.openxmlformats-officedocument.drawingml.chart+xml"/>
  <Override PartName="/ppt/charts/style244.xml" ContentType="application/vnd.ms-office.chartstyle+xml"/>
  <Override PartName="/ppt/charts/colors244.xml" ContentType="application/vnd.ms-office.chartcolorstyle+xml"/>
  <Override PartName="/ppt/charts/chart245.xml" ContentType="application/vnd.openxmlformats-officedocument.drawingml.chart+xml"/>
  <Override PartName="/ppt/charts/style245.xml" ContentType="application/vnd.ms-office.chartstyle+xml"/>
  <Override PartName="/ppt/charts/colors245.xml" ContentType="application/vnd.ms-office.chartcolorstyle+xml"/>
  <Override PartName="/ppt/notesSlides/notesSlide61.xml" ContentType="application/vnd.openxmlformats-officedocument.presentationml.notesSlide+xml"/>
  <Override PartName="/ppt/charts/chart246.xml" ContentType="application/vnd.openxmlformats-officedocument.drawingml.chart+xml"/>
  <Override PartName="/ppt/charts/style246.xml" ContentType="application/vnd.ms-office.chartstyle+xml"/>
  <Override PartName="/ppt/charts/colors246.xml" ContentType="application/vnd.ms-office.chartcolorstyle+xml"/>
  <Override PartName="/ppt/notesSlides/notesSlide62.xml" ContentType="application/vnd.openxmlformats-officedocument.presentationml.notesSlide+xml"/>
  <Override PartName="/ppt/charts/chart247.xml" ContentType="application/vnd.openxmlformats-officedocument.drawingml.chart+xml"/>
  <Override PartName="/ppt/charts/style247.xml" ContentType="application/vnd.ms-office.chartstyle+xml"/>
  <Override PartName="/ppt/charts/colors247.xml" ContentType="application/vnd.ms-office.chartcolorstyle+xml"/>
  <Override PartName="/ppt/charts/chart248.xml" ContentType="application/vnd.openxmlformats-officedocument.drawingml.chart+xml"/>
  <Override PartName="/ppt/charts/style248.xml" ContentType="application/vnd.ms-office.chartstyle+xml"/>
  <Override PartName="/ppt/charts/colors248.xml" ContentType="application/vnd.ms-office.chartcolorstyle+xml"/>
  <Override PartName="/ppt/charts/chart249.xml" ContentType="application/vnd.openxmlformats-officedocument.drawingml.chart+xml"/>
  <Override PartName="/ppt/charts/style249.xml" ContentType="application/vnd.ms-office.chartstyle+xml"/>
  <Override PartName="/ppt/charts/colors249.xml" ContentType="application/vnd.ms-office.chartcolorstyle+xml"/>
  <Override PartName="/ppt/charts/chart250.xml" ContentType="application/vnd.openxmlformats-officedocument.drawingml.chart+xml"/>
  <Override PartName="/ppt/charts/style250.xml" ContentType="application/vnd.ms-office.chartstyle+xml"/>
  <Override PartName="/ppt/charts/colors250.xml" ContentType="application/vnd.ms-office.chartcolorstyle+xml"/>
  <Override PartName="/ppt/charts/chart251.xml" ContentType="application/vnd.openxmlformats-officedocument.drawingml.chart+xml"/>
  <Override PartName="/ppt/charts/style251.xml" ContentType="application/vnd.ms-office.chartstyle+xml"/>
  <Override PartName="/ppt/charts/colors251.xml" ContentType="application/vnd.ms-office.chartcolorstyle+xml"/>
  <Override PartName="/ppt/charts/chart252.xml" ContentType="application/vnd.openxmlformats-officedocument.drawingml.chart+xml"/>
  <Override PartName="/ppt/charts/style252.xml" ContentType="application/vnd.ms-office.chartstyle+xml"/>
  <Override PartName="/ppt/charts/colors252.xml" ContentType="application/vnd.ms-office.chartcolorstyle+xml"/>
  <Override PartName="/ppt/notesSlides/notesSlide63.xml" ContentType="application/vnd.openxmlformats-officedocument.presentationml.notesSlide+xml"/>
  <Override PartName="/ppt/charts/chart253.xml" ContentType="application/vnd.openxmlformats-officedocument.drawingml.chart+xml"/>
  <Override PartName="/ppt/charts/style253.xml" ContentType="application/vnd.ms-office.chartstyle+xml"/>
  <Override PartName="/ppt/charts/colors253.xml" ContentType="application/vnd.ms-office.chartcolorstyle+xml"/>
  <Override PartName="/ppt/charts/chart254.xml" ContentType="application/vnd.openxmlformats-officedocument.drawingml.chart+xml"/>
  <Override PartName="/ppt/charts/style254.xml" ContentType="application/vnd.ms-office.chartstyle+xml"/>
  <Override PartName="/ppt/charts/colors254.xml" ContentType="application/vnd.ms-office.chartcolorstyle+xml"/>
  <Override PartName="/ppt/charts/chart255.xml" ContentType="application/vnd.openxmlformats-officedocument.drawingml.chart+xml"/>
  <Override PartName="/ppt/charts/style255.xml" ContentType="application/vnd.ms-office.chartstyle+xml"/>
  <Override PartName="/ppt/charts/colors255.xml" ContentType="application/vnd.ms-office.chartcolorstyle+xml"/>
  <Override PartName="/ppt/charts/chart256.xml" ContentType="application/vnd.openxmlformats-officedocument.drawingml.chart+xml"/>
  <Override PartName="/ppt/charts/style256.xml" ContentType="application/vnd.ms-office.chartstyle+xml"/>
  <Override PartName="/ppt/charts/colors256.xml" ContentType="application/vnd.ms-office.chartcolorstyle+xml"/>
  <Override PartName="/ppt/charts/chart257.xml" ContentType="application/vnd.openxmlformats-officedocument.drawingml.chart+xml"/>
  <Override PartName="/ppt/charts/style257.xml" ContentType="application/vnd.ms-office.chartstyle+xml"/>
  <Override PartName="/ppt/charts/colors257.xml" ContentType="application/vnd.ms-office.chartcolorstyle+xml"/>
  <Override PartName="/ppt/charts/chart258.xml" ContentType="application/vnd.openxmlformats-officedocument.drawingml.chart+xml"/>
  <Override PartName="/ppt/charts/style258.xml" ContentType="application/vnd.ms-office.chartstyle+xml"/>
  <Override PartName="/ppt/charts/colors258.xml" ContentType="application/vnd.ms-office.chartcolorstyle+xml"/>
  <Override PartName="/ppt/notesSlides/notesSlide64.xml" ContentType="application/vnd.openxmlformats-officedocument.presentationml.notesSlide+xml"/>
  <Override PartName="/ppt/charts/chart259.xml" ContentType="application/vnd.openxmlformats-officedocument.drawingml.chart+xml"/>
  <Override PartName="/ppt/charts/style259.xml" ContentType="application/vnd.ms-office.chartstyle+xml"/>
  <Override PartName="/ppt/charts/colors259.xml" ContentType="application/vnd.ms-office.chartcolorstyle+xml"/>
  <Override PartName="/ppt/charts/chart260.xml" ContentType="application/vnd.openxmlformats-officedocument.drawingml.chart+xml"/>
  <Override PartName="/ppt/charts/style260.xml" ContentType="application/vnd.ms-office.chartstyle+xml"/>
  <Override PartName="/ppt/charts/colors260.xml" ContentType="application/vnd.ms-office.chartcolorstyle+xml"/>
  <Override PartName="/ppt/charts/chart261.xml" ContentType="application/vnd.openxmlformats-officedocument.drawingml.chart+xml"/>
  <Override PartName="/ppt/charts/style261.xml" ContentType="application/vnd.ms-office.chartstyle+xml"/>
  <Override PartName="/ppt/charts/colors261.xml" ContentType="application/vnd.ms-office.chartcolorstyle+xml"/>
  <Override PartName="/ppt/charts/chart262.xml" ContentType="application/vnd.openxmlformats-officedocument.drawingml.chart+xml"/>
  <Override PartName="/ppt/charts/style262.xml" ContentType="application/vnd.ms-office.chartstyle+xml"/>
  <Override PartName="/ppt/charts/colors262.xml" ContentType="application/vnd.ms-office.chartcolorstyle+xml"/>
  <Override PartName="/ppt/charts/chart263.xml" ContentType="application/vnd.openxmlformats-officedocument.drawingml.chart+xml"/>
  <Override PartName="/ppt/charts/style263.xml" ContentType="application/vnd.ms-office.chartstyle+xml"/>
  <Override PartName="/ppt/charts/colors263.xml" ContentType="application/vnd.ms-office.chartcolorstyle+xml"/>
  <Override PartName="/ppt/charts/chart264.xml" ContentType="application/vnd.openxmlformats-officedocument.drawingml.chart+xml"/>
  <Override PartName="/ppt/charts/style264.xml" ContentType="application/vnd.ms-office.chartstyle+xml"/>
  <Override PartName="/ppt/charts/colors264.xml" ContentType="application/vnd.ms-office.chartcolorstyle+xml"/>
  <Override PartName="/ppt/notesSlides/notesSlide65.xml" ContentType="application/vnd.openxmlformats-officedocument.presentationml.notesSlide+xml"/>
  <Override PartName="/ppt/charts/chart265.xml" ContentType="application/vnd.openxmlformats-officedocument.drawingml.chart+xml"/>
  <Override PartName="/ppt/charts/style265.xml" ContentType="application/vnd.ms-office.chartstyle+xml"/>
  <Override PartName="/ppt/charts/colors265.xml" ContentType="application/vnd.ms-office.chartcolorstyle+xml"/>
  <Override PartName="/ppt/charts/chart266.xml" ContentType="application/vnd.openxmlformats-officedocument.drawingml.chart+xml"/>
  <Override PartName="/ppt/charts/style266.xml" ContentType="application/vnd.ms-office.chartstyle+xml"/>
  <Override PartName="/ppt/charts/colors266.xml" ContentType="application/vnd.ms-office.chartcolorstyle+xml"/>
  <Override PartName="/ppt/notesSlides/notesSlide66.xml" ContentType="application/vnd.openxmlformats-officedocument.presentationml.notesSlide+xml"/>
  <Override PartName="/ppt/charts/chart267.xml" ContentType="application/vnd.openxmlformats-officedocument.drawingml.chart+xml"/>
  <Override PartName="/ppt/charts/style267.xml" ContentType="application/vnd.ms-office.chartstyle+xml"/>
  <Override PartName="/ppt/charts/colors267.xml" ContentType="application/vnd.ms-office.chartcolorstyle+xml"/>
  <Override PartName="/ppt/charts/chart268.xml" ContentType="application/vnd.openxmlformats-officedocument.drawingml.chart+xml"/>
  <Override PartName="/ppt/charts/style268.xml" ContentType="application/vnd.ms-office.chartstyle+xml"/>
  <Override PartName="/ppt/charts/colors268.xml" ContentType="application/vnd.ms-office.chartcolorstyle+xml"/>
  <Override PartName="/ppt/charts/chart269.xml" ContentType="application/vnd.openxmlformats-officedocument.drawingml.chart+xml"/>
  <Override PartName="/ppt/charts/style269.xml" ContentType="application/vnd.ms-office.chartstyle+xml"/>
  <Override PartName="/ppt/charts/colors269.xml" ContentType="application/vnd.ms-office.chartcolorstyle+xml"/>
  <Override PartName="/ppt/notesSlides/notesSlide67.xml" ContentType="application/vnd.openxmlformats-officedocument.presentationml.notesSlide+xml"/>
  <Override PartName="/ppt/charts/chart270.xml" ContentType="application/vnd.openxmlformats-officedocument.drawingml.chart+xml"/>
  <Override PartName="/ppt/charts/style270.xml" ContentType="application/vnd.ms-office.chartstyle+xml"/>
  <Override PartName="/ppt/charts/colors270.xml" ContentType="application/vnd.ms-office.chartcolorstyle+xml"/>
  <Override PartName="/ppt/charts/chart271.xml" ContentType="application/vnd.openxmlformats-officedocument.drawingml.chart+xml"/>
  <Override PartName="/ppt/charts/style271.xml" ContentType="application/vnd.ms-office.chartstyle+xml"/>
  <Override PartName="/ppt/charts/colors271.xml" ContentType="application/vnd.ms-office.chartcolorstyle+xml"/>
  <Override PartName="/ppt/charts/chart272.xml" ContentType="application/vnd.openxmlformats-officedocument.drawingml.chart+xml"/>
  <Override PartName="/ppt/charts/style272.xml" ContentType="application/vnd.ms-office.chartstyle+xml"/>
  <Override PartName="/ppt/charts/colors272.xml" ContentType="application/vnd.ms-office.chartcolorstyle+xml"/>
  <Override PartName="/ppt/charts/chart273.xml" ContentType="application/vnd.openxmlformats-officedocument.drawingml.chart+xml"/>
  <Override PartName="/ppt/charts/style273.xml" ContentType="application/vnd.ms-office.chartstyle+xml"/>
  <Override PartName="/ppt/charts/colors273.xml" ContentType="application/vnd.ms-office.chartcolorstyle+xml"/>
  <Override PartName="/ppt/notesSlides/notesSlide68.xml" ContentType="application/vnd.openxmlformats-officedocument.presentationml.notesSlide+xml"/>
  <Override PartName="/ppt/charts/chart274.xml" ContentType="application/vnd.openxmlformats-officedocument.drawingml.chart+xml"/>
  <Override PartName="/ppt/charts/style274.xml" ContentType="application/vnd.ms-office.chartstyle+xml"/>
  <Override PartName="/ppt/charts/colors274.xml" ContentType="application/vnd.ms-office.chartcolorstyle+xml"/>
  <Override PartName="/ppt/charts/chart275.xml" ContentType="application/vnd.openxmlformats-officedocument.drawingml.chart+xml"/>
  <Override PartName="/ppt/charts/style275.xml" ContentType="application/vnd.ms-office.chartstyle+xml"/>
  <Override PartName="/ppt/charts/colors275.xml" ContentType="application/vnd.ms-office.chartcolorstyle+xml"/>
  <Override PartName="/ppt/charts/chart276.xml" ContentType="application/vnd.openxmlformats-officedocument.drawingml.chart+xml"/>
  <Override PartName="/ppt/charts/style276.xml" ContentType="application/vnd.ms-office.chartstyle+xml"/>
  <Override PartName="/ppt/charts/colors276.xml" ContentType="application/vnd.ms-office.chartcolorstyle+xml"/>
  <Override PartName="/ppt/charts/chart277.xml" ContentType="application/vnd.openxmlformats-officedocument.drawingml.chart+xml"/>
  <Override PartName="/ppt/charts/style277.xml" ContentType="application/vnd.ms-office.chartstyle+xml"/>
  <Override PartName="/ppt/charts/colors277.xml" ContentType="application/vnd.ms-office.chartcolorstyle+xml"/>
  <Override PartName="/ppt/notesSlides/notesSlide69.xml" ContentType="application/vnd.openxmlformats-officedocument.presentationml.notesSlide+xml"/>
  <Override PartName="/ppt/charts/chart278.xml" ContentType="application/vnd.openxmlformats-officedocument.drawingml.chart+xml"/>
  <Override PartName="/ppt/charts/style278.xml" ContentType="application/vnd.ms-office.chartstyle+xml"/>
  <Override PartName="/ppt/charts/colors278.xml" ContentType="application/vnd.ms-office.chartcolorstyle+xml"/>
  <Override PartName="/ppt/charts/chart279.xml" ContentType="application/vnd.openxmlformats-officedocument.drawingml.chart+xml"/>
  <Override PartName="/ppt/charts/style279.xml" ContentType="application/vnd.ms-office.chartstyle+xml"/>
  <Override PartName="/ppt/charts/colors279.xml" ContentType="application/vnd.ms-office.chartcolorstyle+xml"/>
  <Override PartName="/ppt/charts/chart280.xml" ContentType="application/vnd.openxmlformats-officedocument.drawingml.chart+xml"/>
  <Override PartName="/ppt/charts/style280.xml" ContentType="application/vnd.ms-office.chartstyle+xml"/>
  <Override PartName="/ppt/charts/colors280.xml" ContentType="application/vnd.ms-office.chartcolorstyle+xml"/>
  <Override PartName="/ppt/notesSlides/notesSlide70.xml" ContentType="application/vnd.openxmlformats-officedocument.presentationml.notesSlide+xml"/>
  <Override PartName="/ppt/charts/chart281.xml" ContentType="application/vnd.openxmlformats-officedocument.drawingml.chart+xml"/>
  <Override PartName="/ppt/charts/style281.xml" ContentType="application/vnd.ms-office.chartstyle+xml"/>
  <Override PartName="/ppt/charts/colors281.xml" ContentType="application/vnd.ms-office.chartcolorstyle+xml"/>
  <Override PartName="/ppt/charts/chart282.xml" ContentType="application/vnd.openxmlformats-officedocument.drawingml.chart+xml"/>
  <Override PartName="/ppt/charts/style282.xml" ContentType="application/vnd.ms-office.chartstyle+xml"/>
  <Override PartName="/ppt/charts/colors282.xml" ContentType="application/vnd.ms-office.chartcolorstyle+xml"/>
  <Override PartName="/ppt/charts/chart283.xml" ContentType="application/vnd.openxmlformats-officedocument.drawingml.chart+xml"/>
  <Override PartName="/ppt/charts/style283.xml" ContentType="application/vnd.ms-office.chartstyle+xml"/>
  <Override PartName="/ppt/charts/colors283.xml" ContentType="application/vnd.ms-office.chartcolorstyle+xml"/>
  <Override PartName="/ppt/charts/chart284.xml" ContentType="application/vnd.openxmlformats-officedocument.drawingml.chart+xml"/>
  <Override PartName="/ppt/charts/style284.xml" ContentType="application/vnd.ms-office.chartstyle+xml"/>
  <Override PartName="/ppt/charts/colors284.xml" ContentType="application/vnd.ms-office.chartcolorstyle+xml"/>
  <Override PartName="/ppt/notesSlides/notesSlide71.xml" ContentType="application/vnd.openxmlformats-officedocument.presentationml.notesSlide+xml"/>
  <Override PartName="/ppt/charts/chart285.xml" ContentType="application/vnd.openxmlformats-officedocument.drawingml.chart+xml"/>
  <Override PartName="/ppt/charts/style285.xml" ContentType="application/vnd.ms-office.chartstyle+xml"/>
  <Override PartName="/ppt/charts/colors285.xml" ContentType="application/vnd.ms-office.chartcolorstyle+xml"/>
  <Override PartName="/ppt/charts/chart286.xml" ContentType="application/vnd.openxmlformats-officedocument.drawingml.chart+xml"/>
  <Override PartName="/ppt/charts/style286.xml" ContentType="application/vnd.ms-office.chartstyle+xml"/>
  <Override PartName="/ppt/charts/colors286.xml" ContentType="application/vnd.ms-office.chartcolorstyle+xml"/>
  <Override PartName="/ppt/charts/chart287.xml" ContentType="application/vnd.openxmlformats-officedocument.drawingml.chart+xml"/>
  <Override PartName="/ppt/charts/style287.xml" ContentType="application/vnd.ms-office.chartstyle+xml"/>
  <Override PartName="/ppt/charts/colors287.xml" ContentType="application/vnd.ms-office.chartcolorstyle+xml"/>
  <Override PartName="/ppt/charts/chart288.xml" ContentType="application/vnd.openxmlformats-officedocument.drawingml.chart+xml"/>
  <Override PartName="/ppt/charts/style288.xml" ContentType="application/vnd.ms-office.chartstyle+xml"/>
  <Override PartName="/ppt/charts/colors288.xml" ContentType="application/vnd.ms-office.chartcolorstyle+xml"/>
  <Override PartName="/ppt/notesSlides/notesSlide72.xml" ContentType="application/vnd.openxmlformats-officedocument.presentationml.notesSlide+xml"/>
  <Override PartName="/ppt/charts/chart289.xml" ContentType="application/vnd.openxmlformats-officedocument.drawingml.chart+xml"/>
  <Override PartName="/ppt/charts/style289.xml" ContentType="application/vnd.ms-office.chartstyle+xml"/>
  <Override PartName="/ppt/charts/colors289.xml" ContentType="application/vnd.ms-office.chartcolorstyle+xml"/>
  <Override PartName="/ppt/charts/chart290.xml" ContentType="application/vnd.openxmlformats-officedocument.drawingml.chart+xml"/>
  <Override PartName="/ppt/charts/style290.xml" ContentType="application/vnd.ms-office.chartstyle+xml"/>
  <Override PartName="/ppt/charts/colors290.xml" ContentType="application/vnd.ms-office.chartcolorstyle+xml"/>
  <Override PartName="/ppt/charts/chart291.xml" ContentType="application/vnd.openxmlformats-officedocument.drawingml.chart+xml"/>
  <Override PartName="/ppt/charts/style291.xml" ContentType="application/vnd.ms-office.chartstyle+xml"/>
  <Override PartName="/ppt/charts/colors291.xml" ContentType="application/vnd.ms-office.chartcolorstyle+xml"/>
  <Override PartName="/ppt/charts/chart292.xml" ContentType="application/vnd.openxmlformats-officedocument.drawingml.chart+xml"/>
  <Override PartName="/ppt/charts/style292.xml" ContentType="application/vnd.ms-office.chartstyle+xml"/>
  <Override PartName="/ppt/charts/colors292.xml" ContentType="application/vnd.ms-office.chartcolorstyle+xml"/>
  <Override PartName="/ppt/charts/chart293.xml" ContentType="application/vnd.openxmlformats-officedocument.drawingml.chart+xml"/>
  <Override PartName="/ppt/charts/style293.xml" ContentType="application/vnd.ms-office.chartstyle+xml"/>
  <Override PartName="/ppt/charts/colors293.xml" ContentType="application/vnd.ms-office.chartcolorstyle+xml"/>
  <Override PartName="/ppt/notesSlides/notesSlide73.xml" ContentType="application/vnd.openxmlformats-officedocument.presentationml.notesSlide+xml"/>
  <Override PartName="/ppt/charts/chart294.xml" ContentType="application/vnd.openxmlformats-officedocument.drawingml.chart+xml"/>
  <Override PartName="/ppt/charts/style294.xml" ContentType="application/vnd.ms-office.chartstyle+xml"/>
  <Override PartName="/ppt/charts/colors294.xml" ContentType="application/vnd.ms-office.chartcolorstyle+xml"/>
  <Override PartName="/ppt/charts/chart295.xml" ContentType="application/vnd.openxmlformats-officedocument.drawingml.chart+xml"/>
  <Override PartName="/ppt/charts/style295.xml" ContentType="application/vnd.ms-office.chartstyle+xml"/>
  <Override PartName="/ppt/charts/colors295.xml" ContentType="application/vnd.ms-office.chartcolorstyle+xml"/>
  <Override PartName="/ppt/charts/chart296.xml" ContentType="application/vnd.openxmlformats-officedocument.drawingml.chart+xml"/>
  <Override PartName="/ppt/charts/style296.xml" ContentType="application/vnd.ms-office.chartstyle+xml"/>
  <Override PartName="/ppt/charts/colors296.xml" ContentType="application/vnd.ms-office.chartcolorstyle+xml"/>
  <Override PartName="/ppt/charts/chart297.xml" ContentType="application/vnd.openxmlformats-officedocument.drawingml.chart+xml"/>
  <Override PartName="/ppt/charts/style297.xml" ContentType="application/vnd.ms-office.chartstyle+xml"/>
  <Override PartName="/ppt/charts/colors297.xml" ContentType="application/vnd.ms-office.chartcolorstyle+xml"/>
  <Override PartName="/ppt/notesSlides/notesSlide74.xml" ContentType="application/vnd.openxmlformats-officedocument.presentationml.notesSlide+xml"/>
  <Override PartName="/ppt/charts/chart298.xml" ContentType="application/vnd.openxmlformats-officedocument.drawingml.chart+xml"/>
  <Override PartName="/ppt/charts/style298.xml" ContentType="application/vnd.ms-office.chartstyle+xml"/>
  <Override PartName="/ppt/charts/colors298.xml" ContentType="application/vnd.ms-office.chartcolorstyle+xml"/>
  <Override PartName="/ppt/charts/chart299.xml" ContentType="application/vnd.openxmlformats-officedocument.drawingml.chart+xml"/>
  <Override PartName="/ppt/charts/style299.xml" ContentType="application/vnd.ms-office.chartstyle+xml"/>
  <Override PartName="/ppt/charts/colors299.xml" ContentType="application/vnd.ms-office.chartcolorstyle+xml"/>
  <Override PartName="/ppt/charts/chart300.xml" ContentType="application/vnd.openxmlformats-officedocument.drawingml.chart+xml"/>
  <Override PartName="/ppt/charts/style300.xml" ContentType="application/vnd.ms-office.chartstyle+xml"/>
  <Override PartName="/ppt/charts/colors300.xml" ContentType="application/vnd.ms-office.chartcolorstyle+xml"/>
  <Override PartName="/ppt/charts/chart301.xml" ContentType="application/vnd.openxmlformats-officedocument.drawingml.chart+xml"/>
  <Override PartName="/ppt/charts/style301.xml" ContentType="application/vnd.ms-office.chartstyle+xml"/>
  <Override PartName="/ppt/charts/colors301.xml" ContentType="application/vnd.ms-office.chartcolorstyle+xml"/>
  <Override PartName="/ppt/charts/chart302.xml" ContentType="application/vnd.openxmlformats-officedocument.drawingml.chart+xml"/>
  <Override PartName="/ppt/charts/style302.xml" ContentType="application/vnd.ms-office.chartstyle+xml"/>
  <Override PartName="/ppt/charts/colors302.xml" ContentType="application/vnd.ms-office.chartcolorstyle+xml"/>
  <Override PartName="/ppt/notesSlides/notesSlide75.xml" ContentType="application/vnd.openxmlformats-officedocument.presentationml.notesSlide+xml"/>
  <Override PartName="/ppt/charts/chart303.xml" ContentType="application/vnd.openxmlformats-officedocument.drawingml.chart+xml"/>
  <Override PartName="/ppt/charts/style303.xml" ContentType="application/vnd.ms-office.chartstyle+xml"/>
  <Override PartName="/ppt/charts/colors303.xml" ContentType="application/vnd.ms-office.chartcolorstyle+xml"/>
  <Override PartName="/ppt/charts/chart304.xml" ContentType="application/vnd.openxmlformats-officedocument.drawingml.chart+xml"/>
  <Override PartName="/ppt/charts/style304.xml" ContentType="application/vnd.ms-office.chartstyle+xml"/>
  <Override PartName="/ppt/charts/colors304.xml" ContentType="application/vnd.ms-office.chartcolorstyle+xml"/>
  <Override PartName="/ppt/charts/chart305.xml" ContentType="application/vnd.openxmlformats-officedocument.drawingml.chart+xml"/>
  <Override PartName="/ppt/charts/style305.xml" ContentType="application/vnd.ms-office.chartstyle+xml"/>
  <Override PartName="/ppt/charts/colors305.xml" ContentType="application/vnd.ms-office.chartcolorstyle+xml"/>
  <Override PartName="/ppt/charts/chart306.xml" ContentType="application/vnd.openxmlformats-officedocument.drawingml.chart+xml"/>
  <Override PartName="/ppt/charts/style306.xml" ContentType="application/vnd.ms-office.chartstyle+xml"/>
  <Override PartName="/ppt/charts/colors306.xml" ContentType="application/vnd.ms-office.chartcolorstyle+xml"/>
  <Override PartName="/ppt/charts/chart307.xml" ContentType="application/vnd.openxmlformats-officedocument.drawingml.chart+xml"/>
  <Override PartName="/ppt/charts/style307.xml" ContentType="application/vnd.ms-office.chartstyle+xml"/>
  <Override PartName="/ppt/charts/colors307.xml" ContentType="application/vnd.ms-office.chartcolorstyle+xml"/>
  <Override PartName="/ppt/notesSlides/notesSlide76.xml" ContentType="application/vnd.openxmlformats-officedocument.presentationml.notesSlide+xml"/>
  <Override PartName="/ppt/charts/chart308.xml" ContentType="application/vnd.openxmlformats-officedocument.drawingml.chart+xml"/>
  <Override PartName="/ppt/charts/style308.xml" ContentType="application/vnd.ms-office.chartstyle+xml"/>
  <Override PartName="/ppt/charts/colors308.xml" ContentType="application/vnd.ms-office.chartcolorstyle+xml"/>
  <Override PartName="/ppt/charts/chart309.xml" ContentType="application/vnd.openxmlformats-officedocument.drawingml.chart+xml"/>
  <Override PartName="/ppt/charts/style309.xml" ContentType="application/vnd.ms-office.chartstyle+xml"/>
  <Override PartName="/ppt/charts/colors309.xml" ContentType="application/vnd.ms-office.chartcolorstyle+xml"/>
  <Override PartName="/ppt/charts/chart310.xml" ContentType="application/vnd.openxmlformats-officedocument.drawingml.chart+xml"/>
  <Override PartName="/ppt/charts/style310.xml" ContentType="application/vnd.ms-office.chartstyle+xml"/>
  <Override PartName="/ppt/charts/colors310.xml" ContentType="application/vnd.ms-office.chartcolorstyle+xml"/>
  <Override PartName="/ppt/charts/chart311.xml" ContentType="application/vnd.openxmlformats-officedocument.drawingml.chart+xml"/>
  <Override PartName="/ppt/charts/style311.xml" ContentType="application/vnd.ms-office.chartstyle+xml"/>
  <Override PartName="/ppt/charts/colors311.xml" ContentType="application/vnd.ms-office.chartcolorstyle+xml"/>
  <Override PartName="/ppt/notesSlides/notesSlide77.xml" ContentType="application/vnd.openxmlformats-officedocument.presentationml.notesSlide+xml"/>
  <Override PartName="/ppt/charts/chart312.xml" ContentType="application/vnd.openxmlformats-officedocument.drawingml.chart+xml"/>
  <Override PartName="/ppt/charts/style312.xml" ContentType="application/vnd.ms-office.chartstyle+xml"/>
  <Override PartName="/ppt/charts/colors312.xml" ContentType="application/vnd.ms-office.chartcolorstyle+xml"/>
  <Override PartName="/ppt/notesSlides/notesSlide78.xml" ContentType="application/vnd.openxmlformats-officedocument.presentationml.notesSlide+xml"/>
  <Override PartName="/ppt/charts/chart313.xml" ContentType="application/vnd.openxmlformats-officedocument.drawingml.chart+xml"/>
  <Override PartName="/ppt/charts/style313.xml" ContentType="application/vnd.ms-office.chartstyle+xml"/>
  <Override PartName="/ppt/charts/colors313.xml" ContentType="application/vnd.ms-office.chartcolorstyle+xml"/>
  <Override PartName="/ppt/charts/chart314.xml" ContentType="application/vnd.openxmlformats-officedocument.drawingml.chart+xml"/>
  <Override PartName="/ppt/charts/style314.xml" ContentType="application/vnd.ms-office.chartstyle+xml"/>
  <Override PartName="/ppt/charts/colors314.xml" ContentType="application/vnd.ms-office.chartcolorstyle+xml"/>
  <Override PartName="/ppt/charts/chart315.xml" ContentType="application/vnd.openxmlformats-officedocument.drawingml.chart+xml"/>
  <Override PartName="/ppt/charts/style315.xml" ContentType="application/vnd.ms-office.chartstyle+xml"/>
  <Override PartName="/ppt/charts/colors315.xml" ContentType="application/vnd.ms-office.chartcolorstyle+xml"/>
  <Override PartName="/ppt/charts/chart316.xml" ContentType="application/vnd.openxmlformats-officedocument.drawingml.chart+xml"/>
  <Override PartName="/ppt/charts/style316.xml" ContentType="application/vnd.ms-office.chartstyle+xml"/>
  <Override PartName="/ppt/charts/colors316.xml" ContentType="application/vnd.ms-office.chartcolorstyle+xml"/>
  <Override PartName="/ppt/charts/chart317.xml" ContentType="application/vnd.openxmlformats-officedocument.drawingml.chart+xml"/>
  <Override PartName="/ppt/charts/style317.xml" ContentType="application/vnd.ms-office.chartstyle+xml"/>
  <Override PartName="/ppt/charts/colors317.xml" ContentType="application/vnd.ms-office.chartcolorstyle+xml"/>
  <Override PartName="/ppt/charts/chart318.xml" ContentType="application/vnd.openxmlformats-officedocument.drawingml.chart+xml"/>
  <Override PartName="/ppt/charts/style318.xml" ContentType="application/vnd.ms-office.chartstyle+xml"/>
  <Override PartName="/ppt/charts/colors318.xml" ContentType="application/vnd.ms-office.chartcolorstyle+xml"/>
  <Override PartName="/ppt/notesSlides/notesSlide79.xml" ContentType="application/vnd.openxmlformats-officedocument.presentationml.notesSlide+xml"/>
  <Override PartName="/ppt/charts/chart319.xml" ContentType="application/vnd.openxmlformats-officedocument.drawingml.chart+xml"/>
  <Override PartName="/ppt/charts/style319.xml" ContentType="application/vnd.ms-office.chartstyle+xml"/>
  <Override PartName="/ppt/charts/colors319.xml" ContentType="application/vnd.ms-office.chartcolorstyle+xml"/>
  <Override PartName="/ppt/charts/chart320.xml" ContentType="application/vnd.openxmlformats-officedocument.drawingml.chart+xml"/>
  <Override PartName="/ppt/charts/style320.xml" ContentType="application/vnd.ms-office.chartstyle+xml"/>
  <Override PartName="/ppt/charts/colors320.xml" ContentType="application/vnd.ms-office.chartcolorstyle+xml"/>
  <Override PartName="/ppt/charts/chart321.xml" ContentType="application/vnd.openxmlformats-officedocument.drawingml.chart+xml"/>
  <Override PartName="/ppt/charts/style321.xml" ContentType="application/vnd.ms-office.chartstyle+xml"/>
  <Override PartName="/ppt/charts/colors321.xml" ContentType="application/vnd.ms-office.chartcolorstyle+xml"/>
  <Override PartName="/ppt/charts/chart322.xml" ContentType="application/vnd.openxmlformats-officedocument.drawingml.chart+xml"/>
  <Override PartName="/ppt/charts/style322.xml" ContentType="application/vnd.ms-office.chartstyle+xml"/>
  <Override PartName="/ppt/charts/colors322.xml" ContentType="application/vnd.ms-office.chartcolorstyle+xml"/>
  <Override PartName="/ppt/charts/chart323.xml" ContentType="application/vnd.openxmlformats-officedocument.drawingml.chart+xml"/>
  <Override PartName="/ppt/charts/style323.xml" ContentType="application/vnd.ms-office.chartstyle+xml"/>
  <Override PartName="/ppt/charts/colors323.xml" ContentType="application/vnd.ms-office.chartcolorstyle+xml"/>
  <Override PartName="/ppt/charts/chart324.xml" ContentType="application/vnd.openxmlformats-officedocument.drawingml.chart+xml"/>
  <Override PartName="/ppt/charts/style324.xml" ContentType="application/vnd.ms-office.chartstyle+xml"/>
  <Override PartName="/ppt/charts/colors324.xml" ContentType="application/vnd.ms-office.chartcolorstyle+xml"/>
  <Override PartName="/ppt/notesSlides/notesSlide80.xml" ContentType="application/vnd.openxmlformats-officedocument.presentationml.notesSlide+xml"/>
  <Override PartName="/ppt/charts/chart325.xml" ContentType="application/vnd.openxmlformats-officedocument.drawingml.chart+xml"/>
  <Override PartName="/ppt/charts/style325.xml" ContentType="application/vnd.ms-office.chartstyle+xml"/>
  <Override PartName="/ppt/charts/colors325.xml" ContentType="application/vnd.ms-office.chartcolorstyle+xml"/>
  <Override PartName="/ppt/charts/chart326.xml" ContentType="application/vnd.openxmlformats-officedocument.drawingml.chart+xml"/>
  <Override PartName="/ppt/charts/style326.xml" ContentType="application/vnd.ms-office.chartstyle+xml"/>
  <Override PartName="/ppt/charts/colors326.xml" ContentType="application/vnd.ms-office.chartcolorstyle+xml"/>
  <Override PartName="/ppt/charts/chart327.xml" ContentType="application/vnd.openxmlformats-officedocument.drawingml.chart+xml"/>
  <Override PartName="/ppt/charts/style327.xml" ContentType="application/vnd.ms-office.chartstyle+xml"/>
  <Override PartName="/ppt/charts/colors327.xml" ContentType="application/vnd.ms-office.chartcolorstyle+xml"/>
  <Override PartName="/ppt/charts/chart328.xml" ContentType="application/vnd.openxmlformats-officedocument.drawingml.chart+xml"/>
  <Override PartName="/ppt/charts/style328.xml" ContentType="application/vnd.ms-office.chartstyle+xml"/>
  <Override PartName="/ppt/charts/colors328.xml" ContentType="application/vnd.ms-office.chartcolorstyle+xml"/>
  <Override PartName="/ppt/charts/chart329.xml" ContentType="application/vnd.openxmlformats-officedocument.drawingml.chart+xml"/>
  <Override PartName="/ppt/charts/style329.xml" ContentType="application/vnd.ms-office.chartstyle+xml"/>
  <Override PartName="/ppt/charts/colors329.xml" ContentType="application/vnd.ms-office.chartcolorstyle+xml"/>
  <Override PartName="/ppt/charts/chart330.xml" ContentType="application/vnd.openxmlformats-officedocument.drawingml.chart+xml"/>
  <Override PartName="/ppt/charts/style330.xml" ContentType="application/vnd.ms-office.chartstyle+xml"/>
  <Override PartName="/ppt/charts/colors330.xml" ContentType="application/vnd.ms-office.chartcolorstyle+xml"/>
  <Override PartName="/ppt/notesSlides/notesSlide81.xml" ContentType="application/vnd.openxmlformats-officedocument.presentationml.notesSlide+xml"/>
  <Override PartName="/ppt/charts/chart331.xml" ContentType="application/vnd.openxmlformats-officedocument.drawingml.chart+xml"/>
  <Override PartName="/ppt/charts/style331.xml" ContentType="application/vnd.ms-office.chartstyle+xml"/>
  <Override PartName="/ppt/charts/colors331.xml" ContentType="application/vnd.ms-office.chartcolorstyle+xml"/>
  <Override PartName="/ppt/charts/chart332.xml" ContentType="application/vnd.openxmlformats-officedocument.drawingml.chart+xml"/>
  <Override PartName="/ppt/charts/style332.xml" ContentType="application/vnd.ms-office.chartstyle+xml"/>
  <Override PartName="/ppt/charts/colors332.xml" ContentType="application/vnd.ms-office.chartcolorstyle+xml"/>
  <Override PartName="/ppt/notesSlides/notesSlide82.xml" ContentType="application/vnd.openxmlformats-officedocument.presentationml.notesSlide+xml"/>
  <Override PartName="/ppt/charts/chart333.xml" ContentType="application/vnd.openxmlformats-officedocument.drawingml.chart+xml"/>
  <Override PartName="/ppt/charts/style333.xml" ContentType="application/vnd.ms-office.chartstyle+xml"/>
  <Override PartName="/ppt/charts/colors333.xml" ContentType="application/vnd.ms-office.chartcolorstyle+xml"/>
  <Override PartName="/ppt/charts/chart334.xml" ContentType="application/vnd.openxmlformats-officedocument.drawingml.chart+xml"/>
  <Override PartName="/ppt/charts/style334.xml" ContentType="application/vnd.ms-office.chartstyle+xml"/>
  <Override PartName="/ppt/charts/colors334.xml" ContentType="application/vnd.ms-office.chartcolorstyle+xml"/>
  <Override PartName="/ppt/charts/chart335.xml" ContentType="application/vnd.openxmlformats-officedocument.drawingml.chart+xml"/>
  <Override PartName="/ppt/charts/style335.xml" ContentType="application/vnd.ms-office.chartstyle+xml"/>
  <Override PartName="/ppt/charts/colors335.xml" ContentType="application/vnd.ms-office.chartcolorstyle+xml"/>
  <Override PartName="/ppt/notesSlides/notesSlide83.xml" ContentType="application/vnd.openxmlformats-officedocument.presentationml.notesSlide+xml"/>
  <Override PartName="/ppt/charts/chart336.xml" ContentType="application/vnd.openxmlformats-officedocument.drawingml.chart+xml"/>
  <Override PartName="/ppt/charts/style336.xml" ContentType="application/vnd.ms-office.chartstyle+xml"/>
  <Override PartName="/ppt/charts/colors336.xml" ContentType="application/vnd.ms-office.chartcolorstyle+xml"/>
  <Override PartName="/ppt/charts/chart337.xml" ContentType="application/vnd.openxmlformats-officedocument.drawingml.chart+xml"/>
  <Override PartName="/ppt/charts/style337.xml" ContentType="application/vnd.ms-office.chartstyle+xml"/>
  <Override PartName="/ppt/charts/colors337.xml" ContentType="application/vnd.ms-office.chartcolorstyle+xml"/>
  <Override PartName="/ppt/charts/chart338.xml" ContentType="application/vnd.openxmlformats-officedocument.drawingml.chart+xml"/>
  <Override PartName="/ppt/charts/style338.xml" ContentType="application/vnd.ms-office.chartstyle+xml"/>
  <Override PartName="/ppt/charts/colors338.xml" ContentType="application/vnd.ms-office.chartcolorstyle+xml"/>
  <Override PartName="/ppt/charts/chart339.xml" ContentType="application/vnd.openxmlformats-officedocument.drawingml.chart+xml"/>
  <Override PartName="/ppt/charts/style339.xml" ContentType="application/vnd.ms-office.chartstyle+xml"/>
  <Override PartName="/ppt/charts/colors339.xml" ContentType="application/vnd.ms-office.chartcolorstyle+xml"/>
  <Override PartName="/ppt/notesSlides/notesSlide84.xml" ContentType="application/vnd.openxmlformats-officedocument.presentationml.notesSlide+xml"/>
  <Override PartName="/ppt/charts/chart340.xml" ContentType="application/vnd.openxmlformats-officedocument.drawingml.chart+xml"/>
  <Override PartName="/ppt/charts/style340.xml" ContentType="application/vnd.ms-office.chartstyle+xml"/>
  <Override PartName="/ppt/charts/colors340.xml" ContentType="application/vnd.ms-office.chartcolorstyle+xml"/>
  <Override PartName="/ppt/charts/chart341.xml" ContentType="application/vnd.openxmlformats-officedocument.drawingml.chart+xml"/>
  <Override PartName="/ppt/charts/style341.xml" ContentType="application/vnd.ms-office.chartstyle+xml"/>
  <Override PartName="/ppt/charts/colors341.xml" ContentType="application/vnd.ms-office.chartcolorstyle+xml"/>
  <Override PartName="/ppt/charts/chart342.xml" ContentType="application/vnd.openxmlformats-officedocument.drawingml.chart+xml"/>
  <Override PartName="/ppt/charts/style342.xml" ContentType="application/vnd.ms-office.chartstyle+xml"/>
  <Override PartName="/ppt/charts/colors342.xml" ContentType="application/vnd.ms-office.chartcolorstyle+xml"/>
  <Override PartName="/ppt/charts/chart343.xml" ContentType="application/vnd.openxmlformats-officedocument.drawingml.chart+xml"/>
  <Override PartName="/ppt/charts/style343.xml" ContentType="application/vnd.ms-office.chartstyle+xml"/>
  <Override PartName="/ppt/charts/colors343.xml" ContentType="application/vnd.ms-office.chartcolorstyle+xml"/>
  <Override PartName="/ppt/notesSlides/notesSlide85.xml" ContentType="application/vnd.openxmlformats-officedocument.presentationml.notesSlide+xml"/>
  <Override PartName="/ppt/charts/chart344.xml" ContentType="application/vnd.openxmlformats-officedocument.drawingml.chart+xml"/>
  <Override PartName="/ppt/charts/style344.xml" ContentType="application/vnd.ms-office.chartstyle+xml"/>
  <Override PartName="/ppt/charts/colors344.xml" ContentType="application/vnd.ms-office.chartcolorstyle+xml"/>
  <Override PartName="/ppt/charts/chart345.xml" ContentType="application/vnd.openxmlformats-officedocument.drawingml.chart+xml"/>
  <Override PartName="/ppt/charts/style345.xml" ContentType="application/vnd.ms-office.chartstyle+xml"/>
  <Override PartName="/ppt/charts/colors345.xml" ContentType="application/vnd.ms-office.chartcolorstyle+xml"/>
  <Override PartName="/ppt/charts/chart346.xml" ContentType="application/vnd.openxmlformats-officedocument.drawingml.chart+xml"/>
  <Override PartName="/ppt/charts/style346.xml" ContentType="application/vnd.ms-office.chartstyle+xml"/>
  <Override PartName="/ppt/charts/colors346.xml" ContentType="application/vnd.ms-office.chartcolorstyle+xml"/>
  <Override PartName="/ppt/notesSlides/notesSlide86.xml" ContentType="application/vnd.openxmlformats-officedocument.presentationml.notesSlide+xml"/>
  <Override PartName="/ppt/charts/chart347.xml" ContentType="application/vnd.openxmlformats-officedocument.drawingml.chart+xml"/>
  <Override PartName="/ppt/charts/style347.xml" ContentType="application/vnd.ms-office.chartstyle+xml"/>
  <Override PartName="/ppt/charts/colors347.xml" ContentType="application/vnd.ms-office.chartcolorstyle+xml"/>
  <Override PartName="/ppt/charts/chart348.xml" ContentType="application/vnd.openxmlformats-officedocument.drawingml.chart+xml"/>
  <Override PartName="/ppt/charts/style348.xml" ContentType="application/vnd.ms-office.chartstyle+xml"/>
  <Override PartName="/ppt/charts/colors348.xml" ContentType="application/vnd.ms-office.chartcolorstyle+xml"/>
  <Override PartName="/ppt/charts/chart349.xml" ContentType="application/vnd.openxmlformats-officedocument.drawingml.chart+xml"/>
  <Override PartName="/ppt/charts/style349.xml" ContentType="application/vnd.ms-office.chartstyle+xml"/>
  <Override PartName="/ppt/charts/colors349.xml" ContentType="application/vnd.ms-office.chartcolorstyle+xml"/>
  <Override PartName="/ppt/charts/chart350.xml" ContentType="application/vnd.openxmlformats-officedocument.drawingml.chart+xml"/>
  <Override PartName="/ppt/charts/style350.xml" ContentType="application/vnd.ms-office.chartstyle+xml"/>
  <Override PartName="/ppt/charts/colors350.xml" ContentType="application/vnd.ms-office.chartcolorstyle+xml"/>
  <Override PartName="/ppt/notesSlides/notesSlide87.xml" ContentType="application/vnd.openxmlformats-officedocument.presentationml.notesSlide+xml"/>
  <Override PartName="/ppt/charts/chart351.xml" ContentType="application/vnd.openxmlformats-officedocument.drawingml.chart+xml"/>
  <Override PartName="/ppt/charts/style351.xml" ContentType="application/vnd.ms-office.chartstyle+xml"/>
  <Override PartName="/ppt/charts/colors351.xml" ContentType="application/vnd.ms-office.chartcolorstyle+xml"/>
  <Override PartName="/ppt/charts/chart352.xml" ContentType="application/vnd.openxmlformats-officedocument.drawingml.chart+xml"/>
  <Override PartName="/ppt/charts/style352.xml" ContentType="application/vnd.ms-office.chartstyle+xml"/>
  <Override PartName="/ppt/charts/colors352.xml" ContentType="application/vnd.ms-office.chartcolorstyle+xml"/>
  <Override PartName="/ppt/charts/chart353.xml" ContentType="application/vnd.openxmlformats-officedocument.drawingml.chart+xml"/>
  <Override PartName="/ppt/charts/style353.xml" ContentType="application/vnd.ms-office.chartstyle+xml"/>
  <Override PartName="/ppt/charts/colors353.xml" ContentType="application/vnd.ms-office.chartcolorstyle+xml"/>
  <Override PartName="/ppt/charts/chart354.xml" ContentType="application/vnd.openxmlformats-officedocument.drawingml.chart+xml"/>
  <Override PartName="/ppt/charts/style354.xml" ContentType="application/vnd.ms-office.chartstyle+xml"/>
  <Override PartName="/ppt/charts/colors354.xml" ContentType="application/vnd.ms-office.chartcolorstyle+xml"/>
  <Override PartName="/ppt/notesSlides/notesSlide88.xml" ContentType="application/vnd.openxmlformats-officedocument.presentationml.notesSlide+xml"/>
  <Override PartName="/ppt/charts/chart355.xml" ContentType="application/vnd.openxmlformats-officedocument.drawingml.chart+xml"/>
  <Override PartName="/ppt/charts/style355.xml" ContentType="application/vnd.ms-office.chartstyle+xml"/>
  <Override PartName="/ppt/charts/colors355.xml" ContentType="application/vnd.ms-office.chartcolorstyle+xml"/>
  <Override PartName="/ppt/charts/chart356.xml" ContentType="application/vnd.openxmlformats-officedocument.drawingml.chart+xml"/>
  <Override PartName="/ppt/charts/style356.xml" ContentType="application/vnd.ms-office.chartstyle+xml"/>
  <Override PartName="/ppt/charts/colors356.xml" ContentType="application/vnd.ms-office.chartcolorstyle+xml"/>
  <Override PartName="/ppt/charts/chart357.xml" ContentType="application/vnd.openxmlformats-officedocument.drawingml.chart+xml"/>
  <Override PartName="/ppt/charts/style357.xml" ContentType="application/vnd.ms-office.chartstyle+xml"/>
  <Override PartName="/ppt/charts/colors357.xml" ContentType="application/vnd.ms-office.chartcolorstyle+xml"/>
  <Override PartName="/ppt/charts/chart358.xml" ContentType="application/vnd.openxmlformats-officedocument.drawingml.chart+xml"/>
  <Override PartName="/ppt/charts/style358.xml" ContentType="application/vnd.ms-office.chartstyle+xml"/>
  <Override PartName="/ppt/charts/colors358.xml" ContentType="application/vnd.ms-office.chartcolorstyle+xml"/>
  <Override PartName="/ppt/charts/chart359.xml" ContentType="application/vnd.openxmlformats-officedocument.drawingml.chart+xml"/>
  <Override PartName="/ppt/charts/style359.xml" ContentType="application/vnd.ms-office.chartstyle+xml"/>
  <Override PartName="/ppt/charts/colors359.xml" ContentType="application/vnd.ms-office.chartcolorstyle+xml"/>
  <Override PartName="/ppt/notesSlides/notesSlide89.xml" ContentType="application/vnd.openxmlformats-officedocument.presentationml.notesSlide+xml"/>
  <Override PartName="/ppt/charts/chart360.xml" ContentType="application/vnd.openxmlformats-officedocument.drawingml.chart+xml"/>
  <Override PartName="/ppt/charts/style360.xml" ContentType="application/vnd.ms-office.chartstyle+xml"/>
  <Override PartName="/ppt/charts/colors360.xml" ContentType="application/vnd.ms-office.chartcolorstyle+xml"/>
  <Override PartName="/ppt/charts/chart361.xml" ContentType="application/vnd.openxmlformats-officedocument.drawingml.chart+xml"/>
  <Override PartName="/ppt/charts/style361.xml" ContentType="application/vnd.ms-office.chartstyle+xml"/>
  <Override PartName="/ppt/charts/colors361.xml" ContentType="application/vnd.ms-office.chartcolorstyle+xml"/>
  <Override PartName="/ppt/charts/chart362.xml" ContentType="application/vnd.openxmlformats-officedocument.drawingml.chart+xml"/>
  <Override PartName="/ppt/charts/style362.xml" ContentType="application/vnd.ms-office.chartstyle+xml"/>
  <Override PartName="/ppt/charts/colors362.xml" ContentType="application/vnd.ms-office.chartcolorstyle+xml"/>
  <Override PartName="/ppt/charts/chart363.xml" ContentType="application/vnd.openxmlformats-officedocument.drawingml.chart+xml"/>
  <Override PartName="/ppt/charts/style363.xml" ContentType="application/vnd.ms-office.chartstyle+xml"/>
  <Override PartName="/ppt/charts/colors363.xml" ContentType="application/vnd.ms-office.chartcolorstyle+xml"/>
  <Override PartName="/ppt/notesSlides/notesSlide90.xml" ContentType="application/vnd.openxmlformats-officedocument.presentationml.notesSlide+xml"/>
  <Override PartName="/ppt/charts/chart364.xml" ContentType="application/vnd.openxmlformats-officedocument.drawingml.chart+xml"/>
  <Override PartName="/ppt/charts/style364.xml" ContentType="application/vnd.ms-office.chartstyle+xml"/>
  <Override PartName="/ppt/charts/colors364.xml" ContentType="application/vnd.ms-office.chartcolorstyle+xml"/>
  <Override PartName="/ppt/charts/chart365.xml" ContentType="application/vnd.openxmlformats-officedocument.drawingml.chart+xml"/>
  <Override PartName="/ppt/charts/style365.xml" ContentType="application/vnd.ms-office.chartstyle+xml"/>
  <Override PartName="/ppt/charts/colors365.xml" ContentType="application/vnd.ms-office.chartcolorstyle+xml"/>
  <Override PartName="/ppt/charts/chart366.xml" ContentType="application/vnd.openxmlformats-officedocument.drawingml.chart+xml"/>
  <Override PartName="/ppt/charts/style366.xml" ContentType="application/vnd.ms-office.chartstyle+xml"/>
  <Override PartName="/ppt/charts/colors366.xml" ContentType="application/vnd.ms-office.chartcolorstyle+xml"/>
  <Override PartName="/ppt/charts/chart367.xml" ContentType="application/vnd.openxmlformats-officedocument.drawingml.chart+xml"/>
  <Override PartName="/ppt/charts/style367.xml" ContentType="application/vnd.ms-office.chartstyle+xml"/>
  <Override PartName="/ppt/charts/colors367.xml" ContentType="application/vnd.ms-office.chartcolorstyle+xml"/>
  <Override PartName="/ppt/charts/chart368.xml" ContentType="application/vnd.openxmlformats-officedocument.drawingml.chart+xml"/>
  <Override PartName="/ppt/charts/style368.xml" ContentType="application/vnd.ms-office.chartstyle+xml"/>
  <Override PartName="/ppt/charts/colors368.xml" ContentType="application/vnd.ms-office.chartcolorstyle+xml"/>
  <Override PartName="/ppt/notesSlides/notesSlide91.xml" ContentType="application/vnd.openxmlformats-officedocument.presentationml.notesSlide+xml"/>
  <Override PartName="/ppt/charts/chart369.xml" ContentType="application/vnd.openxmlformats-officedocument.drawingml.chart+xml"/>
  <Override PartName="/ppt/charts/style369.xml" ContentType="application/vnd.ms-office.chartstyle+xml"/>
  <Override PartName="/ppt/charts/colors369.xml" ContentType="application/vnd.ms-office.chartcolorstyle+xml"/>
  <Override PartName="/ppt/charts/chart370.xml" ContentType="application/vnd.openxmlformats-officedocument.drawingml.chart+xml"/>
  <Override PartName="/ppt/charts/style370.xml" ContentType="application/vnd.ms-office.chartstyle+xml"/>
  <Override PartName="/ppt/charts/colors370.xml" ContentType="application/vnd.ms-office.chartcolorstyle+xml"/>
  <Override PartName="/ppt/charts/chart371.xml" ContentType="application/vnd.openxmlformats-officedocument.drawingml.chart+xml"/>
  <Override PartName="/ppt/charts/style371.xml" ContentType="application/vnd.ms-office.chartstyle+xml"/>
  <Override PartName="/ppt/charts/colors371.xml" ContentType="application/vnd.ms-office.chartcolorstyle+xml"/>
  <Override PartName="/ppt/charts/chart372.xml" ContentType="application/vnd.openxmlformats-officedocument.drawingml.chart+xml"/>
  <Override PartName="/ppt/charts/style372.xml" ContentType="application/vnd.ms-office.chartstyle+xml"/>
  <Override PartName="/ppt/charts/colors372.xml" ContentType="application/vnd.ms-office.chartcolorstyle+xml"/>
  <Override PartName="/ppt/charts/chart373.xml" ContentType="application/vnd.openxmlformats-officedocument.drawingml.chart+xml"/>
  <Override PartName="/ppt/charts/style373.xml" ContentType="application/vnd.ms-office.chartstyle+xml"/>
  <Override PartName="/ppt/charts/colors373.xml" ContentType="application/vnd.ms-office.chartcolorstyle+xml"/>
  <Override PartName="/ppt/notesSlides/notesSlide92.xml" ContentType="application/vnd.openxmlformats-officedocument.presentationml.notesSlide+xml"/>
  <Override PartName="/ppt/charts/chart374.xml" ContentType="application/vnd.openxmlformats-officedocument.drawingml.chart+xml"/>
  <Override PartName="/ppt/charts/style374.xml" ContentType="application/vnd.ms-office.chartstyle+xml"/>
  <Override PartName="/ppt/charts/colors374.xml" ContentType="application/vnd.ms-office.chartcolorstyle+xml"/>
  <Override PartName="/ppt/charts/chart375.xml" ContentType="application/vnd.openxmlformats-officedocument.drawingml.chart+xml"/>
  <Override PartName="/ppt/charts/style375.xml" ContentType="application/vnd.ms-office.chartstyle+xml"/>
  <Override PartName="/ppt/charts/colors375.xml" ContentType="application/vnd.ms-office.chartcolorstyle+xml"/>
  <Override PartName="/ppt/charts/chart376.xml" ContentType="application/vnd.openxmlformats-officedocument.drawingml.chart+xml"/>
  <Override PartName="/ppt/charts/style376.xml" ContentType="application/vnd.ms-office.chartstyle+xml"/>
  <Override PartName="/ppt/charts/colors376.xml" ContentType="application/vnd.ms-office.chartcolorstyle+xml"/>
  <Override PartName="/ppt/charts/chart377.xml" ContentType="application/vnd.openxmlformats-officedocument.drawingml.chart+xml"/>
  <Override PartName="/ppt/charts/style377.xml" ContentType="application/vnd.ms-office.chartstyle+xml"/>
  <Override PartName="/ppt/charts/colors377.xml" ContentType="application/vnd.ms-office.chartcolorstyle+xml"/>
  <Override PartName="/ppt/notesSlides/notesSlide93.xml" ContentType="application/vnd.openxmlformats-officedocument.presentationml.notesSlide+xml"/>
  <Override PartName="/ppt/charts/chart378.xml" ContentType="application/vnd.openxmlformats-officedocument.drawingml.chart+xml"/>
  <Override PartName="/ppt/charts/style378.xml" ContentType="application/vnd.ms-office.chartstyle+xml"/>
  <Override PartName="/ppt/charts/colors378.xml" ContentType="application/vnd.ms-office.chartcolorstyle+xml"/>
  <Override PartName="/ppt/notesSlides/notesSlide94.xml" ContentType="application/vnd.openxmlformats-officedocument.presentationml.notesSlide+xml"/>
  <Override PartName="/ppt/charts/chart379.xml" ContentType="application/vnd.openxmlformats-officedocument.drawingml.chart+xml"/>
  <Override PartName="/ppt/charts/style379.xml" ContentType="application/vnd.ms-office.chartstyle+xml"/>
  <Override PartName="/ppt/charts/colors379.xml" ContentType="application/vnd.ms-office.chartcolorstyle+xml"/>
  <Override PartName="/ppt/charts/chart380.xml" ContentType="application/vnd.openxmlformats-officedocument.drawingml.chart+xml"/>
  <Override PartName="/ppt/charts/style380.xml" ContentType="application/vnd.ms-office.chartstyle+xml"/>
  <Override PartName="/ppt/charts/colors380.xml" ContentType="application/vnd.ms-office.chartcolorstyle+xml"/>
  <Override PartName="/ppt/charts/chart381.xml" ContentType="application/vnd.openxmlformats-officedocument.drawingml.chart+xml"/>
  <Override PartName="/ppt/charts/style381.xml" ContentType="application/vnd.ms-office.chartstyle+xml"/>
  <Override PartName="/ppt/charts/colors381.xml" ContentType="application/vnd.ms-office.chartcolorstyle+xml"/>
  <Override PartName="/ppt/charts/chart382.xml" ContentType="application/vnd.openxmlformats-officedocument.drawingml.chart+xml"/>
  <Override PartName="/ppt/charts/style382.xml" ContentType="application/vnd.ms-office.chartstyle+xml"/>
  <Override PartName="/ppt/charts/colors382.xml" ContentType="application/vnd.ms-office.chartcolorstyle+xml"/>
  <Override PartName="/ppt/charts/chart383.xml" ContentType="application/vnd.openxmlformats-officedocument.drawingml.chart+xml"/>
  <Override PartName="/ppt/charts/style383.xml" ContentType="application/vnd.ms-office.chartstyle+xml"/>
  <Override PartName="/ppt/charts/colors383.xml" ContentType="application/vnd.ms-office.chartcolorstyle+xml"/>
  <Override PartName="/ppt/charts/chart384.xml" ContentType="application/vnd.openxmlformats-officedocument.drawingml.chart+xml"/>
  <Override PartName="/ppt/charts/style384.xml" ContentType="application/vnd.ms-office.chartstyle+xml"/>
  <Override PartName="/ppt/charts/colors384.xml" ContentType="application/vnd.ms-office.chartcolorstyle+xml"/>
  <Override PartName="/ppt/notesSlides/notesSlide95.xml" ContentType="application/vnd.openxmlformats-officedocument.presentationml.notesSlide+xml"/>
  <Override PartName="/ppt/charts/chart385.xml" ContentType="application/vnd.openxmlformats-officedocument.drawingml.chart+xml"/>
  <Override PartName="/ppt/charts/style385.xml" ContentType="application/vnd.ms-office.chartstyle+xml"/>
  <Override PartName="/ppt/charts/colors385.xml" ContentType="application/vnd.ms-office.chartcolorstyle+xml"/>
  <Override PartName="/ppt/charts/chart386.xml" ContentType="application/vnd.openxmlformats-officedocument.drawingml.chart+xml"/>
  <Override PartName="/ppt/charts/style386.xml" ContentType="application/vnd.ms-office.chartstyle+xml"/>
  <Override PartName="/ppt/charts/colors386.xml" ContentType="application/vnd.ms-office.chartcolorstyle+xml"/>
  <Override PartName="/ppt/charts/chart387.xml" ContentType="application/vnd.openxmlformats-officedocument.drawingml.chart+xml"/>
  <Override PartName="/ppt/charts/style387.xml" ContentType="application/vnd.ms-office.chartstyle+xml"/>
  <Override PartName="/ppt/charts/colors387.xml" ContentType="application/vnd.ms-office.chartcolorstyle+xml"/>
  <Override PartName="/ppt/charts/chart388.xml" ContentType="application/vnd.openxmlformats-officedocument.drawingml.chart+xml"/>
  <Override PartName="/ppt/charts/style388.xml" ContentType="application/vnd.ms-office.chartstyle+xml"/>
  <Override PartName="/ppt/charts/colors388.xml" ContentType="application/vnd.ms-office.chartcolorstyle+xml"/>
  <Override PartName="/ppt/charts/chart389.xml" ContentType="application/vnd.openxmlformats-officedocument.drawingml.chart+xml"/>
  <Override PartName="/ppt/charts/style389.xml" ContentType="application/vnd.ms-office.chartstyle+xml"/>
  <Override PartName="/ppt/charts/colors389.xml" ContentType="application/vnd.ms-office.chartcolorstyle+xml"/>
  <Override PartName="/ppt/charts/chart390.xml" ContentType="application/vnd.openxmlformats-officedocument.drawingml.chart+xml"/>
  <Override PartName="/ppt/charts/style390.xml" ContentType="application/vnd.ms-office.chartstyle+xml"/>
  <Override PartName="/ppt/charts/colors390.xml" ContentType="application/vnd.ms-office.chartcolorstyle+xml"/>
  <Override PartName="/ppt/notesSlides/notesSlide96.xml" ContentType="application/vnd.openxmlformats-officedocument.presentationml.notesSlide+xml"/>
  <Override PartName="/ppt/charts/chart391.xml" ContentType="application/vnd.openxmlformats-officedocument.drawingml.chart+xml"/>
  <Override PartName="/ppt/charts/style391.xml" ContentType="application/vnd.ms-office.chartstyle+xml"/>
  <Override PartName="/ppt/charts/colors391.xml" ContentType="application/vnd.ms-office.chartcolorstyle+xml"/>
  <Override PartName="/ppt/charts/chart392.xml" ContentType="application/vnd.openxmlformats-officedocument.drawingml.chart+xml"/>
  <Override PartName="/ppt/charts/style392.xml" ContentType="application/vnd.ms-office.chartstyle+xml"/>
  <Override PartName="/ppt/charts/colors392.xml" ContentType="application/vnd.ms-office.chartcolorstyle+xml"/>
  <Override PartName="/ppt/charts/chart393.xml" ContentType="application/vnd.openxmlformats-officedocument.drawingml.chart+xml"/>
  <Override PartName="/ppt/charts/style393.xml" ContentType="application/vnd.ms-office.chartstyle+xml"/>
  <Override PartName="/ppt/charts/colors393.xml" ContentType="application/vnd.ms-office.chartcolorstyle+xml"/>
  <Override PartName="/ppt/charts/chart394.xml" ContentType="application/vnd.openxmlformats-officedocument.drawingml.chart+xml"/>
  <Override PartName="/ppt/charts/style394.xml" ContentType="application/vnd.ms-office.chartstyle+xml"/>
  <Override PartName="/ppt/charts/colors394.xml" ContentType="application/vnd.ms-office.chartcolorstyle+xml"/>
  <Override PartName="/ppt/charts/chart395.xml" ContentType="application/vnd.openxmlformats-officedocument.drawingml.chart+xml"/>
  <Override PartName="/ppt/charts/style395.xml" ContentType="application/vnd.ms-office.chartstyle+xml"/>
  <Override PartName="/ppt/charts/colors395.xml" ContentType="application/vnd.ms-office.chartcolorstyle+xml"/>
  <Override PartName="/ppt/charts/chart396.xml" ContentType="application/vnd.openxmlformats-officedocument.drawingml.chart+xml"/>
  <Override PartName="/ppt/charts/style396.xml" ContentType="application/vnd.ms-office.chartstyle+xml"/>
  <Override PartName="/ppt/charts/colors396.xml" ContentType="application/vnd.ms-office.chartcolorstyle+xml"/>
  <Override PartName="/ppt/notesSlides/notesSlide97.xml" ContentType="application/vnd.openxmlformats-officedocument.presentationml.notesSlide+xml"/>
  <Override PartName="/ppt/charts/chart397.xml" ContentType="application/vnd.openxmlformats-officedocument.drawingml.chart+xml"/>
  <Override PartName="/ppt/charts/style397.xml" ContentType="application/vnd.ms-office.chartstyle+xml"/>
  <Override PartName="/ppt/charts/colors397.xml" ContentType="application/vnd.ms-office.chartcolorstyle+xml"/>
  <Override PartName="/ppt/charts/chart398.xml" ContentType="application/vnd.openxmlformats-officedocument.drawingml.chart+xml"/>
  <Override PartName="/ppt/charts/style398.xml" ContentType="application/vnd.ms-office.chartstyle+xml"/>
  <Override PartName="/ppt/charts/colors398.xml" ContentType="application/vnd.ms-office.chartcolorstyle+xml"/>
  <Override PartName="/ppt/notesSlides/notesSlide98.xml" ContentType="application/vnd.openxmlformats-officedocument.presentationml.notesSlide+xml"/>
  <Override PartName="/ppt/charts/chart399.xml" ContentType="application/vnd.openxmlformats-officedocument.drawingml.chart+xml"/>
  <Override PartName="/ppt/charts/style399.xml" ContentType="application/vnd.ms-office.chartstyle+xml"/>
  <Override PartName="/ppt/charts/colors399.xml" ContentType="application/vnd.ms-office.chartcolorstyle+xml"/>
  <Override PartName="/ppt/charts/chart400.xml" ContentType="application/vnd.openxmlformats-officedocument.drawingml.chart+xml"/>
  <Override PartName="/ppt/charts/style400.xml" ContentType="application/vnd.ms-office.chartstyle+xml"/>
  <Override PartName="/ppt/charts/colors400.xml" ContentType="application/vnd.ms-office.chartcolorstyle+xml"/>
  <Override PartName="/ppt/charts/chart401.xml" ContentType="application/vnd.openxmlformats-officedocument.drawingml.chart+xml"/>
  <Override PartName="/ppt/charts/style401.xml" ContentType="application/vnd.ms-office.chartstyle+xml"/>
  <Override PartName="/ppt/charts/colors401.xml" ContentType="application/vnd.ms-office.chartcolorstyle+xml"/>
  <Override PartName="/ppt/notesSlides/notesSlide99.xml" ContentType="application/vnd.openxmlformats-officedocument.presentationml.notesSlide+xml"/>
  <Override PartName="/ppt/charts/chart402.xml" ContentType="application/vnd.openxmlformats-officedocument.drawingml.chart+xml"/>
  <Override PartName="/ppt/charts/style402.xml" ContentType="application/vnd.ms-office.chartstyle+xml"/>
  <Override PartName="/ppt/charts/colors402.xml" ContentType="application/vnd.ms-office.chartcolorstyle+xml"/>
  <Override PartName="/ppt/charts/chart403.xml" ContentType="application/vnd.openxmlformats-officedocument.drawingml.chart+xml"/>
  <Override PartName="/ppt/charts/style403.xml" ContentType="application/vnd.ms-office.chartstyle+xml"/>
  <Override PartName="/ppt/charts/colors403.xml" ContentType="application/vnd.ms-office.chartcolorstyle+xml"/>
  <Override PartName="/ppt/charts/chart404.xml" ContentType="application/vnd.openxmlformats-officedocument.drawingml.chart+xml"/>
  <Override PartName="/ppt/charts/style404.xml" ContentType="application/vnd.ms-office.chartstyle+xml"/>
  <Override PartName="/ppt/charts/colors404.xml" ContentType="application/vnd.ms-office.chartcolorstyle+xml"/>
  <Override PartName="/ppt/charts/chart405.xml" ContentType="application/vnd.openxmlformats-officedocument.drawingml.chart+xml"/>
  <Override PartName="/ppt/charts/style405.xml" ContentType="application/vnd.ms-office.chartstyle+xml"/>
  <Override PartName="/ppt/charts/colors405.xml" ContentType="application/vnd.ms-office.chartcolorstyle+xml"/>
  <Override PartName="/ppt/notesSlides/notesSlide100.xml" ContentType="application/vnd.openxmlformats-officedocument.presentationml.notesSlide+xml"/>
  <Override PartName="/ppt/charts/chart406.xml" ContentType="application/vnd.openxmlformats-officedocument.drawingml.chart+xml"/>
  <Override PartName="/ppt/charts/style406.xml" ContentType="application/vnd.ms-office.chartstyle+xml"/>
  <Override PartName="/ppt/charts/colors406.xml" ContentType="application/vnd.ms-office.chartcolorstyle+xml"/>
  <Override PartName="/ppt/charts/chart407.xml" ContentType="application/vnd.openxmlformats-officedocument.drawingml.chart+xml"/>
  <Override PartName="/ppt/charts/style407.xml" ContentType="application/vnd.ms-office.chartstyle+xml"/>
  <Override PartName="/ppt/charts/colors407.xml" ContentType="application/vnd.ms-office.chartcolorstyle+xml"/>
  <Override PartName="/ppt/charts/chart408.xml" ContentType="application/vnd.openxmlformats-officedocument.drawingml.chart+xml"/>
  <Override PartName="/ppt/charts/style408.xml" ContentType="application/vnd.ms-office.chartstyle+xml"/>
  <Override PartName="/ppt/charts/colors408.xml" ContentType="application/vnd.ms-office.chartcolorstyle+xml"/>
  <Override PartName="/ppt/charts/chart409.xml" ContentType="application/vnd.openxmlformats-officedocument.drawingml.chart+xml"/>
  <Override PartName="/ppt/charts/style409.xml" ContentType="application/vnd.ms-office.chartstyle+xml"/>
  <Override PartName="/ppt/charts/colors409.xml" ContentType="application/vnd.ms-office.chartcolorstyle+xml"/>
  <Override PartName="/ppt/notesSlides/notesSlide101.xml" ContentType="application/vnd.openxmlformats-officedocument.presentationml.notesSlide+xml"/>
  <Override PartName="/ppt/charts/chart410.xml" ContentType="application/vnd.openxmlformats-officedocument.drawingml.chart+xml"/>
  <Override PartName="/ppt/charts/style410.xml" ContentType="application/vnd.ms-office.chartstyle+xml"/>
  <Override PartName="/ppt/charts/colors410.xml" ContentType="application/vnd.ms-office.chartcolorstyle+xml"/>
  <Override PartName="/ppt/charts/chart411.xml" ContentType="application/vnd.openxmlformats-officedocument.drawingml.chart+xml"/>
  <Override PartName="/ppt/charts/style411.xml" ContentType="application/vnd.ms-office.chartstyle+xml"/>
  <Override PartName="/ppt/charts/colors411.xml" ContentType="application/vnd.ms-office.chartcolorstyle+xml"/>
  <Override PartName="/ppt/charts/chart412.xml" ContentType="application/vnd.openxmlformats-officedocument.drawingml.chart+xml"/>
  <Override PartName="/ppt/charts/style412.xml" ContentType="application/vnd.ms-office.chartstyle+xml"/>
  <Override PartName="/ppt/charts/colors412.xml" ContentType="application/vnd.ms-office.chartcolorstyle+xml"/>
  <Override PartName="/ppt/notesSlides/notesSlide102.xml" ContentType="application/vnd.openxmlformats-officedocument.presentationml.notesSlide+xml"/>
  <Override PartName="/ppt/charts/chart413.xml" ContentType="application/vnd.openxmlformats-officedocument.drawingml.chart+xml"/>
  <Override PartName="/ppt/charts/style413.xml" ContentType="application/vnd.ms-office.chartstyle+xml"/>
  <Override PartName="/ppt/charts/colors413.xml" ContentType="application/vnd.ms-office.chartcolorstyle+xml"/>
  <Override PartName="/ppt/charts/chart414.xml" ContentType="application/vnd.openxmlformats-officedocument.drawingml.chart+xml"/>
  <Override PartName="/ppt/charts/style414.xml" ContentType="application/vnd.ms-office.chartstyle+xml"/>
  <Override PartName="/ppt/charts/colors414.xml" ContentType="application/vnd.ms-office.chartcolorstyle+xml"/>
  <Override PartName="/ppt/charts/chart415.xml" ContentType="application/vnd.openxmlformats-officedocument.drawingml.chart+xml"/>
  <Override PartName="/ppt/charts/style415.xml" ContentType="application/vnd.ms-office.chartstyle+xml"/>
  <Override PartName="/ppt/charts/colors415.xml" ContentType="application/vnd.ms-office.chartcolorstyle+xml"/>
  <Override PartName="/ppt/charts/chart416.xml" ContentType="application/vnd.openxmlformats-officedocument.drawingml.chart+xml"/>
  <Override PartName="/ppt/charts/style416.xml" ContentType="application/vnd.ms-office.chartstyle+xml"/>
  <Override PartName="/ppt/charts/colors416.xml" ContentType="application/vnd.ms-office.chartcolorstyle+xml"/>
  <Override PartName="/ppt/notesSlides/notesSlide103.xml" ContentType="application/vnd.openxmlformats-officedocument.presentationml.notesSlide+xml"/>
  <Override PartName="/ppt/charts/chart417.xml" ContentType="application/vnd.openxmlformats-officedocument.drawingml.chart+xml"/>
  <Override PartName="/ppt/charts/style417.xml" ContentType="application/vnd.ms-office.chartstyle+xml"/>
  <Override PartName="/ppt/charts/colors417.xml" ContentType="application/vnd.ms-office.chartcolorstyle+xml"/>
  <Override PartName="/ppt/charts/chart418.xml" ContentType="application/vnd.openxmlformats-officedocument.drawingml.chart+xml"/>
  <Override PartName="/ppt/charts/style418.xml" ContentType="application/vnd.ms-office.chartstyle+xml"/>
  <Override PartName="/ppt/charts/colors418.xml" ContentType="application/vnd.ms-office.chartcolorstyle+xml"/>
  <Override PartName="/ppt/charts/chart419.xml" ContentType="application/vnd.openxmlformats-officedocument.drawingml.chart+xml"/>
  <Override PartName="/ppt/charts/style419.xml" ContentType="application/vnd.ms-office.chartstyle+xml"/>
  <Override PartName="/ppt/charts/colors419.xml" ContentType="application/vnd.ms-office.chartcolorstyle+xml"/>
  <Override PartName="/ppt/charts/chart420.xml" ContentType="application/vnd.openxmlformats-officedocument.drawingml.chart+xml"/>
  <Override PartName="/ppt/charts/style420.xml" ContentType="application/vnd.ms-office.chartstyle+xml"/>
  <Override PartName="/ppt/charts/colors420.xml" ContentType="application/vnd.ms-office.chartcolorstyle+xml"/>
  <Override PartName="/ppt/notesSlides/notesSlide104.xml" ContentType="application/vnd.openxmlformats-officedocument.presentationml.notesSlide+xml"/>
  <Override PartName="/ppt/charts/chart421.xml" ContentType="application/vnd.openxmlformats-officedocument.drawingml.chart+xml"/>
  <Override PartName="/ppt/charts/style421.xml" ContentType="application/vnd.ms-office.chartstyle+xml"/>
  <Override PartName="/ppt/charts/colors421.xml" ContentType="application/vnd.ms-office.chartcolorstyle+xml"/>
  <Override PartName="/ppt/charts/chart422.xml" ContentType="application/vnd.openxmlformats-officedocument.drawingml.chart+xml"/>
  <Override PartName="/ppt/charts/style422.xml" ContentType="application/vnd.ms-office.chartstyle+xml"/>
  <Override PartName="/ppt/charts/colors422.xml" ContentType="application/vnd.ms-office.chartcolorstyle+xml"/>
  <Override PartName="/ppt/charts/chart423.xml" ContentType="application/vnd.openxmlformats-officedocument.drawingml.chart+xml"/>
  <Override PartName="/ppt/charts/style423.xml" ContentType="application/vnd.ms-office.chartstyle+xml"/>
  <Override PartName="/ppt/charts/colors423.xml" ContentType="application/vnd.ms-office.chartcolorstyle+xml"/>
  <Override PartName="/ppt/charts/chart424.xml" ContentType="application/vnd.openxmlformats-officedocument.drawingml.chart+xml"/>
  <Override PartName="/ppt/charts/style424.xml" ContentType="application/vnd.ms-office.chartstyle+xml"/>
  <Override PartName="/ppt/charts/colors424.xml" ContentType="application/vnd.ms-office.chartcolorstyle+xml"/>
  <Override PartName="/ppt/charts/chart425.xml" ContentType="application/vnd.openxmlformats-officedocument.drawingml.chart+xml"/>
  <Override PartName="/ppt/charts/style425.xml" ContentType="application/vnd.ms-office.chartstyle+xml"/>
  <Override PartName="/ppt/charts/colors425.xml" ContentType="application/vnd.ms-office.chartcolorstyle+xml"/>
  <Override PartName="/ppt/notesSlides/notesSlide105.xml" ContentType="application/vnd.openxmlformats-officedocument.presentationml.notesSlide+xml"/>
  <Override PartName="/ppt/charts/chart426.xml" ContentType="application/vnd.openxmlformats-officedocument.drawingml.chart+xml"/>
  <Override PartName="/ppt/charts/style426.xml" ContentType="application/vnd.ms-office.chartstyle+xml"/>
  <Override PartName="/ppt/charts/colors426.xml" ContentType="application/vnd.ms-office.chartcolorstyle+xml"/>
  <Override PartName="/ppt/charts/chart427.xml" ContentType="application/vnd.openxmlformats-officedocument.drawingml.chart+xml"/>
  <Override PartName="/ppt/charts/style427.xml" ContentType="application/vnd.ms-office.chartstyle+xml"/>
  <Override PartName="/ppt/charts/colors427.xml" ContentType="application/vnd.ms-office.chartcolorstyle+xml"/>
  <Override PartName="/ppt/charts/chart428.xml" ContentType="application/vnd.openxmlformats-officedocument.drawingml.chart+xml"/>
  <Override PartName="/ppt/charts/style428.xml" ContentType="application/vnd.ms-office.chartstyle+xml"/>
  <Override PartName="/ppt/charts/colors428.xml" ContentType="application/vnd.ms-office.chartcolorstyle+xml"/>
  <Override PartName="/ppt/charts/chart429.xml" ContentType="application/vnd.openxmlformats-officedocument.drawingml.chart+xml"/>
  <Override PartName="/ppt/charts/style429.xml" ContentType="application/vnd.ms-office.chartstyle+xml"/>
  <Override PartName="/ppt/charts/colors429.xml" ContentType="application/vnd.ms-office.chartcolorstyle+xml"/>
  <Override PartName="/ppt/notesSlides/notesSlide106.xml" ContentType="application/vnd.openxmlformats-officedocument.presentationml.notesSlide+xml"/>
  <Override PartName="/ppt/charts/chart430.xml" ContentType="application/vnd.openxmlformats-officedocument.drawingml.chart+xml"/>
  <Override PartName="/ppt/charts/style430.xml" ContentType="application/vnd.ms-office.chartstyle+xml"/>
  <Override PartName="/ppt/charts/colors430.xml" ContentType="application/vnd.ms-office.chartcolorstyle+xml"/>
  <Override PartName="/ppt/charts/chart431.xml" ContentType="application/vnd.openxmlformats-officedocument.drawingml.chart+xml"/>
  <Override PartName="/ppt/charts/style431.xml" ContentType="application/vnd.ms-office.chartstyle+xml"/>
  <Override PartName="/ppt/charts/colors431.xml" ContentType="application/vnd.ms-office.chartcolorstyle+xml"/>
  <Override PartName="/ppt/charts/chart432.xml" ContentType="application/vnd.openxmlformats-officedocument.drawingml.chart+xml"/>
  <Override PartName="/ppt/charts/style432.xml" ContentType="application/vnd.ms-office.chartstyle+xml"/>
  <Override PartName="/ppt/charts/colors432.xml" ContentType="application/vnd.ms-office.chartcolorstyle+xml"/>
  <Override PartName="/ppt/charts/chart433.xml" ContentType="application/vnd.openxmlformats-officedocument.drawingml.chart+xml"/>
  <Override PartName="/ppt/charts/style433.xml" ContentType="application/vnd.ms-office.chartstyle+xml"/>
  <Override PartName="/ppt/charts/colors433.xml" ContentType="application/vnd.ms-office.chartcolorstyle+xml"/>
  <Override PartName="/ppt/charts/chart434.xml" ContentType="application/vnd.openxmlformats-officedocument.drawingml.chart+xml"/>
  <Override PartName="/ppt/charts/style434.xml" ContentType="application/vnd.ms-office.chartstyle+xml"/>
  <Override PartName="/ppt/charts/colors434.xml" ContentType="application/vnd.ms-office.chartcolorstyle+xml"/>
  <Override PartName="/ppt/notesSlides/notesSlide107.xml" ContentType="application/vnd.openxmlformats-officedocument.presentationml.notesSlide+xml"/>
  <Override PartName="/ppt/charts/chart435.xml" ContentType="application/vnd.openxmlformats-officedocument.drawingml.chart+xml"/>
  <Override PartName="/ppt/charts/style435.xml" ContentType="application/vnd.ms-office.chartstyle+xml"/>
  <Override PartName="/ppt/charts/colors435.xml" ContentType="application/vnd.ms-office.chartcolorstyle+xml"/>
  <Override PartName="/ppt/charts/chart436.xml" ContentType="application/vnd.openxmlformats-officedocument.drawingml.chart+xml"/>
  <Override PartName="/ppt/charts/style436.xml" ContentType="application/vnd.ms-office.chartstyle+xml"/>
  <Override PartName="/ppt/charts/colors436.xml" ContentType="application/vnd.ms-office.chartcolorstyle+xml"/>
  <Override PartName="/ppt/charts/chart437.xml" ContentType="application/vnd.openxmlformats-officedocument.drawingml.chart+xml"/>
  <Override PartName="/ppt/charts/style437.xml" ContentType="application/vnd.ms-office.chartstyle+xml"/>
  <Override PartName="/ppt/charts/colors437.xml" ContentType="application/vnd.ms-office.chartcolorstyle+xml"/>
  <Override PartName="/ppt/charts/chart438.xml" ContentType="application/vnd.openxmlformats-officedocument.drawingml.chart+xml"/>
  <Override PartName="/ppt/charts/style438.xml" ContentType="application/vnd.ms-office.chartstyle+xml"/>
  <Override PartName="/ppt/charts/colors438.xml" ContentType="application/vnd.ms-office.chartcolorstyle+xml"/>
  <Override PartName="/ppt/charts/chart439.xml" ContentType="application/vnd.openxmlformats-officedocument.drawingml.chart+xml"/>
  <Override PartName="/ppt/charts/style439.xml" ContentType="application/vnd.ms-office.chartstyle+xml"/>
  <Override PartName="/ppt/charts/colors439.xml" ContentType="application/vnd.ms-office.chartcolorstyle+xml"/>
  <Override PartName="/ppt/notesSlides/notesSlide108.xml" ContentType="application/vnd.openxmlformats-officedocument.presentationml.notesSlide+xml"/>
  <Override PartName="/ppt/charts/chart440.xml" ContentType="application/vnd.openxmlformats-officedocument.drawingml.chart+xml"/>
  <Override PartName="/ppt/charts/style440.xml" ContentType="application/vnd.ms-office.chartstyle+xml"/>
  <Override PartName="/ppt/charts/colors440.xml" ContentType="application/vnd.ms-office.chartcolorstyle+xml"/>
  <Override PartName="/ppt/charts/chart441.xml" ContentType="application/vnd.openxmlformats-officedocument.drawingml.chart+xml"/>
  <Override PartName="/ppt/charts/style441.xml" ContentType="application/vnd.ms-office.chartstyle+xml"/>
  <Override PartName="/ppt/charts/colors441.xml" ContentType="application/vnd.ms-office.chartcolorstyle+xml"/>
  <Override PartName="/ppt/charts/chart442.xml" ContentType="application/vnd.openxmlformats-officedocument.drawingml.chart+xml"/>
  <Override PartName="/ppt/charts/style442.xml" ContentType="application/vnd.ms-office.chartstyle+xml"/>
  <Override PartName="/ppt/charts/colors442.xml" ContentType="application/vnd.ms-office.chartcolorstyle+xml"/>
  <Override PartName="/ppt/charts/chart443.xml" ContentType="application/vnd.openxmlformats-officedocument.drawingml.chart+xml"/>
  <Override PartName="/ppt/charts/style443.xml" ContentType="application/vnd.ms-office.chartstyle+xml"/>
  <Override PartName="/ppt/charts/colors443.xml" ContentType="application/vnd.ms-office.chartcolorstyle+xml"/>
  <Override PartName="/ppt/notesSlides/notesSlide109.xml" ContentType="application/vnd.openxmlformats-officedocument.presentationml.notesSlide+xml"/>
  <Override PartName="/ppt/charts/chart444.xml" ContentType="application/vnd.openxmlformats-officedocument.drawingml.chart+xml"/>
  <Override PartName="/ppt/charts/style444.xml" ContentType="application/vnd.ms-office.chartstyle+xml"/>
  <Override PartName="/ppt/charts/colors444.xml" ContentType="application/vnd.ms-office.chartcolorstyle+xml"/>
  <Override PartName="/ppt/notesSlides/notesSlide110.xml" ContentType="application/vnd.openxmlformats-officedocument.presentationml.notesSlide+xml"/>
  <Override PartName="/ppt/charts/chart445.xml" ContentType="application/vnd.openxmlformats-officedocument.drawingml.chart+xml"/>
  <Override PartName="/ppt/charts/style445.xml" ContentType="application/vnd.ms-office.chartstyle+xml"/>
  <Override PartName="/ppt/charts/colors445.xml" ContentType="application/vnd.ms-office.chartcolorstyle+xml"/>
  <Override PartName="/ppt/charts/chart446.xml" ContentType="application/vnd.openxmlformats-officedocument.drawingml.chart+xml"/>
  <Override PartName="/ppt/charts/style446.xml" ContentType="application/vnd.ms-office.chartstyle+xml"/>
  <Override PartName="/ppt/charts/colors446.xml" ContentType="application/vnd.ms-office.chartcolorstyle+xml"/>
  <Override PartName="/ppt/charts/chart447.xml" ContentType="application/vnd.openxmlformats-officedocument.drawingml.chart+xml"/>
  <Override PartName="/ppt/charts/style447.xml" ContentType="application/vnd.ms-office.chartstyle+xml"/>
  <Override PartName="/ppt/charts/colors447.xml" ContentType="application/vnd.ms-office.chartcolorstyle+xml"/>
  <Override PartName="/ppt/charts/chart448.xml" ContentType="application/vnd.openxmlformats-officedocument.drawingml.chart+xml"/>
  <Override PartName="/ppt/charts/style448.xml" ContentType="application/vnd.ms-office.chartstyle+xml"/>
  <Override PartName="/ppt/charts/colors448.xml" ContentType="application/vnd.ms-office.chartcolorstyle+xml"/>
  <Override PartName="/ppt/charts/chart449.xml" ContentType="application/vnd.openxmlformats-officedocument.drawingml.chart+xml"/>
  <Override PartName="/ppt/charts/style449.xml" ContentType="application/vnd.ms-office.chartstyle+xml"/>
  <Override PartName="/ppt/charts/colors449.xml" ContentType="application/vnd.ms-office.chartcolorstyle+xml"/>
  <Override PartName="/ppt/charts/chart450.xml" ContentType="application/vnd.openxmlformats-officedocument.drawingml.chart+xml"/>
  <Override PartName="/ppt/charts/style450.xml" ContentType="application/vnd.ms-office.chartstyle+xml"/>
  <Override PartName="/ppt/charts/colors450.xml" ContentType="application/vnd.ms-office.chartcolorstyle+xml"/>
  <Override PartName="/ppt/notesSlides/notesSlide111.xml" ContentType="application/vnd.openxmlformats-officedocument.presentationml.notesSlide+xml"/>
  <Override PartName="/ppt/charts/chart451.xml" ContentType="application/vnd.openxmlformats-officedocument.drawingml.chart+xml"/>
  <Override PartName="/ppt/charts/style451.xml" ContentType="application/vnd.ms-office.chartstyle+xml"/>
  <Override PartName="/ppt/charts/colors451.xml" ContentType="application/vnd.ms-office.chartcolorstyle+xml"/>
  <Override PartName="/ppt/charts/chart452.xml" ContentType="application/vnd.openxmlformats-officedocument.drawingml.chart+xml"/>
  <Override PartName="/ppt/charts/style452.xml" ContentType="application/vnd.ms-office.chartstyle+xml"/>
  <Override PartName="/ppt/charts/colors452.xml" ContentType="application/vnd.ms-office.chartcolorstyle+xml"/>
  <Override PartName="/ppt/charts/chart453.xml" ContentType="application/vnd.openxmlformats-officedocument.drawingml.chart+xml"/>
  <Override PartName="/ppt/charts/style453.xml" ContentType="application/vnd.ms-office.chartstyle+xml"/>
  <Override PartName="/ppt/charts/colors453.xml" ContentType="application/vnd.ms-office.chartcolorstyle+xml"/>
  <Override PartName="/ppt/charts/chart454.xml" ContentType="application/vnd.openxmlformats-officedocument.drawingml.chart+xml"/>
  <Override PartName="/ppt/charts/style454.xml" ContentType="application/vnd.ms-office.chartstyle+xml"/>
  <Override PartName="/ppt/charts/colors454.xml" ContentType="application/vnd.ms-office.chartcolorstyle+xml"/>
  <Override PartName="/ppt/charts/chart455.xml" ContentType="application/vnd.openxmlformats-officedocument.drawingml.chart+xml"/>
  <Override PartName="/ppt/charts/style455.xml" ContentType="application/vnd.ms-office.chartstyle+xml"/>
  <Override PartName="/ppt/charts/colors455.xml" ContentType="application/vnd.ms-office.chartcolorstyle+xml"/>
  <Override PartName="/ppt/charts/chart456.xml" ContentType="application/vnd.openxmlformats-officedocument.drawingml.chart+xml"/>
  <Override PartName="/ppt/charts/style456.xml" ContentType="application/vnd.ms-office.chartstyle+xml"/>
  <Override PartName="/ppt/charts/colors456.xml" ContentType="application/vnd.ms-office.chartcolorstyle+xml"/>
  <Override PartName="/ppt/notesSlides/notesSlide112.xml" ContentType="application/vnd.openxmlformats-officedocument.presentationml.notesSlide+xml"/>
  <Override PartName="/ppt/charts/chart457.xml" ContentType="application/vnd.openxmlformats-officedocument.drawingml.chart+xml"/>
  <Override PartName="/ppt/charts/style457.xml" ContentType="application/vnd.ms-office.chartstyle+xml"/>
  <Override PartName="/ppt/charts/colors457.xml" ContentType="application/vnd.ms-office.chartcolorstyle+xml"/>
  <Override PartName="/ppt/charts/chart458.xml" ContentType="application/vnd.openxmlformats-officedocument.drawingml.chart+xml"/>
  <Override PartName="/ppt/charts/style458.xml" ContentType="application/vnd.ms-office.chartstyle+xml"/>
  <Override PartName="/ppt/charts/colors458.xml" ContentType="application/vnd.ms-office.chartcolorstyle+xml"/>
  <Override PartName="/ppt/charts/chart459.xml" ContentType="application/vnd.openxmlformats-officedocument.drawingml.chart+xml"/>
  <Override PartName="/ppt/charts/style459.xml" ContentType="application/vnd.ms-office.chartstyle+xml"/>
  <Override PartName="/ppt/charts/colors459.xml" ContentType="application/vnd.ms-office.chartcolorstyle+xml"/>
  <Override PartName="/ppt/charts/chart460.xml" ContentType="application/vnd.openxmlformats-officedocument.drawingml.chart+xml"/>
  <Override PartName="/ppt/charts/style460.xml" ContentType="application/vnd.ms-office.chartstyle+xml"/>
  <Override PartName="/ppt/charts/colors460.xml" ContentType="application/vnd.ms-office.chartcolorstyle+xml"/>
  <Override PartName="/ppt/charts/chart461.xml" ContentType="application/vnd.openxmlformats-officedocument.drawingml.chart+xml"/>
  <Override PartName="/ppt/charts/style461.xml" ContentType="application/vnd.ms-office.chartstyle+xml"/>
  <Override PartName="/ppt/charts/colors461.xml" ContentType="application/vnd.ms-office.chartcolorstyle+xml"/>
  <Override PartName="/ppt/charts/chart462.xml" ContentType="application/vnd.openxmlformats-officedocument.drawingml.chart+xml"/>
  <Override PartName="/ppt/charts/style462.xml" ContentType="application/vnd.ms-office.chartstyle+xml"/>
  <Override PartName="/ppt/charts/colors462.xml" ContentType="application/vnd.ms-office.chartcolorstyle+xml"/>
  <Override PartName="/ppt/notesSlides/notesSlide113.xml" ContentType="application/vnd.openxmlformats-officedocument.presentationml.notesSlide+xml"/>
  <Override PartName="/ppt/charts/chart463.xml" ContentType="application/vnd.openxmlformats-officedocument.drawingml.chart+xml"/>
  <Override PartName="/ppt/charts/style463.xml" ContentType="application/vnd.ms-office.chartstyle+xml"/>
  <Override PartName="/ppt/charts/colors463.xml" ContentType="application/vnd.ms-office.chartcolorstyle+xml"/>
  <Override PartName="/ppt/charts/chart464.xml" ContentType="application/vnd.openxmlformats-officedocument.drawingml.chart+xml"/>
  <Override PartName="/ppt/charts/style464.xml" ContentType="application/vnd.ms-office.chartstyle+xml"/>
  <Override PartName="/ppt/charts/colors464.xml" ContentType="application/vnd.ms-office.chartcolorstyle+xml"/>
  <Override PartName="/ppt/notesSlides/notesSlide114.xml" ContentType="application/vnd.openxmlformats-officedocument.presentationml.notesSlide+xml"/>
  <Override PartName="/ppt/charts/chart465.xml" ContentType="application/vnd.openxmlformats-officedocument.drawingml.chart+xml"/>
  <Override PartName="/ppt/charts/style465.xml" ContentType="application/vnd.ms-office.chartstyle+xml"/>
  <Override PartName="/ppt/charts/colors465.xml" ContentType="application/vnd.ms-office.chartcolorstyle+xml"/>
  <Override PartName="/ppt/charts/chart466.xml" ContentType="application/vnd.openxmlformats-officedocument.drawingml.chart+xml"/>
  <Override PartName="/ppt/charts/style466.xml" ContentType="application/vnd.ms-office.chartstyle+xml"/>
  <Override PartName="/ppt/charts/colors466.xml" ContentType="application/vnd.ms-office.chartcolorstyle+xml"/>
  <Override PartName="/ppt/charts/chart467.xml" ContentType="application/vnd.openxmlformats-officedocument.drawingml.chart+xml"/>
  <Override PartName="/ppt/charts/style467.xml" ContentType="application/vnd.ms-office.chartstyle+xml"/>
  <Override PartName="/ppt/charts/colors467.xml" ContentType="application/vnd.ms-office.chartcolorstyle+xml"/>
  <Override PartName="/ppt/notesSlides/notesSlide115.xml" ContentType="application/vnd.openxmlformats-officedocument.presentationml.notesSlide+xml"/>
  <Override PartName="/ppt/charts/chart468.xml" ContentType="application/vnd.openxmlformats-officedocument.drawingml.chart+xml"/>
  <Override PartName="/ppt/charts/style468.xml" ContentType="application/vnd.ms-office.chartstyle+xml"/>
  <Override PartName="/ppt/charts/colors468.xml" ContentType="application/vnd.ms-office.chartcolorstyle+xml"/>
  <Override PartName="/ppt/charts/chart469.xml" ContentType="application/vnd.openxmlformats-officedocument.drawingml.chart+xml"/>
  <Override PartName="/ppt/charts/style469.xml" ContentType="application/vnd.ms-office.chartstyle+xml"/>
  <Override PartName="/ppt/charts/colors469.xml" ContentType="application/vnd.ms-office.chartcolorstyle+xml"/>
  <Override PartName="/ppt/charts/chart470.xml" ContentType="application/vnd.openxmlformats-officedocument.drawingml.chart+xml"/>
  <Override PartName="/ppt/charts/style470.xml" ContentType="application/vnd.ms-office.chartstyle+xml"/>
  <Override PartName="/ppt/charts/colors470.xml" ContentType="application/vnd.ms-office.chartcolorstyle+xml"/>
  <Override PartName="/ppt/charts/chart471.xml" ContentType="application/vnd.openxmlformats-officedocument.drawingml.chart+xml"/>
  <Override PartName="/ppt/charts/style471.xml" ContentType="application/vnd.ms-office.chartstyle+xml"/>
  <Override PartName="/ppt/charts/colors471.xml" ContentType="application/vnd.ms-office.chartcolorstyle+xml"/>
  <Override PartName="/ppt/notesSlides/notesSlide116.xml" ContentType="application/vnd.openxmlformats-officedocument.presentationml.notesSlide+xml"/>
  <Override PartName="/ppt/charts/chart472.xml" ContentType="application/vnd.openxmlformats-officedocument.drawingml.chart+xml"/>
  <Override PartName="/ppt/charts/style472.xml" ContentType="application/vnd.ms-office.chartstyle+xml"/>
  <Override PartName="/ppt/charts/colors472.xml" ContentType="application/vnd.ms-office.chartcolorstyle+xml"/>
  <Override PartName="/ppt/charts/chart473.xml" ContentType="application/vnd.openxmlformats-officedocument.drawingml.chart+xml"/>
  <Override PartName="/ppt/charts/style473.xml" ContentType="application/vnd.ms-office.chartstyle+xml"/>
  <Override PartName="/ppt/charts/colors473.xml" ContentType="application/vnd.ms-office.chartcolorstyle+xml"/>
  <Override PartName="/ppt/charts/chart474.xml" ContentType="application/vnd.openxmlformats-officedocument.drawingml.chart+xml"/>
  <Override PartName="/ppt/charts/style474.xml" ContentType="application/vnd.ms-office.chartstyle+xml"/>
  <Override PartName="/ppt/charts/colors474.xml" ContentType="application/vnd.ms-office.chartcolorstyle+xml"/>
  <Override PartName="/ppt/charts/chart475.xml" ContentType="application/vnd.openxmlformats-officedocument.drawingml.chart+xml"/>
  <Override PartName="/ppt/charts/style475.xml" ContentType="application/vnd.ms-office.chartstyle+xml"/>
  <Override PartName="/ppt/charts/colors475.xml" ContentType="application/vnd.ms-office.chartcolorstyle+xml"/>
  <Override PartName="/ppt/notesSlides/notesSlide117.xml" ContentType="application/vnd.openxmlformats-officedocument.presentationml.notesSlide+xml"/>
  <Override PartName="/ppt/charts/chart476.xml" ContentType="application/vnd.openxmlformats-officedocument.drawingml.chart+xml"/>
  <Override PartName="/ppt/charts/style476.xml" ContentType="application/vnd.ms-office.chartstyle+xml"/>
  <Override PartName="/ppt/charts/colors476.xml" ContentType="application/vnd.ms-office.chartcolorstyle+xml"/>
  <Override PartName="/ppt/charts/chart477.xml" ContentType="application/vnd.openxmlformats-officedocument.drawingml.chart+xml"/>
  <Override PartName="/ppt/charts/style477.xml" ContentType="application/vnd.ms-office.chartstyle+xml"/>
  <Override PartName="/ppt/charts/colors477.xml" ContentType="application/vnd.ms-office.chartcolorstyle+xml"/>
  <Override PartName="/ppt/charts/chart478.xml" ContentType="application/vnd.openxmlformats-officedocument.drawingml.chart+xml"/>
  <Override PartName="/ppt/charts/style478.xml" ContentType="application/vnd.ms-office.chartstyle+xml"/>
  <Override PartName="/ppt/charts/colors478.xml" ContentType="application/vnd.ms-office.chartcolorstyle+xml"/>
  <Override PartName="/ppt/notesSlides/notesSlide118.xml" ContentType="application/vnd.openxmlformats-officedocument.presentationml.notesSlide+xml"/>
  <Override PartName="/ppt/charts/chart479.xml" ContentType="application/vnd.openxmlformats-officedocument.drawingml.chart+xml"/>
  <Override PartName="/ppt/charts/style479.xml" ContentType="application/vnd.ms-office.chartstyle+xml"/>
  <Override PartName="/ppt/charts/colors479.xml" ContentType="application/vnd.ms-office.chartcolorstyle+xml"/>
  <Override PartName="/ppt/charts/chart480.xml" ContentType="application/vnd.openxmlformats-officedocument.drawingml.chart+xml"/>
  <Override PartName="/ppt/charts/style480.xml" ContentType="application/vnd.ms-office.chartstyle+xml"/>
  <Override PartName="/ppt/charts/colors480.xml" ContentType="application/vnd.ms-office.chartcolorstyle+xml"/>
  <Override PartName="/ppt/charts/chart481.xml" ContentType="application/vnd.openxmlformats-officedocument.drawingml.chart+xml"/>
  <Override PartName="/ppt/charts/style481.xml" ContentType="application/vnd.ms-office.chartstyle+xml"/>
  <Override PartName="/ppt/charts/colors481.xml" ContentType="application/vnd.ms-office.chartcolorstyle+xml"/>
  <Override PartName="/ppt/charts/chart482.xml" ContentType="application/vnd.openxmlformats-officedocument.drawingml.chart+xml"/>
  <Override PartName="/ppt/charts/style482.xml" ContentType="application/vnd.ms-office.chartstyle+xml"/>
  <Override PartName="/ppt/charts/colors482.xml" ContentType="application/vnd.ms-office.chartcolorstyle+xml"/>
  <Override PartName="/ppt/notesSlides/notesSlide119.xml" ContentType="application/vnd.openxmlformats-officedocument.presentationml.notesSlide+xml"/>
  <Override PartName="/ppt/charts/chart483.xml" ContentType="application/vnd.openxmlformats-officedocument.drawingml.chart+xml"/>
  <Override PartName="/ppt/charts/style483.xml" ContentType="application/vnd.ms-office.chartstyle+xml"/>
  <Override PartName="/ppt/charts/colors483.xml" ContentType="application/vnd.ms-office.chartcolorstyle+xml"/>
  <Override PartName="/ppt/charts/chart484.xml" ContentType="application/vnd.openxmlformats-officedocument.drawingml.chart+xml"/>
  <Override PartName="/ppt/charts/style484.xml" ContentType="application/vnd.ms-office.chartstyle+xml"/>
  <Override PartName="/ppt/charts/colors484.xml" ContentType="application/vnd.ms-office.chartcolorstyle+xml"/>
  <Override PartName="/ppt/charts/chart485.xml" ContentType="application/vnd.openxmlformats-officedocument.drawingml.chart+xml"/>
  <Override PartName="/ppt/charts/style485.xml" ContentType="application/vnd.ms-office.chartstyle+xml"/>
  <Override PartName="/ppt/charts/colors485.xml" ContentType="application/vnd.ms-office.chartcolorstyle+xml"/>
  <Override PartName="/ppt/charts/chart486.xml" ContentType="application/vnd.openxmlformats-officedocument.drawingml.chart+xml"/>
  <Override PartName="/ppt/charts/style486.xml" ContentType="application/vnd.ms-office.chartstyle+xml"/>
  <Override PartName="/ppt/charts/colors486.xml" ContentType="application/vnd.ms-office.chartcolorstyle+xml"/>
  <Override PartName="/ppt/notesSlides/notesSlide120.xml" ContentType="application/vnd.openxmlformats-officedocument.presentationml.notesSlide+xml"/>
  <Override PartName="/ppt/charts/chart487.xml" ContentType="application/vnd.openxmlformats-officedocument.drawingml.chart+xml"/>
  <Override PartName="/ppt/charts/style487.xml" ContentType="application/vnd.ms-office.chartstyle+xml"/>
  <Override PartName="/ppt/charts/colors487.xml" ContentType="application/vnd.ms-office.chartcolorstyle+xml"/>
  <Override PartName="/ppt/charts/chart488.xml" ContentType="application/vnd.openxmlformats-officedocument.drawingml.chart+xml"/>
  <Override PartName="/ppt/charts/style488.xml" ContentType="application/vnd.ms-office.chartstyle+xml"/>
  <Override PartName="/ppt/charts/colors488.xml" ContentType="application/vnd.ms-office.chartcolorstyle+xml"/>
  <Override PartName="/ppt/charts/chart489.xml" ContentType="application/vnd.openxmlformats-officedocument.drawingml.chart+xml"/>
  <Override PartName="/ppt/charts/style489.xml" ContentType="application/vnd.ms-office.chartstyle+xml"/>
  <Override PartName="/ppt/charts/colors489.xml" ContentType="application/vnd.ms-office.chartcolorstyle+xml"/>
  <Override PartName="/ppt/charts/chart490.xml" ContentType="application/vnd.openxmlformats-officedocument.drawingml.chart+xml"/>
  <Override PartName="/ppt/charts/style490.xml" ContentType="application/vnd.ms-office.chartstyle+xml"/>
  <Override PartName="/ppt/charts/colors490.xml" ContentType="application/vnd.ms-office.chartcolorstyle+xml"/>
  <Override PartName="/ppt/charts/chart491.xml" ContentType="application/vnd.openxmlformats-officedocument.drawingml.chart+xml"/>
  <Override PartName="/ppt/charts/style491.xml" ContentType="application/vnd.ms-office.chartstyle+xml"/>
  <Override PartName="/ppt/charts/colors491.xml" ContentType="application/vnd.ms-office.chartcolorstyle+xml"/>
  <Override PartName="/ppt/notesSlides/notesSlide121.xml" ContentType="application/vnd.openxmlformats-officedocument.presentationml.notesSlide+xml"/>
  <Override PartName="/ppt/charts/chart492.xml" ContentType="application/vnd.openxmlformats-officedocument.drawingml.chart+xml"/>
  <Override PartName="/ppt/charts/style492.xml" ContentType="application/vnd.ms-office.chartstyle+xml"/>
  <Override PartName="/ppt/charts/colors492.xml" ContentType="application/vnd.ms-office.chartcolorstyle+xml"/>
  <Override PartName="/ppt/charts/chart493.xml" ContentType="application/vnd.openxmlformats-officedocument.drawingml.chart+xml"/>
  <Override PartName="/ppt/charts/style493.xml" ContentType="application/vnd.ms-office.chartstyle+xml"/>
  <Override PartName="/ppt/charts/colors493.xml" ContentType="application/vnd.ms-office.chartcolorstyle+xml"/>
  <Override PartName="/ppt/charts/chart494.xml" ContentType="application/vnd.openxmlformats-officedocument.drawingml.chart+xml"/>
  <Override PartName="/ppt/charts/style494.xml" ContentType="application/vnd.ms-office.chartstyle+xml"/>
  <Override PartName="/ppt/charts/colors494.xml" ContentType="application/vnd.ms-office.chartcolorstyle+xml"/>
  <Override PartName="/ppt/charts/chart495.xml" ContentType="application/vnd.openxmlformats-officedocument.drawingml.chart+xml"/>
  <Override PartName="/ppt/charts/style495.xml" ContentType="application/vnd.ms-office.chartstyle+xml"/>
  <Override PartName="/ppt/charts/colors495.xml" ContentType="application/vnd.ms-office.chartcolorstyle+xml"/>
  <Override PartName="/ppt/notesSlides/notesSlide122.xml" ContentType="application/vnd.openxmlformats-officedocument.presentationml.notesSlide+xml"/>
  <Override PartName="/ppt/charts/chart496.xml" ContentType="application/vnd.openxmlformats-officedocument.drawingml.chart+xml"/>
  <Override PartName="/ppt/charts/style496.xml" ContentType="application/vnd.ms-office.chartstyle+xml"/>
  <Override PartName="/ppt/charts/colors496.xml" ContentType="application/vnd.ms-office.chartcolorstyle+xml"/>
  <Override PartName="/ppt/charts/chart497.xml" ContentType="application/vnd.openxmlformats-officedocument.drawingml.chart+xml"/>
  <Override PartName="/ppt/charts/style497.xml" ContentType="application/vnd.ms-office.chartstyle+xml"/>
  <Override PartName="/ppt/charts/colors497.xml" ContentType="application/vnd.ms-office.chartcolorstyle+xml"/>
  <Override PartName="/ppt/charts/chart498.xml" ContentType="application/vnd.openxmlformats-officedocument.drawingml.chart+xml"/>
  <Override PartName="/ppt/charts/style498.xml" ContentType="application/vnd.ms-office.chartstyle+xml"/>
  <Override PartName="/ppt/charts/colors498.xml" ContentType="application/vnd.ms-office.chartcolorstyle+xml"/>
  <Override PartName="/ppt/charts/chart499.xml" ContentType="application/vnd.openxmlformats-officedocument.drawingml.chart+xml"/>
  <Override PartName="/ppt/charts/style499.xml" ContentType="application/vnd.ms-office.chartstyle+xml"/>
  <Override PartName="/ppt/charts/colors499.xml" ContentType="application/vnd.ms-office.chartcolorstyle+xml"/>
  <Override PartName="/ppt/charts/chart500.xml" ContentType="application/vnd.openxmlformats-officedocument.drawingml.chart+xml"/>
  <Override PartName="/ppt/charts/style500.xml" ContentType="application/vnd.ms-office.chartstyle+xml"/>
  <Override PartName="/ppt/charts/colors500.xml" ContentType="application/vnd.ms-office.chartcolorstyle+xml"/>
  <Override PartName="/ppt/notesSlides/notesSlide123.xml" ContentType="application/vnd.openxmlformats-officedocument.presentationml.notesSlide+xml"/>
  <Override PartName="/ppt/charts/chart501.xml" ContentType="application/vnd.openxmlformats-officedocument.drawingml.chart+xml"/>
  <Override PartName="/ppt/charts/style501.xml" ContentType="application/vnd.ms-office.chartstyle+xml"/>
  <Override PartName="/ppt/charts/colors501.xml" ContentType="application/vnd.ms-office.chartcolorstyle+xml"/>
  <Override PartName="/ppt/charts/chart502.xml" ContentType="application/vnd.openxmlformats-officedocument.drawingml.chart+xml"/>
  <Override PartName="/ppt/charts/style502.xml" ContentType="application/vnd.ms-office.chartstyle+xml"/>
  <Override PartName="/ppt/charts/colors502.xml" ContentType="application/vnd.ms-office.chartcolorstyle+xml"/>
  <Override PartName="/ppt/charts/chart503.xml" ContentType="application/vnd.openxmlformats-officedocument.drawingml.chart+xml"/>
  <Override PartName="/ppt/charts/style503.xml" ContentType="application/vnd.ms-office.chartstyle+xml"/>
  <Override PartName="/ppt/charts/colors503.xml" ContentType="application/vnd.ms-office.chartcolorstyle+xml"/>
  <Override PartName="/ppt/charts/chart504.xml" ContentType="application/vnd.openxmlformats-officedocument.drawingml.chart+xml"/>
  <Override PartName="/ppt/charts/style504.xml" ContentType="application/vnd.ms-office.chartstyle+xml"/>
  <Override PartName="/ppt/charts/colors504.xml" ContentType="application/vnd.ms-office.chartcolorstyle+xml"/>
  <Override PartName="/ppt/charts/chart505.xml" ContentType="application/vnd.openxmlformats-officedocument.drawingml.chart+xml"/>
  <Override PartName="/ppt/charts/style505.xml" ContentType="application/vnd.ms-office.chartstyle+xml"/>
  <Override PartName="/ppt/charts/colors505.xml" ContentType="application/vnd.ms-office.chartcolorstyle+xml"/>
  <Override PartName="/ppt/notesSlides/notesSlide124.xml" ContentType="application/vnd.openxmlformats-officedocument.presentationml.notesSlide+xml"/>
  <Override PartName="/ppt/charts/chart506.xml" ContentType="application/vnd.openxmlformats-officedocument.drawingml.chart+xml"/>
  <Override PartName="/ppt/charts/style506.xml" ContentType="application/vnd.ms-office.chartstyle+xml"/>
  <Override PartName="/ppt/charts/colors506.xml" ContentType="application/vnd.ms-office.chartcolorstyle+xml"/>
  <Override PartName="/ppt/charts/chart507.xml" ContentType="application/vnd.openxmlformats-officedocument.drawingml.chart+xml"/>
  <Override PartName="/ppt/charts/style507.xml" ContentType="application/vnd.ms-office.chartstyle+xml"/>
  <Override PartName="/ppt/charts/colors507.xml" ContentType="application/vnd.ms-office.chartcolorstyle+xml"/>
  <Override PartName="/ppt/charts/chart508.xml" ContentType="application/vnd.openxmlformats-officedocument.drawingml.chart+xml"/>
  <Override PartName="/ppt/charts/style508.xml" ContentType="application/vnd.ms-office.chartstyle+xml"/>
  <Override PartName="/ppt/charts/colors508.xml" ContentType="application/vnd.ms-office.chartcolorstyle+xml"/>
  <Override PartName="/ppt/charts/chart509.xml" ContentType="application/vnd.openxmlformats-officedocument.drawingml.chart+xml"/>
  <Override PartName="/ppt/charts/style509.xml" ContentType="application/vnd.ms-office.chartstyle+xml"/>
  <Override PartName="/ppt/charts/colors509.xml" ContentType="application/vnd.ms-office.chartcolorstyle+xml"/>
  <Override PartName="/ppt/notesSlides/notesSlide125.xml" ContentType="application/vnd.openxmlformats-officedocument.presentationml.notesSlide+xml"/>
  <Override PartName="/ppt/charts/chart510.xml" ContentType="application/vnd.openxmlformats-officedocument.drawingml.chart+xml"/>
  <Override PartName="/ppt/charts/style510.xml" ContentType="application/vnd.ms-office.chartstyle+xml"/>
  <Override PartName="/ppt/charts/colors510.xml" ContentType="application/vnd.ms-office.chartcolorstyle+xml"/>
  <Override PartName="/ppt/notesSlides/notesSlide126.xml" ContentType="application/vnd.openxmlformats-officedocument.presentationml.notesSlide+xml"/>
  <Override PartName="/ppt/charts/chart511.xml" ContentType="application/vnd.openxmlformats-officedocument.drawingml.chart+xml"/>
  <Override PartName="/ppt/charts/style511.xml" ContentType="application/vnd.ms-office.chartstyle+xml"/>
  <Override PartName="/ppt/charts/colors511.xml" ContentType="application/vnd.ms-office.chartcolorstyle+xml"/>
  <Override PartName="/ppt/charts/chart512.xml" ContentType="application/vnd.openxmlformats-officedocument.drawingml.chart+xml"/>
  <Override PartName="/ppt/charts/style512.xml" ContentType="application/vnd.ms-office.chartstyle+xml"/>
  <Override PartName="/ppt/charts/colors512.xml" ContentType="application/vnd.ms-office.chartcolorstyle+xml"/>
  <Override PartName="/ppt/charts/chart513.xml" ContentType="application/vnd.openxmlformats-officedocument.drawingml.chart+xml"/>
  <Override PartName="/ppt/charts/style513.xml" ContentType="application/vnd.ms-office.chartstyle+xml"/>
  <Override PartName="/ppt/charts/colors513.xml" ContentType="application/vnd.ms-office.chartcolorstyle+xml"/>
  <Override PartName="/ppt/charts/chart514.xml" ContentType="application/vnd.openxmlformats-officedocument.drawingml.chart+xml"/>
  <Override PartName="/ppt/charts/style514.xml" ContentType="application/vnd.ms-office.chartstyle+xml"/>
  <Override PartName="/ppt/charts/colors514.xml" ContentType="application/vnd.ms-office.chartcolorstyle+xml"/>
  <Override PartName="/ppt/charts/chart515.xml" ContentType="application/vnd.openxmlformats-officedocument.drawingml.chart+xml"/>
  <Override PartName="/ppt/charts/style515.xml" ContentType="application/vnd.ms-office.chartstyle+xml"/>
  <Override PartName="/ppt/charts/colors515.xml" ContentType="application/vnd.ms-office.chartcolorstyle+xml"/>
  <Override PartName="/ppt/charts/chart516.xml" ContentType="application/vnd.openxmlformats-officedocument.drawingml.chart+xml"/>
  <Override PartName="/ppt/charts/style516.xml" ContentType="application/vnd.ms-office.chartstyle+xml"/>
  <Override PartName="/ppt/charts/colors516.xml" ContentType="application/vnd.ms-office.chartcolorstyle+xml"/>
  <Override PartName="/ppt/notesSlides/notesSlide127.xml" ContentType="application/vnd.openxmlformats-officedocument.presentationml.notesSlide+xml"/>
  <Override PartName="/ppt/charts/chart517.xml" ContentType="application/vnd.openxmlformats-officedocument.drawingml.chart+xml"/>
  <Override PartName="/ppt/charts/style517.xml" ContentType="application/vnd.ms-office.chartstyle+xml"/>
  <Override PartName="/ppt/charts/colors517.xml" ContentType="application/vnd.ms-office.chartcolorstyle+xml"/>
  <Override PartName="/ppt/charts/chart518.xml" ContentType="application/vnd.openxmlformats-officedocument.drawingml.chart+xml"/>
  <Override PartName="/ppt/charts/style518.xml" ContentType="application/vnd.ms-office.chartstyle+xml"/>
  <Override PartName="/ppt/charts/colors518.xml" ContentType="application/vnd.ms-office.chartcolorstyle+xml"/>
  <Override PartName="/ppt/charts/chart519.xml" ContentType="application/vnd.openxmlformats-officedocument.drawingml.chart+xml"/>
  <Override PartName="/ppt/charts/style519.xml" ContentType="application/vnd.ms-office.chartstyle+xml"/>
  <Override PartName="/ppt/charts/colors519.xml" ContentType="application/vnd.ms-office.chartcolorstyle+xml"/>
  <Override PartName="/ppt/charts/chart520.xml" ContentType="application/vnd.openxmlformats-officedocument.drawingml.chart+xml"/>
  <Override PartName="/ppt/charts/style520.xml" ContentType="application/vnd.ms-office.chartstyle+xml"/>
  <Override PartName="/ppt/charts/colors520.xml" ContentType="application/vnd.ms-office.chartcolorstyle+xml"/>
  <Override PartName="/ppt/charts/chart521.xml" ContentType="application/vnd.openxmlformats-officedocument.drawingml.chart+xml"/>
  <Override PartName="/ppt/charts/style521.xml" ContentType="application/vnd.ms-office.chartstyle+xml"/>
  <Override PartName="/ppt/charts/colors521.xml" ContentType="application/vnd.ms-office.chartcolorstyle+xml"/>
  <Override PartName="/ppt/charts/chart522.xml" ContentType="application/vnd.openxmlformats-officedocument.drawingml.chart+xml"/>
  <Override PartName="/ppt/charts/style522.xml" ContentType="application/vnd.ms-office.chartstyle+xml"/>
  <Override PartName="/ppt/charts/colors522.xml" ContentType="application/vnd.ms-office.chartcolorstyle+xml"/>
  <Override PartName="/ppt/notesSlides/notesSlide128.xml" ContentType="application/vnd.openxmlformats-officedocument.presentationml.notesSlide+xml"/>
  <Override PartName="/ppt/charts/chart523.xml" ContentType="application/vnd.openxmlformats-officedocument.drawingml.chart+xml"/>
  <Override PartName="/ppt/charts/style523.xml" ContentType="application/vnd.ms-office.chartstyle+xml"/>
  <Override PartName="/ppt/charts/colors523.xml" ContentType="application/vnd.ms-office.chartcolorstyle+xml"/>
  <Override PartName="/ppt/charts/chart524.xml" ContentType="application/vnd.openxmlformats-officedocument.drawingml.chart+xml"/>
  <Override PartName="/ppt/charts/style524.xml" ContentType="application/vnd.ms-office.chartstyle+xml"/>
  <Override PartName="/ppt/charts/colors524.xml" ContentType="application/vnd.ms-office.chartcolorstyle+xml"/>
  <Override PartName="/ppt/charts/chart525.xml" ContentType="application/vnd.openxmlformats-officedocument.drawingml.chart+xml"/>
  <Override PartName="/ppt/charts/style525.xml" ContentType="application/vnd.ms-office.chartstyle+xml"/>
  <Override PartName="/ppt/charts/colors525.xml" ContentType="application/vnd.ms-office.chartcolorstyle+xml"/>
  <Override PartName="/ppt/charts/chart526.xml" ContentType="application/vnd.openxmlformats-officedocument.drawingml.chart+xml"/>
  <Override PartName="/ppt/charts/style526.xml" ContentType="application/vnd.ms-office.chartstyle+xml"/>
  <Override PartName="/ppt/charts/colors526.xml" ContentType="application/vnd.ms-office.chartcolorstyle+xml"/>
  <Override PartName="/ppt/charts/chart527.xml" ContentType="application/vnd.openxmlformats-officedocument.drawingml.chart+xml"/>
  <Override PartName="/ppt/charts/style527.xml" ContentType="application/vnd.ms-office.chartstyle+xml"/>
  <Override PartName="/ppt/charts/colors527.xml" ContentType="application/vnd.ms-office.chartcolorstyle+xml"/>
  <Override PartName="/ppt/charts/chart528.xml" ContentType="application/vnd.openxmlformats-officedocument.drawingml.chart+xml"/>
  <Override PartName="/ppt/charts/style528.xml" ContentType="application/vnd.ms-office.chartstyle+xml"/>
  <Override PartName="/ppt/charts/colors528.xml" ContentType="application/vnd.ms-office.chartcolorstyle+xml"/>
  <Override PartName="/ppt/notesSlides/notesSlide129.xml" ContentType="application/vnd.openxmlformats-officedocument.presentationml.notesSlide+xml"/>
  <Override PartName="/ppt/charts/chart529.xml" ContentType="application/vnd.openxmlformats-officedocument.drawingml.chart+xml"/>
  <Override PartName="/ppt/charts/style529.xml" ContentType="application/vnd.ms-office.chartstyle+xml"/>
  <Override PartName="/ppt/charts/colors529.xml" ContentType="application/vnd.ms-office.chartcolorstyle+xml"/>
  <Override PartName="/ppt/charts/chart530.xml" ContentType="application/vnd.openxmlformats-officedocument.drawingml.chart+xml"/>
  <Override PartName="/ppt/charts/style530.xml" ContentType="application/vnd.ms-office.chartstyle+xml"/>
  <Override PartName="/ppt/charts/colors530.xml" ContentType="application/vnd.ms-office.chartcolorstyle+xml"/>
  <Override PartName="/ppt/charts/chart531.xml" ContentType="application/vnd.openxmlformats-officedocument.drawingml.chart+xml"/>
  <Override PartName="/ppt/charts/style531.xml" ContentType="application/vnd.ms-office.chartstyle+xml"/>
  <Override PartName="/ppt/charts/colors531.xml" ContentType="application/vnd.ms-office.chartcolorstyle+xml"/>
  <Override PartName="/ppt/notesSlides/notesSlide130.xml" ContentType="application/vnd.openxmlformats-officedocument.presentationml.notesSlide+xml"/>
  <Override PartName="/ppt/charts/chart532.xml" ContentType="application/vnd.openxmlformats-officedocument.drawingml.chart+xml"/>
  <Override PartName="/ppt/charts/style532.xml" ContentType="application/vnd.ms-office.chartstyle+xml"/>
  <Override PartName="/ppt/charts/colors532.xml" ContentType="application/vnd.ms-office.chartcolorstyle+xml"/>
  <Override PartName="/ppt/charts/chart533.xml" ContentType="application/vnd.openxmlformats-officedocument.drawingml.chart+xml"/>
  <Override PartName="/ppt/charts/style533.xml" ContentType="application/vnd.ms-office.chartstyle+xml"/>
  <Override PartName="/ppt/charts/colors533.xml" ContentType="application/vnd.ms-office.chartcolorstyle+xml"/>
  <Override PartName="/ppt/charts/chart534.xml" ContentType="application/vnd.openxmlformats-officedocument.drawingml.chart+xml"/>
  <Override PartName="/ppt/charts/style534.xml" ContentType="application/vnd.ms-office.chartstyle+xml"/>
  <Override PartName="/ppt/charts/colors534.xml" ContentType="application/vnd.ms-office.chartcolorstyle+xml"/>
  <Override PartName="/ppt/charts/chart535.xml" ContentType="application/vnd.openxmlformats-officedocument.drawingml.chart+xml"/>
  <Override PartName="/ppt/charts/style535.xml" ContentType="application/vnd.ms-office.chartstyle+xml"/>
  <Override PartName="/ppt/charts/colors535.xml" ContentType="application/vnd.ms-office.chartcolorstyle+xml"/>
  <Override PartName="/ppt/notesSlides/notesSlide131.xml" ContentType="application/vnd.openxmlformats-officedocument.presentationml.notesSlide+xml"/>
  <Override PartName="/ppt/charts/chart536.xml" ContentType="application/vnd.openxmlformats-officedocument.drawingml.chart+xml"/>
  <Override PartName="/ppt/charts/style536.xml" ContentType="application/vnd.ms-office.chartstyle+xml"/>
  <Override PartName="/ppt/charts/colors536.xml" ContentType="application/vnd.ms-office.chartcolorstyle+xml"/>
  <Override PartName="/ppt/charts/chart537.xml" ContentType="application/vnd.openxmlformats-officedocument.drawingml.chart+xml"/>
  <Override PartName="/ppt/charts/style537.xml" ContentType="application/vnd.ms-office.chartstyle+xml"/>
  <Override PartName="/ppt/charts/colors537.xml" ContentType="application/vnd.ms-office.chartcolorstyle+xml"/>
  <Override PartName="/ppt/charts/chart538.xml" ContentType="application/vnd.openxmlformats-officedocument.drawingml.chart+xml"/>
  <Override PartName="/ppt/charts/style538.xml" ContentType="application/vnd.ms-office.chartstyle+xml"/>
  <Override PartName="/ppt/charts/colors538.xml" ContentType="application/vnd.ms-office.chartcolorstyle+xml"/>
  <Override PartName="/ppt/charts/chart539.xml" ContentType="application/vnd.openxmlformats-officedocument.drawingml.chart+xml"/>
  <Override PartName="/ppt/charts/style539.xml" ContentType="application/vnd.ms-office.chartstyle+xml"/>
  <Override PartName="/ppt/charts/colors539.xml" ContentType="application/vnd.ms-office.chartcolorstyle+xml"/>
  <Override PartName="/ppt/notesSlides/notesSlide132.xml" ContentType="application/vnd.openxmlformats-officedocument.presentationml.notesSlide+xml"/>
  <Override PartName="/ppt/charts/chart540.xml" ContentType="application/vnd.openxmlformats-officedocument.drawingml.chart+xml"/>
  <Override PartName="/ppt/charts/style540.xml" ContentType="application/vnd.ms-office.chartstyle+xml"/>
  <Override PartName="/ppt/charts/colors540.xml" ContentType="application/vnd.ms-office.chartcolorstyle+xml"/>
  <Override PartName="/ppt/charts/chart541.xml" ContentType="application/vnd.openxmlformats-officedocument.drawingml.chart+xml"/>
  <Override PartName="/ppt/charts/style541.xml" ContentType="application/vnd.ms-office.chartstyle+xml"/>
  <Override PartName="/ppt/charts/colors541.xml" ContentType="application/vnd.ms-office.chartcolorstyle+xml"/>
  <Override PartName="/ppt/charts/chart542.xml" ContentType="application/vnd.openxmlformats-officedocument.drawingml.chart+xml"/>
  <Override PartName="/ppt/charts/style542.xml" ContentType="application/vnd.ms-office.chartstyle+xml"/>
  <Override PartName="/ppt/charts/colors542.xml" ContentType="application/vnd.ms-office.chartcolorstyle+xml"/>
  <Override PartName="/ppt/charts/chart543.xml" ContentType="application/vnd.openxmlformats-officedocument.drawingml.chart+xml"/>
  <Override PartName="/ppt/charts/style543.xml" ContentType="application/vnd.ms-office.chartstyle+xml"/>
  <Override PartName="/ppt/charts/colors543.xml" ContentType="application/vnd.ms-office.chartcolorstyle+xml"/>
  <Override PartName="/ppt/charts/chart544.xml" ContentType="application/vnd.openxmlformats-officedocument.drawingml.chart+xml"/>
  <Override PartName="/ppt/charts/style544.xml" ContentType="application/vnd.ms-office.chartstyle+xml"/>
  <Override PartName="/ppt/charts/colors544.xml" ContentType="application/vnd.ms-office.chartcolorstyle+xml"/>
  <Override PartName="/ppt/notesSlides/notesSlide133.xml" ContentType="application/vnd.openxmlformats-officedocument.presentationml.notesSlide+xml"/>
  <Override PartName="/ppt/charts/chart545.xml" ContentType="application/vnd.openxmlformats-officedocument.drawingml.chart+xml"/>
  <Override PartName="/ppt/charts/style545.xml" ContentType="application/vnd.ms-office.chartstyle+xml"/>
  <Override PartName="/ppt/charts/colors545.xml" ContentType="application/vnd.ms-office.chartcolorstyle+xml"/>
  <Override PartName="/ppt/charts/chart546.xml" ContentType="application/vnd.openxmlformats-officedocument.drawingml.chart+xml"/>
  <Override PartName="/ppt/charts/style546.xml" ContentType="application/vnd.ms-office.chartstyle+xml"/>
  <Override PartName="/ppt/charts/colors546.xml" ContentType="application/vnd.ms-office.chartcolorstyle+xml"/>
  <Override PartName="/ppt/charts/chart547.xml" ContentType="application/vnd.openxmlformats-officedocument.drawingml.chart+xml"/>
  <Override PartName="/ppt/charts/style547.xml" ContentType="application/vnd.ms-office.chartstyle+xml"/>
  <Override PartName="/ppt/charts/colors547.xml" ContentType="application/vnd.ms-office.chartcolorstyle+xml"/>
  <Override PartName="/ppt/charts/chart548.xml" ContentType="application/vnd.openxmlformats-officedocument.drawingml.chart+xml"/>
  <Override PartName="/ppt/charts/style548.xml" ContentType="application/vnd.ms-office.chartstyle+xml"/>
  <Override PartName="/ppt/charts/colors548.xml" ContentType="application/vnd.ms-office.chartcolorstyle+xml"/>
  <Override PartName="/ppt/notesSlides/notesSlide134.xml" ContentType="application/vnd.openxmlformats-officedocument.presentationml.notesSlide+xml"/>
  <Override PartName="/ppt/charts/chart549.xml" ContentType="application/vnd.openxmlformats-officedocument.drawingml.chart+xml"/>
  <Override PartName="/ppt/charts/style549.xml" ContentType="application/vnd.ms-office.chartstyle+xml"/>
  <Override PartName="/ppt/charts/colors549.xml" ContentType="application/vnd.ms-office.chartcolorstyle+xml"/>
  <Override PartName="/ppt/charts/chart550.xml" ContentType="application/vnd.openxmlformats-officedocument.drawingml.chart+xml"/>
  <Override PartName="/ppt/charts/style550.xml" ContentType="application/vnd.ms-office.chartstyle+xml"/>
  <Override PartName="/ppt/charts/colors550.xml" ContentType="application/vnd.ms-office.chartcolorstyle+xml"/>
  <Override PartName="/ppt/charts/chart551.xml" ContentType="application/vnd.openxmlformats-officedocument.drawingml.chart+xml"/>
  <Override PartName="/ppt/charts/style551.xml" ContentType="application/vnd.ms-office.chartstyle+xml"/>
  <Override PartName="/ppt/charts/colors551.xml" ContentType="application/vnd.ms-office.chartcolorstyle+xml"/>
  <Override PartName="/ppt/charts/chart552.xml" ContentType="application/vnd.openxmlformats-officedocument.drawingml.chart+xml"/>
  <Override PartName="/ppt/charts/style552.xml" ContentType="application/vnd.ms-office.chartstyle+xml"/>
  <Override PartName="/ppt/charts/colors552.xml" ContentType="application/vnd.ms-office.chartcolorstyle+xml"/>
  <Override PartName="/ppt/charts/chart553.xml" ContentType="application/vnd.openxmlformats-officedocument.drawingml.chart+xml"/>
  <Override PartName="/ppt/charts/style553.xml" ContentType="application/vnd.ms-office.chartstyle+xml"/>
  <Override PartName="/ppt/charts/colors553.xml" ContentType="application/vnd.ms-office.chartcolorstyle+xml"/>
  <Override PartName="/ppt/notesSlides/notesSlide135.xml" ContentType="application/vnd.openxmlformats-officedocument.presentationml.notesSlide+xml"/>
  <Override PartName="/ppt/charts/chart554.xml" ContentType="application/vnd.openxmlformats-officedocument.drawingml.chart+xml"/>
  <Override PartName="/ppt/charts/style554.xml" ContentType="application/vnd.ms-office.chartstyle+xml"/>
  <Override PartName="/ppt/charts/colors554.xml" ContentType="application/vnd.ms-office.chartcolorstyle+xml"/>
  <Override PartName="/ppt/charts/chart555.xml" ContentType="application/vnd.openxmlformats-officedocument.drawingml.chart+xml"/>
  <Override PartName="/ppt/charts/style555.xml" ContentType="application/vnd.ms-office.chartstyle+xml"/>
  <Override PartName="/ppt/charts/colors555.xml" ContentType="application/vnd.ms-office.chartcolorstyle+xml"/>
  <Override PartName="/ppt/charts/chart556.xml" ContentType="application/vnd.openxmlformats-officedocument.drawingml.chart+xml"/>
  <Override PartName="/ppt/charts/style556.xml" ContentType="application/vnd.ms-office.chartstyle+xml"/>
  <Override PartName="/ppt/charts/colors556.xml" ContentType="application/vnd.ms-office.chartcolorstyle+xml"/>
  <Override PartName="/ppt/charts/chart557.xml" ContentType="application/vnd.openxmlformats-officedocument.drawingml.chart+xml"/>
  <Override PartName="/ppt/charts/style557.xml" ContentType="application/vnd.ms-office.chartstyle+xml"/>
  <Override PartName="/ppt/charts/colors557.xml" ContentType="application/vnd.ms-office.chartcolorstyle+xml"/>
  <Override PartName="/ppt/charts/chart558.xml" ContentType="application/vnd.openxmlformats-officedocument.drawingml.chart+xml"/>
  <Override PartName="/ppt/charts/style558.xml" ContentType="application/vnd.ms-office.chartstyle+xml"/>
  <Override PartName="/ppt/charts/colors558.xml" ContentType="application/vnd.ms-office.chartcolorstyle+xml"/>
  <Override PartName="/ppt/notesSlides/notesSlide136.xml" ContentType="application/vnd.openxmlformats-officedocument.presentationml.notesSlide+xml"/>
  <Override PartName="/ppt/charts/chart559.xml" ContentType="application/vnd.openxmlformats-officedocument.drawingml.chart+xml"/>
  <Override PartName="/ppt/charts/style559.xml" ContentType="application/vnd.ms-office.chartstyle+xml"/>
  <Override PartName="/ppt/charts/colors559.xml" ContentType="application/vnd.ms-office.chartcolorstyle+xml"/>
  <Override PartName="/ppt/notesSlides/notesSlide137.xml" ContentType="application/vnd.openxmlformats-officedocument.presentationml.notesSlide+xml"/>
  <Override PartName="/ppt/charts/chart560.xml" ContentType="application/vnd.openxmlformats-officedocument.drawingml.chart+xml"/>
  <Override PartName="/ppt/charts/style560.xml" ContentType="application/vnd.ms-office.chartstyle+xml"/>
  <Override PartName="/ppt/charts/colors560.xml" ContentType="application/vnd.ms-office.chartcolorstyle+xml"/>
  <Override PartName="/ppt/charts/chart561.xml" ContentType="application/vnd.openxmlformats-officedocument.drawingml.chart+xml"/>
  <Override PartName="/ppt/charts/style561.xml" ContentType="application/vnd.ms-office.chartstyle+xml"/>
  <Override PartName="/ppt/charts/colors561.xml" ContentType="application/vnd.ms-office.chartcolorstyle+xml"/>
  <Override PartName="/ppt/charts/chart562.xml" ContentType="application/vnd.openxmlformats-officedocument.drawingml.chart+xml"/>
  <Override PartName="/ppt/charts/style562.xml" ContentType="application/vnd.ms-office.chartstyle+xml"/>
  <Override PartName="/ppt/charts/colors562.xml" ContentType="application/vnd.ms-office.chartcolorstyle+xml"/>
  <Override PartName="/ppt/charts/chart563.xml" ContentType="application/vnd.openxmlformats-officedocument.drawingml.chart+xml"/>
  <Override PartName="/ppt/charts/style563.xml" ContentType="application/vnd.ms-office.chartstyle+xml"/>
  <Override PartName="/ppt/charts/colors563.xml" ContentType="application/vnd.ms-office.chartcolorstyle+xml"/>
  <Override PartName="/ppt/charts/chart564.xml" ContentType="application/vnd.openxmlformats-officedocument.drawingml.chart+xml"/>
  <Override PartName="/ppt/charts/style564.xml" ContentType="application/vnd.ms-office.chartstyle+xml"/>
  <Override PartName="/ppt/charts/colors564.xml" ContentType="application/vnd.ms-office.chartcolorstyle+xml"/>
  <Override PartName="/ppt/charts/chart565.xml" ContentType="application/vnd.openxmlformats-officedocument.drawingml.chart+xml"/>
  <Override PartName="/ppt/charts/style565.xml" ContentType="application/vnd.ms-office.chartstyle+xml"/>
  <Override PartName="/ppt/charts/colors565.xml" ContentType="application/vnd.ms-office.chartcolorstyle+xml"/>
  <Override PartName="/ppt/notesSlides/notesSlide138.xml" ContentType="application/vnd.openxmlformats-officedocument.presentationml.notesSlide+xml"/>
  <Override PartName="/ppt/charts/chart566.xml" ContentType="application/vnd.openxmlformats-officedocument.drawingml.chart+xml"/>
  <Override PartName="/ppt/charts/style566.xml" ContentType="application/vnd.ms-office.chartstyle+xml"/>
  <Override PartName="/ppt/charts/colors566.xml" ContentType="application/vnd.ms-office.chartcolorstyle+xml"/>
  <Override PartName="/ppt/charts/chart567.xml" ContentType="application/vnd.openxmlformats-officedocument.drawingml.chart+xml"/>
  <Override PartName="/ppt/charts/style567.xml" ContentType="application/vnd.ms-office.chartstyle+xml"/>
  <Override PartName="/ppt/charts/colors567.xml" ContentType="application/vnd.ms-office.chartcolorstyle+xml"/>
  <Override PartName="/ppt/charts/chart568.xml" ContentType="application/vnd.openxmlformats-officedocument.drawingml.chart+xml"/>
  <Override PartName="/ppt/charts/style568.xml" ContentType="application/vnd.ms-office.chartstyle+xml"/>
  <Override PartName="/ppt/charts/colors568.xml" ContentType="application/vnd.ms-office.chartcolorstyle+xml"/>
  <Override PartName="/ppt/charts/chart569.xml" ContentType="application/vnd.openxmlformats-officedocument.drawingml.chart+xml"/>
  <Override PartName="/ppt/charts/style569.xml" ContentType="application/vnd.ms-office.chartstyle+xml"/>
  <Override PartName="/ppt/charts/colors569.xml" ContentType="application/vnd.ms-office.chartcolorstyle+xml"/>
  <Override PartName="/ppt/charts/chart570.xml" ContentType="application/vnd.openxmlformats-officedocument.drawingml.chart+xml"/>
  <Override PartName="/ppt/charts/style570.xml" ContentType="application/vnd.ms-office.chartstyle+xml"/>
  <Override PartName="/ppt/charts/colors570.xml" ContentType="application/vnd.ms-office.chartcolorstyle+xml"/>
  <Override PartName="/ppt/charts/chart571.xml" ContentType="application/vnd.openxmlformats-officedocument.drawingml.chart+xml"/>
  <Override PartName="/ppt/charts/style571.xml" ContentType="application/vnd.ms-office.chartstyle+xml"/>
  <Override PartName="/ppt/charts/colors571.xml" ContentType="application/vnd.ms-office.chartcolorstyle+xml"/>
  <Override PartName="/ppt/notesSlides/notesSlide139.xml" ContentType="application/vnd.openxmlformats-officedocument.presentationml.notesSlide+xml"/>
  <Override PartName="/ppt/charts/chart572.xml" ContentType="application/vnd.openxmlformats-officedocument.drawingml.chart+xml"/>
  <Override PartName="/ppt/charts/style572.xml" ContentType="application/vnd.ms-office.chartstyle+xml"/>
  <Override PartName="/ppt/charts/colors572.xml" ContentType="application/vnd.ms-office.chartcolorstyle+xml"/>
  <Override PartName="/ppt/charts/chart573.xml" ContentType="application/vnd.openxmlformats-officedocument.drawingml.chart+xml"/>
  <Override PartName="/ppt/charts/style573.xml" ContentType="application/vnd.ms-office.chartstyle+xml"/>
  <Override PartName="/ppt/charts/colors573.xml" ContentType="application/vnd.ms-office.chartcolorstyle+xml"/>
  <Override PartName="/ppt/charts/chart574.xml" ContentType="application/vnd.openxmlformats-officedocument.drawingml.chart+xml"/>
  <Override PartName="/ppt/charts/style574.xml" ContentType="application/vnd.ms-office.chartstyle+xml"/>
  <Override PartName="/ppt/charts/colors574.xml" ContentType="application/vnd.ms-office.chartcolorstyle+xml"/>
  <Override PartName="/ppt/charts/chart575.xml" ContentType="application/vnd.openxmlformats-officedocument.drawingml.chart+xml"/>
  <Override PartName="/ppt/charts/style575.xml" ContentType="application/vnd.ms-office.chartstyle+xml"/>
  <Override PartName="/ppt/charts/colors575.xml" ContentType="application/vnd.ms-office.chartcolorstyle+xml"/>
  <Override PartName="/ppt/charts/chart576.xml" ContentType="application/vnd.openxmlformats-officedocument.drawingml.chart+xml"/>
  <Override PartName="/ppt/charts/style576.xml" ContentType="application/vnd.ms-office.chartstyle+xml"/>
  <Override PartName="/ppt/charts/colors576.xml" ContentType="application/vnd.ms-office.chartcolorstyle+xml"/>
  <Override PartName="/ppt/charts/chart577.xml" ContentType="application/vnd.openxmlformats-officedocument.drawingml.chart+xml"/>
  <Override PartName="/ppt/charts/style577.xml" ContentType="application/vnd.ms-office.chartstyle+xml"/>
  <Override PartName="/ppt/charts/colors577.xml" ContentType="application/vnd.ms-office.chartcolorstyle+xml"/>
  <Override PartName="/ppt/notesSlides/notesSlide140.xml" ContentType="application/vnd.openxmlformats-officedocument.presentationml.notesSlide+xml"/>
  <Override PartName="/ppt/charts/chart578.xml" ContentType="application/vnd.openxmlformats-officedocument.drawingml.chart+xml"/>
  <Override PartName="/ppt/charts/style578.xml" ContentType="application/vnd.ms-office.chartstyle+xml"/>
  <Override PartName="/ppt/charts/colors578.xml" ContentType="application/vnd.ms-office.chartcolorstyle+xml"/>
  <Override PartName="/ppt/charts/chart579.xml" ContentType="application/vnd.openxmlformats-officedocument.drawingml.chart+xml"/>
  <Override PartName="/ppt/charts/style579.xml" ContentType="application/vnd.ms-office.chartstyle+xml"/>
  <Override PartName="/ppt/charts/colors579.xml" ContentType="application/vnd.ms-office.chartcolorstyle+xml"/>
  <Override PartName="/ppt/charts/chart580.xml" ContentType="application/vnd.openxmlformats-officedocument.drawingml.chart+xml"/>
  <Override PartName="/ppt/charts/style580.xml" ContentType="application/vnd.ms-office.chartstyle+xml"/>
  <Override PartName="/ppt/charts/colors580.xml" ContentType="application/vnd.ms-office.chartcolorstyle+xml"/>
  <Override PartName="/ppt/charts/chart581.xml" ContentType="application/vnd.openxmlformats-officedocument.drawingml.chart+xml"/>
  <Override PartName="/ppt/charts/style581.xml" ContentType="application/vnd.ms-office.chartstyle+xml"/>
  <Override PartName="/ppt/charts/colors58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87"/>
  </p:notesMasterIdLst>
  <p:handoutMasterIdLst>
    <p:handoutMasterId r:id="rId188"/>
  </p:handoutMasterIdLst>
  <p:sldIdLst>
    <p:sldId id="639" r:id="rId2"/>
    <p:sldId id="383" r:id="rId3"/>
    <p:sldId id="1768" r:id="rId4"/>
    <p:sldId id="640" r:id="rId5"/>
    <p:sldId id="1595" r:id="rId6"/>
    <p:sldId id="1790" r:id="rId7"/>
    <p:sldId id="1760" r:id="rId8"/>
    <p:sldId id="1754" r:id="rId9"/>
    <p:sldId id="1752" r:id="rId10"/>
    <p:sldId id="1755" r:id="rId11"/>
    <p:sldId id="1753" r:id="rId12"/>
    <p:sldId id="1756" r:id="rId13"/>
    <p:sldId id="1749" r:id="rId14"/>
    <p:sldId id="1757" r:id="rId15"/>
    <p:sldId id="1765" r:id="rId16"/>
    <p:sldId id="1766" r:id="rId17"/>
    <p:sldId id="1535" r:id="rId18"/>
    <p:sldId id="1764" r:id="rId19"/>
    <p:sldId id="1761" r:id="rId20"/>
    <p:sldId id="1762" r:id="rId21"/>
    <p:sldId id="1763" r:id="rId22"/>
    <p:sldId id="1654" r:id="rId23"/>
    <p:sldId id="1759" r:id="rId24"/>
    <p:sldId id="1769" r:id="rId25"/>
    <p:sldId id="1770" r:id="rId26"/>
    <p:sldId id="1783" r:id="rId27"/>
    <p:sldId id="1791" r:id="rId28"/>
    <p:sldId id="1792" r:id="rId29"/>
    <p:sldId id="1805" r:id="rId30"/>
    <p:sldId id="1813" r:id="rId31"/>
    <p:sldId id="1821" r:id="rId32"/>
    <p:sldId id="1829" r:id="rId33"/>
    <p:sldId id="1837" r:id="rId34"/>
    <p:sldId id="1845" r:id="rId35"/>
    <p:sldId id="1853" r:id="rId36"/>
    <p:sldId id="1861" r:id="rId37"/>
    <p:sldId id="1869" r:id="rId38"/>
    <p:sldId id="1877" r:id="rId39"/>
    <p:sldId id="1885" r:id="rId40"/>
    <p:sldId id="1893" r:id="rId41"/>
    <p:sldId id="1901" r:id="rId42"/>
    <p:sldId id="1909" r:id="rId43"/>
    <p:sldId id="1917" r:id="rId44"/>
    <p:sldId id="641" r:id="rId45"/>
    <p:sldId id="1771" r:id="rId46"/>
    <p:sldId id="1772" r:id="rId47"/>
    <p:sldId id="1784" r:id="rId48"/>
    <p:sldId id="1793" r:id="rId49"/>
    <p:sldId id="1794" r:id="rId50"/>
    <p:sldId id="1806" r:id="rId51"/>
    <p:sldId id="1814" r:id="rId52"/>
    <p:sldId id="1822" r:id="rId53"/>
    <p:sldId id="1830" r:id="rId54"/>
    <p:sldId id="1838" r:id="rId55"/>
    <p:sldId id="1846" r:id="rId56"/>
    <p:sldId id="1854" r:id="rId57"/>
    <p:sldId id="1862" r:id="rId58"/>
    <p:sldId id="1870" r:id="rId59"/>
    <p:sldId id="1878" r:id="rId60"/>
    <p:sldId id="1886" r:id="rId61"/>
    <p:sldId id="1894" r:id="rId62"/>
    <p:sldId id="1902" r:id="rId63"/>
    <p:sldId id="1910" r:id="rId64"/>
    <p:sldId id="1918" r:id="rId65"/>
    <p:sldId id="642" r:id="rId66"/>
    <p:sldId id="1773" r:id="rId67"/>
    <p:sldId id="1774" r:id="rId68"/>
    <p:sldId id="1785" r:id="rId69"/>
    <p:sldId id="1795" r:id="rId70"/>
    <p:sldId id="1796" r:id="rId71"/>
    <p:sldId id="1807" r:id="rId72"/>
    <p:sldId id="1815" r:id="rId73"/>
    <p:sldId id="1823" r:id="rId74"/>
    <p:sldId id="1831" r:id="rId75"/>
    <p:sldId id="1839" r:id="rId76"/>
    <p:sldId id="1847" r:id="rId77"/>
    <p:sldId id="1855" r:id="rId78"/>
    <p:sldId id="1863" r:id="rId79"/>
    <p:sldId id="1871" r:id="rId80"/>
    <p:sldId id="1879" r:id="rId81"/>
    <p:sldId id="1887" r:id="rId82"/>
    <p:sldId id="1895" r:id="rId83"/>
    <p:sldId id="1903" r:id="rId84"/>
    <p:sldId id="1911" r:id="rId85"/>
    <p:sldId id="1919" r:id="rId86"/>
    <p:sldId id="643" r:id="rId87"/>
    <p:sldId id="1775" r:id="rId88"/>
    <p:sldId id="1776" r:id="rId89"/>
    <p:sldId id="1786" r:id="rId90"/>
    <p:sldId id="1797" r:id="rId91"/>
    <p:sldId id="1798" r:id="rId92"/>
    <p:sldId id="1808" r:id="rId93"/>
    <p:sldId id="1816" r:id="rId94"/>
    <p:sldId id="1824" r:id="rId95"/>
    <p:sldId id="1832" r:id="rId96"/>
    <p:sldId id="1840" r:id="rId97"/>
    <p:sldId id="1848" r:id="rId98"/>
    <p:sldId id="1856" r:id="rId99"/>
    <p:sldId id="1864" r:id="rId100"/>
    <p:sldId id="1872" r:id="rId101"/>
    <p:sldId id="1880" r:id="rId102"/>
    <p:sldId id="1888" r:id="rId103"/>
    <p:sldId id="1896" r:id="rId104"/>
    <p:sldId id="1904" r:id="rId105"/>
    <p:sldId id="1912" r:id="rId106"/>
    <p:sldId id="1920" r:id="rId107"/>
    <p:sldId id="644" r:id="rId108"/>
    <p:sldId id="1777" r:id="rId109"/>
    <p:sldId id="1778" r:id="rId110"/>
    <p:sldId id="1787" r:id="rId111"/>
    <p:sldId id="1799" r:id="rId112"/>
    <p:sldId id="1800" r:id="rId113"/>
    <p:sldId id="1809" r:id="rId114"/>
    <p:sldId id="1817" r:id="rId115"/>
    <p:sldId id="1825" r:id="rId116"/>
    <p:sldId id="1833" r:id="rId117"/>
    <p:sldId id="1841" r:id="rId118"/>
    <p:sldId id="1849" r:id="rId119"/>
    <p:sldId id="1857" r:id="rId120"/>
    <p:sldId id="1865" r:id="rId121"/>
    <p:sldId id="1873" r:id="rId122"/>
    <p:sldId id="1881" r:id="rId123"/>
    <p:sldId id="1889" r:id="rId124"/>
    <p:sldId id="1897" r:id="rId125"/>
    <p:sldId id="1905" r:id="rId126"/>
    <p:sldId id="1913" r:id="rId127"/>
    <p:sldId id="1921" r:id="rId128"/>
    <p:sldId id="645" r:id="rId129"/>
    <p:sldId id="1779" r:id="rId130"/>
    <p:sldId id="1780" r:id="rId131"/>
    <p:sldId id="1788" r:id="rId132"/>
    <p:sldId id="1801" r:id="rId133"/>
    <p:sldId id="1802" r:id="rId134"/>
    <p:sldId id="1810" r:id="rId135"/>
    <p:sldId id="1818" r:id="rId136"/>
    <p:sldId id="1826" r:id="rId137"/>
    <p:sldId id="1834" r:id="rId138"/>
    <p:sldId id="1842" r:id="rId139"/>
    <p:sldId id="1850" r:id="rId140"/>
    <p:sldId id="1858" r:id="rId141"/>
    <p:sldId id="1866" r:id="rId142"/>
    <p:sldId id="1874" r:id="rId143"/>
    <p:sldId id="1882" r:id="rId144"/>
    <p:sldId id="1890" r:id="rId145"/>
    <p:sldId id="1898" r:id="rId146"/>
    <p:sldId id="1906" r:id="rId147"/>
    <p:sldId id="1914" r:id="rId148"/>
    <p:sldId id="1922" r:id="rId149"/>
    <p:sldId id="647" r:id="rId150"/>
    <p:sldId id="1781" r:id="rId151"/>
    <p:sldId id="1782" r:id="rId152"/>
    <p:sldId id="1789" r:id="rId153"/>
    <p:sldId id="1803" r:id="rId154"/>
    <p:sldId id="1804" r:id="rId155"/>
    <p:sldId id="1811" r:id="rId156"/>
    <p:sldId id="1819" r:id="rId157"/>
    <p:sldId id="1827" r:id="rId158"/>
    <p:sldId id="1835" r:id="rId159"/>
    <p:sldId id="1843" r:id="rId160"/>
    <p:sldId id="1851" r:id="rId161"/>
    <p:sldId id="1859" r:id="rId162"/>
    <p:sldId id="1867" r:id="rId163"/>
    <p:sldId id="1875" r:id="rId164"/>
    <p:sldId id="1883" r:id="rId165"/>
    <p:sldId id="1891" r:id="rId166"/>
    <p:sldId id="1899" r:id="rId167"/>
    <p:sldId id="1907" r:id="rId168"/>
    <p:sldId id="1915" r:id="rId169"/>
    <p:sldId id="1923" r:id="rId170"/>
    <p:sldId id="1767" r:id="rId171"/>
    <p:sldId id="1812" r:id="rId172"/>
    <p:sldId id="1820" r:id="rId173"/>
    <p:sldId id="1828" r:id="rId174"/>
    <p:sldId id="1836" r:id="rId175"/>
    <p:sldId id="1844" r:id="rId176"/>
    <p:sldId id="1852" r:id="rId177"/>
    <p:sldId id="1860" r:id="rId178"/>
    <p:sldId id="1876" r:id="rId179"/>
    <p:sldId id="1884" r:id="rId180"/>
    <p:sldId id="1892" r:id="rId181"/>
    <p:sldId id="1900" r:id="rId182"/>
    <p:sldId id="1908" r:id="rId183"/>
    <p:sldId id="1916" r:id="rId184"/>
    <p:sldId id="1924" r:id="rId185"/>
    <p:sldId id="1868" r:id="rId18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6584" userDrawn="1">
          <p15:clr>
            <a:srgbClr val="A4A3A4"/>
          </p15:clr>
        </p15:guide>
        <p15:guide id="2" orient="horz" pos="1230" userDrawn="1">
          <p15:clr>
            <a:srgbClr val="A4A3A4"/>
          </p15:clr>
        </p15:guide>
        <p15:guide id="4" pos="3182" userDrawn="1">
          <p15:clr>
            <a:srgbClr val="A4A3A4"/>
          </p15:clr>
        </p15:guide>
        <p15:guide id="5" pos="7582" userDrawn="1">
          <p15:clr>
            <a:srgbClr val="A4A3A4"/>
          </p15:clr>
        </p15:guide>
        <p15:guide id="6" pos="4294" userDrawn="1">
          <p15:clr>
            <a:srgbClr val="A4A3A4"/>
          </p15:clr>
        </p15:guide>
        <p15:guide id="8" pos="5450" userDrawn="1">
          <p15:clr>
            <a:srgbClr val="A4A3A4"/>
          </p15:clr>
        </p15:guide>
        <p15:guide id="9" orient="horz" pos="14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55555"/>
    <a:srgbClr val="84AEC6"/>
    <a:srgbClr val="00518E"/>
    <a:srgbClr val="7F7F7F"/>
    <a:srgbClr val="37A541"/>
    <a:srgbClr val="FF0000"/>
    <a:srgbClr val="CCFFCC"/>
    <a:srgbClr val="005EA4"/>
    <a:srgbClr val="D9D9D9"/>
    <a:srgbClr val="FF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Styl jasny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591" autoAdjust="0"/>
    <p:restoredTop sz="88696" autoAdjust="0"/>
  </p:normalViewPr>
  <p:slideViewPr>
    <p:cSldViewPr snapToGrid="0" showGuides="1">
      <p:cViewPr varScale="1">
        <p:scale>
          <a:sx n="103" d="100"/>
          <a:sy n="103" d="100"/>
        </p:scale>
        <p:origin x="1050" y="96"/>
      </p:cViewPr>
      <p:guideLst>
        <p:guide pos="6584"/>
        <p:guide orient="horz" pos="1230"/>
        <p:guide pos="3182"/>
        <p:guide pos="7582"/>
        <p:guide pos="4294"/>
        <p:guide pos="5450"/>
        <p:guide orient="horz" pos="1480"/>
      </p:guideLst>
    </p:cSldViewPr>
  </p:slideViewPr>
  <p:notesTextViewPr>
    <p:cViewPr>
      <p:scale>
        <a:sx n="75" d="100"/>
        <a:sy n="75" d="100"/>
      </p:scale>
      <p:origin x="0" y="0"/>
    </p:cViewPr>
  </p:notesTextViewPr>
  <p:sorterViewPr>
    <p:cViewPr varScale="1">
      <p:scale>
        <a:sx n="100" d="100"/>
        <a:sy n="100" d="100"/>
      </p:scale>
      <p:origin x="0" y="-19062"/>
    </p:cViewPr>
  </p:sorterViewPr>
  <p:notesViewPr>
    <p:cSldViewPr snapToGrid="0" showGuides="1">
      <p:cViewPr varScale="1">
        <p:scale>
          <a:sx n="85" d="100"/>
          <a:sy n="85" d="100"/>
        </p:scale>
        <p:origin x="235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75" Type="http://schemas.openxmlformats.org/officeDocument/2006/relationships/slide" Target="slides/slide174.xml"/><Relationship Id="rId170" Type="http://schemas.openxmlformats.org/officeDocument/2006/relationships/slide" Target="slides/slide169.xml"/><Relationship Id="rId191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tableStyles" Target="tableStyle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presProps" Target="pres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0" Type="http://schemas.openxmlformats.org/officeDocument/2006/relationships/viewProps" Target="view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6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0.xlsx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4.xlsx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38.xml"/><Relationship Id="rId1" Type="http://schemas.microsoft.com/office/2011/relationships/chartStyle" Target="style138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8.xlsx"/><Relationship Id="rId2" Type="http://schemas.microsoft.com/office/2011/relationships/chartColorStyle" Target="colors139.xml"/><Relationship Id="rId1" Type="http://schemas.microsoft.com/office/2011/relationships/chartStyle" Target="style139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140.xml"/><Relationship Id="rId1" Type="http://schemas.microsoft.com/office/2011/relationships/chartStyle" Target="style140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141.xml"/><Relationship Id="rId1" Type="http://schemas.microsoft.com/office/2011/relationships/chartStyle" Target="style141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142.xml"/><Relationship Id="rId1" Type="http://schemas.microsoft.com/office/2011/relationships/chartStyle" Target="style142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2.xlsx"/><Relationship Id="rId2" Type="http://schemas.microsoft.com/office/2011/relationships/chartColorStyle" Target="colors143.xml"/><Relationship Id="rId1" Type="http://schemas.microsoft.com/office/2011/relationships/chartStyle" Target="style143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144.xml"/><Relationship Id="rId1" Type="http://schemas.microsoft.com/office/2011/relationships/chartStyle" Target="style144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45.xml"/><Relationship Id="rId1" Type="http://schemas.microsoft.com/office/2011/relationships/chartStyle" Target="style14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46.xml"/><Relationship Id="rId1" Type="http://schemas.microsoft.com/office/2011/relationships/chartStyle" Target="style14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6.xlsx"/><Relationship Id="rId2" Type="http://schemas.microsoft.com/office/2011/relationships/chartColorStyle" Target="colors147.xml"/><Relationship Id="rId1" Type="http://schemas.microsoft.com/office/2011/relationships/chartStyle" Target="style147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148.xml"/><Relationship Id="rId1" Type="http://schemas.microsoft.com/office/2011/relationships/chartStyle" Target="style14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149.xml"/><Relationship Id="rId1" Type="http://schemas.microsoft.com/office/2011/relationships/chartStyle" Target="style149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9.xlsx"/><Relationship Id="rId2" Type="http://schemas.microsoft.com/office/2011/relationships/chartColorStyle" Target="colors150.xml"/><Relationship Id="rId1" Type="http://schemas.microsoft.com/office/2011/relationships/chartStyle" Target="style150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0.xlsx"/><Relationship Id="rId2" Type="http://schemas.microsoft.com/office/2011/relationships/chartColorStyle" Target="colors151.xml"/><Relationship Id="rId1" Type="http://schemas.microsoft.com/office/2011/relationships/chartStyle" Target="style151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1.xlsx"/><Relationship Id="rId2" Type="http://schemas.microsoft.com/office/2011/relationships/chartColorStyle" Target="colors152.xml"/><Relationship Id="rId1" Type="http://schemas.microsoft.com/office/2011/relationships/chartStyle" Target="style152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2.xlsx"/><Relationship Id="rId2" Type="http://schemas.microsoft.com/office/2011/relationships/chartColorStyle" Target="colors153.xml"/><Relationship Id="rId1" Type="http://schemas.microsoft.com/office/2011/relationships/chartStyle" Target="style153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54.xml"/><Relationship Id="rId1" Type="http://schemas.microsoft.com/office/2011/relationships/chartStyle" Target="style154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4.xlsx"/><Relationship Id="rId2" Type="http://schemas.microsoft.com/office/2011/relationships/chartColorStyle" Target="colors155.xml"/><Relationship Id="rId1" Type="http://schemas.microsoft.com/office/2011/relationships/chartStyle" Target="style155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5.xlsx"/><Relationship Id="rId2" Type="http://schemas.microsoft.com/office/2011/relationships/chartColorStyle" Target="colors156.xml"/><Relationship Id="rId1" Type="http://schemas.microsoft.com/office/2011/relationships/chartStyle" Target="style156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6.xlsx"/><Relationship Id="rId2" Type="http://schemas.microsoft.com/office/2011/relationships/chartColorStyle" Target="colors157.xml"/><Relationship Id="rId1" Type="http://schemas.microsoft.com/office/2011/relationships/chartStyle" Target="style157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7.xlsx"/><Relationship Id="rId2" Type="http://schemas.microsoft.com/office/2011/relationships/chartColorStyle" Target="colors158.xml"/><Relationship Id="rId1" Type="http://schemas.microsoft.com/office/2011/relationships/chartStyle" Target="style158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8.xlsx"/><Relationship Id="rId2" Type="http://schemas.microsoft.com/office/2011/relationships/chartColorStyle" Target="colors159.xml"/><Relationship Id="rId1" Type="http://schemas.microsoft.com/office/2011/relationships/chartStyle" Target="style159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9.xlsx"/><Relationship Id="rId2" Type="http://schemas.microsoft.com/office/2011/relationships/chartColorStyle" Target="colors160.xml"/><Relationship Id="rId1" Type="http://schemas.microsoft.com/office/2011/relationships/chartStyle" Target="style160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0.xlsx"/><Relationship Id="rId2" Type="http://schemas.microsoft.com/office/2011/relationships/chartColorStyle" Target="colors161.xml"/><Relationship Id="rId1" Type="http://schemas.microsoft.com/office/2011/relationships/chartStyle" Target="style161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1.xlsx"/><Relationship Id="rId2" Type="http://schemas.microsoft.com/office/2011/relationships/chartColorStyle" Target="colors162.xml"/><Relationship Id="rId1" Type="http://schemas.microsoft.com/office/2011/relationships/chartStyle" Target="style162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2.xlsx"/><Relationship Id="rId2" Type="http://schemas.microsoft.com/office/2011/relationships/chartColorStyle" Target="colors163.xml"/><Relationship Id="rId1" Type="http://schemas.microsoft.com/office/2011/relationships/chartStyle" Target="style163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3.xlsx"/><Relationship Id="rId2" Type="http://schemas.microsoft.com/office/2011/relationships/chartColorStyle" Target="colors164.xml"/><Relationship Id="rId1" Type="http://schemas.microsoft.com/office/2011/relationships/chartStyle" Target="style164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4.xlsx"/><Relationship Id="rId2" Type="http://schemas.microsoft.com/office/2011/relationships/chartColorStyle" Target="colors165.xml"/><Relationship Id="rId1" Type="http://schemas.microsoft.com/office/2011/relationships/chartStyle" Target="style165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5.xlsx"/><Relationship Id="rId2" Type="http://schemas.microsoft.com/office/2011/relationships/chartColorStyle" Target="colors166.xml"/><Relationship Id="rId1" Type="http://schemas.microsoft.com/office/2011/relationships/chartStyle" Target="style166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6.xlsx"/><Relationship Id="rId2" Type="http://schemas.microsoft.com/office/2011/relationships/chartColorStyle" Target="colors167.xml"/><Relationship Id="rId1" Type="http://schemas.microsoft.com/office/2011/relationships/chartStyle" Target="style167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7.xlsx"/><Relationship Id="rId2" Type="http://schemas.microsoft.com/office/2011/relationships/chartColorStyle" Target="colors168.xml"/><Relationship Id="rId1" Type="http://schemas.microsoft.com/office/2011/relationships/chartStyle" Target="style168.xml"/></Relationships>
</file>

<file path=ppt/charts/_rels/chart1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8.xlsx"/><Relationship Id="rId2" Type="http://schemas.microsoft.com/office/2011/relationships/chartColorStyle" Target="colors169.xml"/><Relationship Id="rId1" Type="http://schemas.microsoft.com/office/2011/relationships/chartStyle" Target="style16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9.xlsx"/><Relationship Id="rId2" Type="http://schemas.microsoft.com/office/2011/relationships/chartColorStyle" Target="colors170.xml"/><Relationship Id="rId1" Type="http://schemas.microsoft.com/office/2011/relationships/chartStyle" Target="style170.xml"/></Relationships>
</file>

<file path=ppt/charts/_rels/chart1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0.xlsx"/><Relationship Id="rId2" Type="http://schemas.microsoft.com/office/2011/relationships/chartColorStyle" Target="colors171.xml"/><Relationship Id="rId1" Type="http://schemas.microsoft.com/office/2011/relationships/chartStyle" Target="style171.xml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1.xlsx"/><Relationship Id="rId2" Type="http://schemas.microsoft.com/office/2011/relationships/chartColorStyle" Target="colors172.xml"/><Relationship Id="rId1" Type="http://schemas.microsoft.com/office/2011/relationships/chartStyle" Target="style172.xml"/></Relationships>
</file>

<file path=ppt/charts/_rels/chart1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2.xlsx"/><Relationship Id="rId2" Type="http://schemas.microsoft.com/office/2011/relationships/chartColorStyle" Target="colors173.xml"/><Relationship Id="rId1" Type="http://schemas.microsoft.com/office/2011/relationships/chartStyle" Target="style173.xml"/></Relationships>
</file>

<file path=ppt/charts/_rels/chart1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3.xlsx"/><Relationship Id="rId2" Type="http://schemas.microsoft.com/office/2011/relationships/chartColorStyle" Target="colors174.xml"/><Relationship Id="rId1" Type="http://schemas.microsoft.com/office/2011/relationships/chartStyle" Target="style174.xml"/></Relationships>
</file>

<file path=ppt/charts/_rels/chart1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4.xlsx"/><Relationship Id="rId2" Type="http://schemas.microsoft.com/office/2011/relationships/chartColorStyle" Target="colors175.xml"/><Relationship Id="rId1" Type="http://schemas.microsoft.com/office/2011/relationships/chartStyle" Target="style175.xml"/></Relationships>
</file>

<file path=ppt/charts/_rels/chart1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5.xlsx"/><Relationship Id="rId2" Type="http://schemas.microsoft.com/office/2011/relationships/chartColorStyle" Target="colors176.xml"/><Relationship Id="rId1" Type="http://schemas.microsoft.com/office/2011/relationships/chartStyle" Target="style176.xml"/></Relationships>
</file>

<file path=ppt/charts/_rels/chart1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6.xlsx"/><Relationship Id="rId2" Type="http://schemas.microsoft.com/office/2011/relationships/chartColorStyle" Target="colors177.xml"/><Relationship Id="rId1" Type="http://schemas.microsoft.com/office/2011/relationships/chartStyle" Target="style177.xml"/></Relationships>
</file>

<file path=ppt/charts/_rels/chart1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7.xlsx"/><Relationship Id="rId2" Type="http://schemas.microsoft.com/office/2011/relationships/chartColorStyle" Target="colors178.xml"/><Relationship Id="rId1" Type="http://schemas.microsoft.com/office/2011/relationships/chartStyle" Target="style178.xml"/></Relationships>
</file>

<file path=ppt/charts/_rels/chart1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8.xlsx"/><Relationship Id="rId2" Type="http://schemas.microsoft.com/office/2011/relationships/chartColorStyle" Target="colors179.xml"/><Relationship Id="rId1" Type="http://schemas.microsoft.com/office/2011/relationships/chartStyle" Target="style179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9.xlsx"/><Relationship Id="rId2" Type="http://schemas.microsoft.com/office/2011/relationships/chartColorStyle" Target="colors180.xml"/><Relationship Id="rId1" Type="http://schemas.microsoft.com/office/2011/relationships/chartStyle" Target="style180.xml"/></Relationships>
</file>

<file path=ppt/charts/_rels/chart1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0.xlsx"/><Relationship Id="rId2" Type="http://schemas.microsoft.com/office/2011/relationships/chartColorStyle" Target="colors181.xml"/><Relationship Id="rId1" Type="http://schemas.microsoft.com/office/2011/relationships/chartStyle" Target="style181.xml"/></Relationships>
</file>

<file path=ppt/charts/_rels/chart1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1.xlsx"/><Relationship Id="rId2" Type="http://schemas.microsoft.com/office/2011/relationships/chartColorStyle" Target="colors182.xml"/><Relationship Id="rId1" Type="http://schemas.microsoft.com/office/2011/relationships/chartStyle" Target="style182.xml"/></Relationships>
</file>

<file path=ppt/charts/_rels/chart1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2.xlsx"/><Relationship Id="rId2" Type="http://schemas.microsoft.com/office/2011/relationships/chartColorStyle" Target="colors183.xml"/><Relationship Id="rId1" Type="http://schemas.microsoft.com/office/2011/relationships/chartStyle" Target="style183.xml"/></Relationships>
</file>

<file path=ppt/charts/_rels/chart1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3.xlsx"/><Relationship Id="rId2" Type="http://schemas.microsoft.com/office/2011/relationships/chartColorStyle" Target="colors184.xml"/><Relationship Id="rId1" Type="http://schemas.microsoft.com/office/2011/relationships/chartStyle" Target="style184.xml"/></Relationships>
</file>

<file path=ppt/charts/_rels/chart1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4.xlsx"/><Relationship Id="rId2" Type="http://schemas.microsoft.com/office/2011/relationships/chartColorStyle" Target="colors185.xml"/><Relationship Id="rId1" Type="http://schemas.microsoft.com/office/2011/relationships/chartStyle" Target="style185.xml"/></Relationships>
</file>

<file path=ppt/charts/_rels/chart1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5.xlsx"/><Relationship Id="rId2" Type="http://schemas.microsoft.com/office/2011/relationships/chartColorStyle" Target="colors186.xml"/><Relationship Id="rId1" Type="http://schemas.microsoft.com/office/2011/relationships/chartStyle" Target="style186.xml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6.xlsx"/><Relationship Id="rId2" Type="http://schemas.microsoft.com/office/2011/relationships/chartColorStyle" Target="colors187.xml"/><Relationship Id="rId1" Type="http://schemas.microsoft.com/office/2011/relationships/chartStyle" Target="style187.xml"/></Relationships>
</file>

<file path=ppt/charts/_rels/chart1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7.xlsx"/><Relationship Id="rId2" Type="http://schemas.microsoft.com/office/2011/relationships/chartColorStyle" Target="colors188.xml"/><Relationship Id="rId1" Type="http://schemas.microsoft.com/office/2011/relationships/chartStyle" Target="style188.xml"/></Relationships>
</file>

<file path=ppt/charts/_rels/chart1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8.xlsx"/><Relationship Id="rId2" Type="http://schemas.microsoft.com/office/2011/relationships/chartColorStyle" Target="colors189.xml"/><Relationship Id="rId1" Type="http://schemas.microsoft.com/office/2011/relationships/chartStyle" Target="style189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1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9.xlsx"/><Relationship Id="rId2" Type="http://schemas.microsoft.com/office/2011/relationships/chartColorStyle" Target="colors190.xml"/><Relationship Id="rId1" Type="http://schemas.microsoft.com/office/2011/relationships/chartStyle" Target="style190.xml"/></Relationships>
</file>

<file path=ppt/charts/_rels/chart1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0.xlsx"/><Relationship Id="rId2" Type="http://schemas.microsoft.com/office/2011/relationships/chartColorStyle" Target="colors191.xml"/><Relationship Id="rId1" Type="http://schemas.microsoft.com/office/2011/relationships/chartStyle" Target="style191.xml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1.xlsx"/><Relationship Id="rId2" Type="http://schemas.microsoft.com/office/2011/relationships/chartColorStyle" Target="colors192.xml"/><Relationship Id="rId1" Type="http://schemas.microsoft.com/office/2011/relationships/chartStyle" Target="style192.xml"/></Relationships>
</file>

<file path=ppt/charts/_rels/chart1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2.xlsx"/><Relationship Id="rId2" Type="http://schemas.microsoft.com/office/2011/relationships/chartColorStyle" Target="colors193.xml"/><Relationship Id="rId1" Type="http://schemas.microsoft.com/office/2011/relationships/chartStyle" Target="style193.xml"/></Relationships>
</file>

<file path=ppt/charts/_rels/chart1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3.xlsx"/><Relationship Id="rId2" Type="http://schemas.microsoft.com/office/2011/relationships/chartColorStyle" Target="colors194.xml"/><Relationship Id="rId1" Type="http://schemas.microsoft.com/office/2011/relationships/chartStyle" Target="style194.xml"/></Relationships>
</file>

<file path=ppt/charts/_rels/chart1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4.xlsx"/><Relationship Id="rId2" Type="http://schemas.microsoft.com/office/2011/relationships/chartColorStyle" Target="colors195.xml"/><Relationship Id="rId1" Type="http://schemas.microsoft.com/office/2011/relationships/chartStyle" Target="style195.xml"/></Relationships>
</file>

<file path=ppt/charts/_rels/chart1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5.xlsx"/><Relationship Id="rId2" Type="http://schemas.microsoft.com/office/2011/relationships/chartColorStyle" Target="colors196.xml"/><Relationship Id="rId1" Type="http://schemas.microsoft.com/office/2011/relationships/chartStyle" Target="style196.xml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6.xlsx"/><Relationship Id="rId2" Type="http://schemas.microsoft.com/office/2011/relationships/chartColorStyle" Target="colors197.xml"/><Relationship Id="rId1" Type="http://schemas.microsoft.com/office/2011/relationships/chartStyle" Target="style197.xml"/></Relationships>
</file>

<file path=ppt/charts/_rels/chart1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7.xlsx"/><Relationship Id="rId2" Type="http://schemas.microsoft.com/office/2011/relationships/chartColorStyle" Target="colors198.xml"/><Relationship Id="rId1" Type="http://schemas.microsoft.com/office/2011/relationships/chartStyle" Target="style198.xml"/></Relationships>
</file>

<file path=ppt/charts/_rels/chart1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8.xlsx"/><Relationship Id="rId2" Type="http://schemas.microsoft.com/office/2011/relationships/chartColorStyle" Target="colors199.xml"/><Relationship Id="rId1" Type="http://schemas.microsoft.com/office/2011/relationships/chartStyle" Target="style19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9.xlsx"/><Relationship Id="rId2" Type="http://schemas.microsoft.com/office/2011/relationships/chartColorStyle" Target="colors200.xml"/><Relationship Id="rId1" Type="http://schemas.microsoft.com/office/2011/relationships/chartStyle" Target="style200.xml"/></Relationships>
</file>

<file path=ppt/charts/_rels/chart2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0.xlsx"/><Relationship Id="rId2" Type="http://schemas.microsoft.com/office/2011/relationships/chartColorStyle" Target="colors201.xml"/><Relationship Id="rId1" Type="http://schemas.microsoft.com/office/2011/relationships/chartStyle" Target="style201.xml"/></Relationships>
</file>

<file path=ppt/charts/_rels/chart2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1.xlsx"/><Relationship Id="rId2" Type="http://schemas.microsoft.com/office/2011/relationships/chartColorStyle" Target="colors202.xml"/><Relationship Id="rId1" Type="http://schemas.microsoft.com/office/2011/relationships/chartStyle" Target="style202.xml"/></Relationships>
</file>

<file path=ppt/charts/_rels/chart2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2.xlsx"/><Relationship Id="rId2" Type="http://schemas.microsoft.com/office/2011/relationships/chartColorStyle" Target="colors203.xml"/><Relationship Id="rId1" Type="http://schemas.microsoft.com/office/2011/relationships/chartStyle" Target="style203.xml"/></Relationships>
</file>

<file path=ppt/charts/_rels/chart2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3.xlsx"/><Relationship Id="rId2" Type="http://schemas.microsoft.com/office/2011/relationships/chartColorStyle" Target="colors204.xml"/><Relationship Id="rId1" Type="http://schemas.microsoft.com/office/2011/relationships/chartStyle" Target="style204.xml"/></Relationships>
</file>

<file path=ppt/charts/_rels/chart2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4.xlsx"/><Relationship Id="rId2" Type="http://schemas.microsoft.com/office/2011/relationships/chartColorStyle" Target="colors205.xml"/><Relationship Id="rId1" Type="http://schemas.microsoft.com/office/2011/relationships/chartStyle" Target="style205.xml"/></Relationships>
</file>

<file path=ppt/charts/_rels/chart2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5.xlsx"/><Relationship Id="rId2" Type="http://schemas.microsoft.com/office/2011/relationships/chartColorStyle" Target="colors206.xml"/><Relationship Id="rId1" Type="http://schemas.microsoft.com/office/2011/relationships/chartStyle" Target="style206.xml"/></Relationships>
</file>

<file path=ppt/charts/_rels/chart2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6.xlsx"/><Relationship Id="rId2" Type="http://schemas.microsoft.com/office/2011/relationships/chartColorStyle" Target="colors207.xml"/><Relationship Id="rId1" Type="http://schemas.microsoft.com/office/2011/relationships/chartStyle" Target="style207.xml"/></Relationships>
</file>

<file path=ppt/charts/_rels/chart2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7.xlsx"/><Relationship Id="rId2" Type="http://schemas.microsoft.com/office/2011/relationships/chartColorStyle" Target="colors208.xml"/><Relationship Id="rId1" Type="http://schemas.microsoft.com/office/2011/relationships/chartStyle" Target="style208.xml"/></Relationships>
</file>

<file path=ppt/charts/_rels/chart2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8.xlsx"/><Relationship Id="rId2" Type="http://schemas.microsoft.com/office/2011/relationships/chartColorStyle" Target="colors209.xml"/><Relationship Id="rId1" Type="http://schemas.microsoft.com/office/2011/relationships/chartStyle" Target="style20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9.xlsx"/><Relationship Id="rId2" Type="http://schemas.microsoft.com/office/2011/relationships/chartColorStyle" Target="colors210.xml"/><Relationship Id="rId1" Type="http://schemas.microsoft.com/office/2011/relationships/chartStyle" Target="style210.xml"/></Relationships>
</file>

<file path=ppt/charts/_rels/chart2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0.xlsx"/><Relationship Id="rId2" Type="http://schemas.microsoft.com/office/2011/relationships/chartColorStyle" Target="colors211.xml"/><Relationship Id="rId1" Type="http://schemas.microsoft.com/office/2011/relationships/chartStyle" Target="style211.xml"/></Relationships>
</file>

<file path=ppt/charts/_rels/chart2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1.xlsx"/><Relationship Id="rId2" Type="http://schemas.microsoft.com/office/2011/relationships/chartColorStyle" Target="colors212.xml"/><Relationship Id="rId1" Type="http://schemas.microsoft.com/office/2011/relationships/chartStyle" Target="style212.xml"/></Relationships>
</file>

<file path=ppt/charts/_rels/chart2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2.xlsx"/><Relationship Id="rId2" Type="http://schemas.microsoft.com/office/2011/relationships/chartColorStyle" Target="colors213.xml"/><Relationship Id="rId1" Type="http://schemas.microsoft.com/office/2011/relationships/chartStyle" Target="style213.xml"/></Relationships>
</file>

<file path=ppt/charts/_rels/chart2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3.xlsx"/><Relationship Id="rId2" Type="http://schemas.microsoft.com/office/2011/relationships/chartColorStyle" Target="colors214.xml"/><Relationship Id="rId1" Type="http://schemas.microsoft.com/office/2011/relationships/chartStyle" Target="style214.xml"/></Relationships>
</file>

<file path=ppt/charts/_rels/chart2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4.xlsx"/><Relationship Id="rId2" Type="http://schemas.microsoft.com/office/2011/relationships/chartColorStyle" Target="colors215.xml"/><Relationship Id="rId1" Type="http://schemas.microsoft.com/office/2011/relationships/chartStyle" Target="style215.xml"/></Relationships>
</file>

<file path=ppt/charts/_rels/chart2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5.xlsx"/><Relationship Id="rId2" Type="http://schemas.microsoft.com/office/2011/relationships/chartColorStyle" Target="colors216.xml"/><Relationship Id="rId1" Type="http://schemas.microsoft.com/office/2011/relationships/chartStyle" Target="style216.xml"/></Relationships>
</file>

<file path=ppt/charts/_rels/chart2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6.xlsx"/><Relationship Id="rId2" Type="http://schemas.microsoft.com/office/2011/relationships/chartColorStyle" Target="colors217.xml"/><Relationship Id="rId1" Type="http://schemas.microsoft.com/office/2011/relationships/chartStyle" Target="style217.xml"/></Relationships>
</file>

<file path=ppt/charts/_rels/chart2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7.xlsx"/><Relationship Id="rId2" Type="http://schemas.microsoft.com/office/2011/relationships/chartColorStyle" Target="colors218.xml"/><Relationship Id="rId1" Type="http://schemas.microsoft.com/office/2011/relationships/chartStyle" Target="style218.xml"/></Relationships>
</file>

<file path=ppt/charts/_rels/chart2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8.xlsx"/><Relationship Id="rId2" Type="http://schemas.microsoft.com/office/2011/relationships/chartColorStyle" Target="colors219.xml"/><Relationship Id="rId1" Type="http://schemas.microsoft.com/office/2011/relationships/chartStyle" Target="style2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9.xlsx"/><Relationship Id="rId2" Type="http://schemas.microsoft.com/office/2011/relationships/chartColorStyle" Target="colors220.xml"/><Relationship Id="rId1" Type="http://schemas.microsoft.com/office/2011/relationships/chartStyle" Target="style220.xml"/></Relationships>
</file>

<file path=ppt/charts/_rels/chart2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0.xlsx"/><Relationship Id="rId2" Type="http://schemas.microsoft.com/office/2011/relationships/chartColorStyle" Target="colors221.xml"/><Relationship Id="rId1" Type="http://schemas.microsoft.com/office/2011/relationships/chartStyle" Target="style221.xml"/></Relationships>
</file>

<file path=ppt/charts/_rels/chart2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1.xlsx"/><Relationship Id="rId2" Type="http://schemas.microsoft.com/office/2011/relationships/chartColorStyle" Target="colors222.xml"/><Relationship Id="rId1" Type="http://schemas.microsoft.com/office/2011/relationships/chartStyle" Target="style222.xml"/></Relationships>
</file>

<file path=ppt/charts/_rels/chart2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2.xlsx"/><Relationship Id="rId2" Type="http://schemas.microsoft.com/office/2011/relationships/chartColorStyle" Target="colors223.xml"/><Relationship Id="rId1" Type="http://schemas.microsoft.com/office/2011/relationships/chartStyle" Target="style223.xml"/></Relationships>
</file>

<file path=ppt/charts/_rels/chart2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3.xlsx"/><Relationship Id="rId2" Type="http://schemas.microsoft.com/office/2011/relationships/chartColorStyle" Target="colors224.xml"/><Relationship Id="rId1" Type="http://schemas.microsoft.com/office/2011/relationships/chartStyle" Target="style224.xml"/></Relationships>
</file>

<file path=ppt/charts/_rels/chart2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4.xlsx"/><Relationship Id="rId2" Type="http://schemas.microsoft.com/office/2011/relationships/chartColorStyle" Target="colors225.xml"/><Relationship Id="rId1" Type="http://schemas.microsoft.com/office/2011/relationships/chartStyle" Target="style225.xml"/></Relationships>
</file>

<file path=ppt/charts/_rels/chart2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5.xlsx"/><Relationship Id="rId2" Type="http://schemas.microsoft.com/office/2011/relationships/chartColorStyle" Target="colors226.xml"/><Relationship Id="rId1" Type="http://schemas.microsoft.com/office/2011/relationships/chartStyle" Target="style226.xml"/></Relationships>
</file>

<file path=ppt/charts/_rels/chart2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6.xlsx"/><Relationship Id="rId2" Type="http://schemas.microsoft.com/office/2011/relationships/chartColorStyle" Target="colors227.xml"/><Relationship Id="rId1" Type="http://schemas.microsoft.com/office/2011/relationships/chartStyle" Target="style227.xml"/></Relationships>
</file>

<file path=ppt/charts/_rels/chart2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7.xlsx"/><Relationship Id="rId2" Type="http://schemas.microsoft.com/office/2011/relationships/chartColorStyle" Target="colors228.xml"/><Relationship Id="rId1" Type="http://schemas.microsoft.com/office/2011/relationships/chartStyle" Target="style228.xml"/></Relationships>
</file>

<file path=ppt/charts/_rels/chart2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8.xlsx"/><Relationship Id="rId2" Type="http://schemas.microsoft.com/office/2011/relationships/chartColorStyle" Target="colors229.xml"/><Relationship Id="rId1" Type="http://schemas.microsoft.com/office/2011/relationships/chartStyle" Target="style229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9.xlsx"/><Relationship Id="rId2" Type="http://schemas.microsoft.com/office/2011/relationships/chartColorStyle" Target="colors230.xml"/><Relationship Id="rId1" Type="http://schemas.microsoft.com/office/2011/relationships/chartStyle" Target="style230.xml"/></Relationships>
</file>

<file path=ppt/charts/_rels/chart2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0.xlsx"/><Relationship Id="rId2" Type="http://schemas.microsoft.com/office/2011/relationships/chartColorStyle" Target="colors231.xml"/><Relationship Id="rId1" Type="http://schemas.microsoft.com/office/2011/relationships/chartStyle" Target="style231.xml"/></Relationships>
</file>

<file path=ppt/charts/_rels/chart2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1.xlsx"/><Relationship Id="rId2" Type="http://schemas.microsoft.com/office/2011/relationships/chartColorStyle" Target="colors232.xml"/><Relationship Id="rId1" Type="http://schemas.microsoft.com/office/2011/relationships/chartStyle" Target="style232.xml"/></Relationships>
</file>

<file path=ppt/charts/_rels/chart2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2.xlsx"/><Relationship Id="rId2" Type="http://schemas.microsoft.com/office/2011/relationships/chartColorStyle" Target="colors233.xml"/><Relationship Id="rId1" Type="http://schemas.microsoft.com/office/2011/relationships/chartStyle" Target="style233.xml"/></Relationships>
</file>

<file path=ppt/charts/_rels/chart2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3.xlsx"/><Relationship Id="rId2" Type="http://schemas.microsoft.com/office/2011/relationships/chartColorStyle" Target="colors234.xml"/><Relationship Id="rId1" Type="http://schemas.microsoft.com/office/2011/relationships/chartStyle" Target="style234.xml"/></Relationships>
</file>

<file path=ppt/charts/_rels/chart2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4.xlsx"/><Relationship Id="rId2" Type="http://schemas.microsoft.com/office/2011/relationships/chartColorStyle" Target="colors235.xml"/><Relationship Id="rId1" Type="http://schemas.microsoft.com/office/2011/relationships/chartStyle" Target="style235.xml"/></Relationships>
</file>

<file path=ppt/charts/_rels/chart2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5.xlsx"/><Relationship Id="rId2" Type="http://schemas.microsoft.com/office/2011/relationships/chartColorStyle" Target="colors236.xml"/><Relationship Id="rId1" Type="http://schemas.microsoft.com/office/2011/relationships/chartStyle" Target="style236.xml"/></Relationships>
</file>

<file path=ppt/charts/_rels/chart2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6.xlsx"/><Relationship Id="rId2" Type="http://schemas.microsoft.com/office/2011/relationships/chartColorStyle" Target="colors237.xml"/><Relationship Id="rId1" Type="http://schemas.microsoft.com/office/2011/relationships/chartStyle" Target="style237.xml"/></Relationships>
</file>

<file path=ppt/charts/_rels/chart2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7.xlsx"/><Relationship Id="rId2" Type="http://schemas.microsoft.com/office/2011/relationships/chartColorStyle" Target="colors238.xml"/><Relationship Id="rId1" Type="http://schemas.microsoft.com/office/2011/relationships/chartStyle" Target="style238.xml"/></Relationships>
</file>

<file path=ppt/charts/_rels/chart2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8.xlsx"/><Relationship Id="rId2" Type="http://schemas.microsoft.com/office/2011/relationships/chartColorStyle" Target="colors239.xml"/><Relationship Id="rId1" Type="http://schemas.microsoft.com/office/2011/relationships/chartStyle" Target="style239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9.xlsx"/><Relationship Id="rId2" Type="http://schemas.microsoft.com/office/2011/relationships/chartColorStyle" Target="colors240.xml"/><Relationship Id="rId1" Type="http://schemas.microsoft.com/office/2011/relationships/chartStyle" Target="style240.xml"/></Relationships>
</file>

<file path=ppt/charts/_rels/chart2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0.xlsx"/><Relationship Id="rId2" Type="http://schemas.microsoft.com/office/2011/relationships/chartColorStyle" Target="colors241.xml"/><Relationship Id="rId1" Type="http://schemas.microsoft.com/office/2011/relationships/chartStyle" Target="style241.xml"/></Relationships>
</file>

<file path=ppt/charts/_rels/chart2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1.xlsx"/><Relationship Id="rId2" Type="http://schemas.microsoft.com/office/2011/relationships/chartColorStyle" Target="colors242.xml"/><Relationship Id="rId1" Type="http://schemas.microsoft.com/office/2011/relationships/chartStyle" Target="style242.xml"/></Relationships>
</file>

<file path=ppt/charts/_rels/chart2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2.xlsx"/><Relationship Id="rId2" Type="http://schemas.microsoft.com/office/2011/relationships/chartColorStyle" Target="colors243.xml"/><Relationship Id="rId1" Type="http://schemas.microsoft.com/office/2011/relationships/chartStyle" Target="style243.xml"/></Relationships>
</file>

<file path=ppt/charts/_rels/chart2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3.xlsx"/><Relationship Id="rId2" Type="http://schemas.microsoft.com/office/2011/relationships/chartColorStyle" Target="colors244.xml"/><Relationship Id="rId1" Type="http://schemas.microsoft.com/office/2011/relationships/chartStyle" Target="style244.xml"/></Relationships>
</file>

<file path=ppt/charts/_rels/chart2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4.xlsx"/><Relationship Id="rId2" Type="http://schemas.microsoft.com/office/2011/relationships/chartColorStyle" Target="colors245.xml"/><Relationship Id="rId1" Type="http://schemas.microsoft.com/office/2011/relationships/chartStyle" Target="style245.xml"/></Relationships>
</file>

<file path=ppt/charts/_rels/chart2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5.xlsx"/><Relationship Id="rId2" Type="http://schemas.microsoft.com/office/2011/relationships/chartColorStyle" Target="colors246.xml"/><Relationship Id="rId1" Type="http://schemas.microsoft.com/office/2011/relationships/chartStyle" Target="style246.xml"/></Relationships>
</file>

<file path=ppt/charts/_rels/chart2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6.xlsx"/><Relationship Id="rId2" Type="http://schemas.microsoft.com/office/2011/relationships/chartColorStyle" Target="colors247.xml"/><Relationship Id="rId1" Type="http://schemas.microsoft.com/office/2011/relationships/chartStyle" Target="style247.xml"/></Relationships>
</file>

<file path=ppt/charts/_rels/chart2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7.xlsx"/><Relationship Id="rId2" Type="http://schemas.microsoft.com/office/2011/relationships/chartColorStyle" Target="colors248.xml"/><Relationship Id="rId1" Type="http://schemas.microsoft.com/office/2011/relationships/chartStyle" Target="style248.xml"/></Relationships>
</file>

<file path=ppt/charts/_rels/chart2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8.xlsx"/><Relationship Id="rId2" Type="http://schemas.microsoft.com/office/2011/relationships/chartColorStyle" Target="colors249.xml"/><Relationship Id="rId1" Type="http://schemas.microsoft.com/office/2011/relationships/chartStyle" Target="style249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9.xlsx"/><Relationship Id="rId2" Type="http://schemas.microsoft.com/office/2011/relationships/chartColorStyle" Target="colors250.xml"/><Relationship Id="rId1" Type="http://schemas.microsoft.com/office/2011/relationships/chartStyle" Target="style250.xml"/></Relationships>
</file>

<file path=ppt/charts/_rels/chart2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0.xlsx"/><Relationship Id="rId2" Type="http://schemas.microsoft.com/office/2011/relationships/chartColorStyle" Target="colors251.xml"/><Relationship Id="rId1" Type="http://schemas.microsoft.com/office/2011/relationships/chartStyle" Target="style251.xml"/></Relationships>
</file>

<file path=ppt/charts/_rels/chart2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1.xlsx"/><Relationship Id="rId2" Type="http://schemas.microsoft.com/office/2011/relationships/chartColorStyle" Target="colors252.xml"/><Relationship Id="rId1" Type="http://schemas.microsoft.com/office/2011/relationships/chartStyle" Target="style252.xml"/></Relationships>
</file>

<file path=ppt/charts/_rels/chart2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2.xlsx"/><Relationship Id="rId2" Type="http://schemas.microsoft.com/office/2011/relationships/chartColorStyle" Target="colors253.xml"/><Relationship Id="rId1" Type="http://schemas.microsoft.com/office/2011/relationships/chartStyle" Target="style253.xml"/></Relationships>
</file>

<file path=ppt/charts/_rels/chart2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3.xlsx"/><Relationship Id="rId2" Type="http://schemas.microsoft.com/office/2011/relationships/chartColorStyle" Target="colors254.xml"/><Relationship Id="rId1" Type="http://schemas.microsoft.com/office/2011/relationships/chartStyle" Target="style254.xml"/></Relationships>
</file>

<file path=ppt/charts/_rels/chart2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4.xlsx"/><Relationship Id="rId2" Type="http://schemas.microsoft.com/office/2011/relationships/chartColorStyle" Target="colors255.xml"/><Relationship Id="rId1" Type="http://schemas.microsoft.com/office/2011/relationships/chartStyle" Target="style255.xml"/></Relationships>
</file>

<file path=ppt/charts/_rels/chart2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5.xlsx"/><Relationship Id="rId2" Type="http://schemas.microsoft.com/office/2011/relationships/chartColorStyle" Target="colors256.xml"/><Relationship Id="rId1" Type="http://schemas.microsoft.com/office/2011/relationships/chartStyle" Target="style256.xml"/></Relationships>
</file>

<file path=ppt/charts/_rels/chart2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6.xlsx"/><Relationship Id="rId2" Type="http://schemas.microsoft.com/office/2011/relationships/chartColorStyle" Target="colors257.xml"/><Relationship Id="rId1" Type="http://schemas.microsoft.com/office/2011/relationships/chartStyle" Target="style257.xml"/></Relationships>
</file>

<file path=ppt/charts/_rels/chart2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7.xlsx"/><Relationship Id="rId2" Type="http://schemas.microsoft.com/office/2011/relationships/chartColorStyle" Target="colors258.xml"/><Relationship Id="rId1" Type="http://schemas.microsoft.com/office/2011/relationships/chartStyle" Target="style258.xml"/></Relationships>
</file>

<file path=ppt/charts/_rels/chart2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8.xlsx"/><Relationship Id="rId2" Type="http://schemas.microsoft.com/office/2011/relationships/chartColorStyle" Target="colors259.xml"/><Relationship Id="rId1" Type="http://schemas.microsoft.com/office/2011/relationships/chartStyle" Target="style259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9.xlsx"/><Relationship Id="rId2" Type="http://schemas.microsoft.com/office/2011/relationships/chartColorStyle" Target="colors260.xml"/><Relationship Id="rId1" Type="http://schemas.microsoft.com/office/2011/relationships/chartStyle" Target="style260.xml"/></Relationships>
</file>

<file path=ppt/charts/_rels/chart2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0.xlsx"/><Relationship Id="rId2" Type="http://schemas.microsoft.com/office/2011/relationships/chartColorStyle" Target="colors261.xml"/><Relationship Id="rId1" Type="http://schemas.microsoft.com/office/2011/relationships/chartStyle" Target="style261.xml"/></Relationships>
</file>

<file path=ppt/charts/_rels/chart2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1.xlsx"/><Relationship Id="rId2" Type="http://schemas.microsoft.com/office/2011/relationships/chartColorStyle" Target="colors262.xml"/><Relationship Id="rId1" Type="http://schemas.microsoft.com/office/2011/relationships/chartStyle" Target="style262.xml"/></Relationships>
</file>

<file path=ppt/charts/_rels/chart2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2.xlsx"/><Relationship Id="rId2" Type="http://schemas.microsoft.com/office/2011/relationships/chartColorStyle" Target="colors263.xml"/><Relationship Id="rId1" Type="http://schemas.microsoft.com/office/2011/relationships/chartStyle" Target="style263.xml"/></Relationships>
</file>

<file path=ppt/charts/_rels/chart2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3.xlsx"/><Relationship Id="rId2" Type="http://schemas.microsoft.com/office/2011/relationships/chartColorStyle" Target="colors264.xml"/><Relationship Id="rId1" Type="http://schemas.microsoft.com/office/2011/relationships/chartStyle" Target="style264.xml"/></Relationships>
</file>

<file path=ppt/charts/_rels/chart2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4.xlsx"/><Relationship Id="rId2" Type="http://schemas.microsoft.com/office/2011/relationships/chartColorStyle" Target="colors265.xml"/><Relationship Id="rId1" Type="http://schemas.microsoft.com/office/2011/relationships/chartStyle" Target="style265.xml"/></Relationships>
</file>

<file path=ppt/charts/_rels/chart2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5.xlsx"/><Relationship Id="rId2" Type="http://schemas.microsoft.com/office/2011/relationships/chartColorStyle" Target="colors266.xml"/><Relationship Id="rId1" Type="http://schemas.microsoft.com/office/2011/relationships/chartStyle" Target="style266.xml"/></Relationships>
</file>

<file path=ppt/charts/_rels/chart2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6.xlsx"/><Relationship Id="rId2" Type="http://schemas.microsoft.com/office/2011/relationships/chartColorStyle" Target="colors267.xml"/><Relationship Id="rId1" Type="http://schemas.microsoft.com/office/2011/relationships/chartStyle" Target="style267.xml"/></Relationships>
</file>

<file path=ppt/charts/_rels/chart2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7.xlsx"/><Relationship Id="rId2" Type="http://schemas.microsoft.com/office/2011/relationships/chartColorStyle" Target="colors268.xml"/><Relationship Id="rId1" Type="http://schemas.microsoft.com/office/2011/relationships/chartStyle" Target="style268.xml"/></Relationships>
</file>

<file path=ppt/charts/_rels/chart2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8.xlsx"/><Relationship Id="rId2" Type="http://schemas.microsoft.com/office/2011/relationships/chartColorStyle" Target="colors269.xml"/><Relationship Id="rId1" Type="http://schemas.microsoft.com/office/2011/relationships/chartStyle" Target="style269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9.xlsx"/><Relationship Id="rId2" Type="http://schemas.microsoft.com/office/2011/relationships/chartColorStyle" Target="colors270.xml"/><Relationship Id="rId1" Type="http://schemas.microsoft.com/office/2011/relationships/chartStyle" Target="style270.xml"/></Relationships>
</file>

<file path=ppt/charts/_rels/chart2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0.xlsx"/><Relationship Id="rId2" Type="http://schemas.microsoft.com/office/2011/relationships/chartColorStyle" Target="colors271.xml"/><Relationship Id="rId1" Type="http://schemas.microsoft.com/office/2011/relationships/chartStyle" Target="style271.xml"/></Relationships>
</file>

<file path=ppt/charts/_rels/chart2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1.xlsx"/><Relationship Id="rId2" Type="http://schemas.microsoft.com/office/2011/relationships/chartColorStyle" Target="colors272.xml"/><Relationship Id="rId1" Type="http://schemas.microsoft.com/office/2011/relationships/chartStyle" Target="style272.xml"/></Relationships>
</file>

<file path=ppt/charts/_rels/chart2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2.xlsx"/><Relationship Id="rId2" Type="http://schemas.microsoft.com/office/2011/relationships/chartColorStyle" Target="colors273.xml"/><Relationship Id="rId1" Type="http://schemas.microsoft.com/office/2011/relationships/chartStyle" Target="style273.xml"/></Relationships>
</file>

<file path=ppt/charts/_rels/chart2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3.xlsx"/><Relationship Id="rId2" Type="http://schemas.microsoft.com/office/2011/relationships/chartColorStyle" Target="colors274.xml"/><Relationship Id="rId1" Type="http://schemas.microsoft.com/office/2011/relationships/chartStyle" Target="style274.xml"/></Relationships>
</file>

<file path=ppt/charts/_rels/chart2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4.xlsx"/><Relationship Id="rId2" Type="http://schemas.microsoft.com/office/2011/relationships/chartColorStyle" Target="colors275.xml"/><Relationship Id="rId1" Type="http://schemas.microsoft.com/office/2011/relationships/chartStyle" Target="style275.xml"/></Relationships>
</file>

<file path=ppt/charts/_rels/chart2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5.xlsx"/><Relationship Id="rId2" Type="http://schemas.microsoft.com/office/2011/relationships/chartColorStyle" Target="colors276.xml"/><Relationship Id="rId1" Type="http://schemas.microsoft.com/office/2011/relationships/chartStyle" Target="style276.xml"/></Relationships>
</file>

<file path=ppt/charts/_rels/chart2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6.xlsx"/><Relationship Id="rId2" Type="http://schemas.microsoft.com/office/2011/relationships/chartColorStyle" Target="colors277.xml"/><Relationship Id="rId1" Type="http://schemas.microsoft.com/office/2011/relationships/chartStyle" Target="style277.xml"/></Relationships>
</file>

<file path=ppt/charts/_rels/chart2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7.xlsx"/><Relationship Id="rId2" Type="http://schemas.microsoft.com/office/2011/relationships/chartColorStyle" Target="colors278.xml"/><Relationship Id="rId1" Type="http://schemas.microsoft.com/office/2011/relationships/chartStyle" Target="style278.xml"/></Relationships>
</file>

<file path=ppt/charts/_rels/chart2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8.xlsx"/><Relationship Id="rId2" Type="http://schemas.microsoft.com/office/2011/relationships/chartColorStyle" Target="colors279.xml"/><Relationship Id="rId1" Type="http://schemas.microsoft.com/office/2011/relationships/chartStyle" Target="style27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9.xlsx"/><Relationship Id="rId2" Type="http://schemas.microsoft.com/office/2011/relationships/chartColorStyle" Target="colors280.xml"/><Relationship Id="rId1" Type="http://schemas.microsoft.com/office/2011/relationships/chartStyle" Target="style280.xml"/></Relationships>
</file>

<file path=ppt/charts/_rels/chart2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0.xlsx"/><Relationship Id="rId2" Type="http://schemas.microsoft.com/office/2011/relationships/chartColorStyle" Target="colors281.xml"/><Relationship Id="rId1" Type="http://schemas.microsoft.com/office/2011/relationships/chartStyle" Target="style281.xml"/></Relationships>
</file>

<file path=ppt/charts/_rels/chart2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1.xlsx"/><Relationship Id="rId2" Type="http://schemas.microsoft.com/office/2011/relationships/chartColorStyle" Target="colors282.xml"/><Relationship Id="rId1" Type="http://schemas.microsoft.com/office/2011/relationships/chartStyle" Target="style282.xml"/></Relationships>
</file>

<file path=ppt/charts/_rels/chart2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2.xlsx"/><Relationship Id="rId2" Type="http://schemas.microsoft.com/office/2011/relationships/chartColorStyle" Target="colors283.xml"/><Relationship Id="rId1" Type="http://schemas.microsoft.com/office/2011/relationships/chartStyle" Target="style283.xml"/></Relationships>
</file>

<file path=ppt/charts/_rels/chart2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3.xlsx"/><Relationship Id="rId2" Type="http://schemas.microsoft.com/office/2011/relationships/chartColorStyle" Target="colors284.xml"/><Relationship Id="rId1" Type="http://schemas.microsoft.com/office/2011/relationships/chartStyle" Target="style284.xml"/></Relationships>
</file>

<file path=ppt/charts/_rels/chart2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4.xlsx"/><Relationship Id="rId2" Type="http://schemas.microsoft.com/office/2011/relationships/chartColorStyle" Target="colors285.xml"/><Relationship Id="rId1" Type="http://schemas.microsoft.com/office/2011/relationships/chartStyle" Target="style285.xml"/></Relationships>
</file>

<file path=ppt/charts/_rels/chart2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5.xlsx"/><Relationship Id="rId2" Type="http://schemas.microsoft.com/office/2011/relationships/chartColorStyle" Target="colors286.xml"/><Relationship Id="rId1" Type="http://schemas.microsoft.com/office/2011/relationships/chartStyle" Target="style286.xml"/></Relationships>
</file>

<file path=ppt/charts/_rels/chart2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6.xlsx"/><Relationship Id="rId2" Type="http://schemas.microsoft.com/office/2011/relationships/chartColorStyle" Target="colors287.xml"/><Relationship Id="rId1" Type="http://schemas.microsoft.com/office/2011/relationships/chartStyle" Target="style287.xml"/></Relationships>
</file>

<file path=ppt/charts/_rels/chart2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7.xlsx"/><Relationship Id="rId2" Type="http://schemas.microsoft.com/office/2011/relationships/chartColorStyle" Target="colors288.xml"/><Relationship Id="rId1" Type="http://schemas.microsoft.com/office/2011/relationships/chartStyle" Target="style288.xml"/></Relationships>
</file>

<file path=ppt/charts/_rels/chart2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8.xlsx"/><Relationship Id="rId2" Type="http://schemas.microsoft.com/office/2011/relationships/chartColorStyle" Target="colors289.xml"/><Relationship Id="rId1" Type="http://schemas.microsoft.com/office/2011/relationships/chartStyle" Target="style289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2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9.xlsx"/><Relationship Id="rId2" Type="http://schemas.microsoft.com/office/2011/relationships/chartColorStyle" Target="colors290.xml"/><Relationship Id="rId1" Type="http://schemas.microsoft.com/office/2011/relationships/chartStyle" Target="style290.xml"/></Relationships>
</file>

<file path=ppt/charts/_rels/chart2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0.xlsx"/><Relationship Id="rId2" Type="http://schemas.microsoft.com/office/2011/relationships/chartColorStyle" Target="colors291.xml"/><Relationship Id="rId1" Type="http://schemas.microsoft.com/office/2011/relationships/chartStyle" Target="style291.xml"/></Relationships>
</file>

<file path=ppt/charts/_rels/chart2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1.xlsx"/><Relationship Id="rId2" Type="http://schemas.microsoft.com/office/2011/relationships/chartColorStyle" Target="colors292.xml"/><Relationship Id="rId1" Type="http://schemas.microsoft.com/office/2011/relationships/chartStyle" Target="style292.xml"/></Relationships>
</file>

<file path=ppt/charts/_rels/chart2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2.xlsx"/><Relationship Id="rId2" Type="http://schemas.microsoft.com/office/2011/relationships/chartColorStyle" Target="colors293.xml"/><Relationship Id="rId1" Type="http://schemas.microsoft.com/office/2011/relationships/chartStyle" Target="style293.xml"/></Relationships>
</file>

<file path=ppt/charts/_rels/chart2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3.xlsx"/><Relationship Id="rId2" Type="http://schemas.microsoft.com/office/2011/relationships/chartColorStyle" Target="colors294.xml"/><Relationship Id="rId1" Type="http://schemas.microsoft.com/office/2011/relationships/chartStyle" Target="style294.xml"/></Relationships>
</file>

<file path=ppt/charts/_rels/chart2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4.xlsx"/><Relationship Id="rId2" Type="http://schemas.microsoft.com/office/2011/relationships/chartColorStyle" Target="colors295.xml"/><Relationship Id="rId1" Type="http://schemas.microsoft.com/office/2011/relationships/chartStyle" Target="style295.xml"/></Relationships>
</file>

<file path=ppt/charts/_rels/chart2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5.xlsx"/><Relationship Id="rId2" Type="http://schemas.microsoft.com/office/2011/relationships/chartColorStyle" Target="colors296.xml"/><Relationship Id="rId1" Type="http://schemas.microsoft.com/office/2011/relationships/chartStyle" Target="style296.xml"/></Relationships>
</file>

<file path=ppt/charts/_rels/chart2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6.xlsx"/><Relationship Id="rId2" Type="http://schemas.microsoft.com/office/2011/relationships/chartColorStyle" Target="colors297.xml"/><Relationship Id="rId1" Type="http://schemas.microsoft.com/office/2011/relationships/chartStyle" Target="style297.xml"/></Relationships>
</file>

<file path=ppt/charts/_rels/chart2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7.xlsx"/><Relationship Id="rId2" Type="http://schemas.microsoft.com/office/2011/relationships/chartColorStyle" Target="colors298.xml"/><Relationship Id="rId1" Type="http://schemas.microsoft.com/office/2011/relationships/chartStyle" Target="style298.xml"/></Relationships>
</file>

<file path=ppt/charts/_rels/chart2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8.xlsx"/><Relationship Id="rId2" Type="http://schemas.microsoft.com/office/2011/relationships/chartColorStyle" Target="colors299.xml"/><Relationship Id="rId1" Type="http://schemas.microsoft.com/office/2011/relationships/chartStyle" Target="style29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9.xlsx"/><Relationship Id="rId2" Type="http://schemas.microsoft.com/office/2011/relationships/chartColorStyle" Target="colors300.xml"/><Relationship Id="rId1" Type="http://schemas.microsoft.com/office/2011/relationships/chartStyle" Target="style300.xml"/></Relationships>
</file>

<file path=ppt/charts/_rels/chart3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0.xlsx"/><Relationship Id="rId2" Type="http://schemas.microsoft.com/office/2011/relationships/chartColorStyle" Target="colors301.xml"/><Relationship Id="rId1" Type="http://schemas.microsoft.com/office/2011/relationships/chartStyle" Target="style301.xml"/></Relationships>
</file>

<file path=ppt/charts/_rels/chart3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1.xlsx"/><Relationship Id="rId2" Type="http://schemas.microsoft.com/office/2011/relationships/chartColorStyle" Target="colors302.xml"/><Relationship Id="rId1" Type="http://schemas.microsoft.com/office/2011/relationships/chartStyle" Target="style302.xml"/></Relationships>
</file>

<file path=ppt/charts/_rels/chart3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2.xlsx"/><Relationship Id="rId2" Type="http://schemas.microsoft.com/office/2011/relationships/chartColorStyle" Target="colors303.xml"/><Relationship Id="rId1" Type="http://schemas.microsoft.com/office/2011/relationships/chartStyle" Target="style303.xml"/></Relationships>
</file>

<file path=ppt/charts/_rels/chart3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3.xlsx"/><Relationship Id="rId2" Type="http://schemas.microsoft.com/office/2011/relationships/chartColorStyle" Target="colors304.xml"/><Relationship Id="rId1" Type="http://schemas.microsoft.com/office/2011/relationships/chartStyle" Target="style304.xml"/></Relationships>
</file>

<file path=ppt/charts/_rels/chart3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4.xlsx"/><Relationship Id="rId2" Type="http://schemas.microsoft.com/office/2011/relationships/chartColorStyle" Target="colors305.xml"/><Relationship Id="rId1" Type="http://schemas.microsoft.com/office/2011/relationships/chartStyle" Target="style305.xml"/></Relationships>
</file>

<file path=ppt/charts/_rels/chart3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5.xlsx"/><Relationship Id="rId2" Type="http://schemas.microsoft.com/office/2011/relationships/chartColorStyle" Target="colors306.xml"/><Relationship Id="rId1" Type="http://schemas.microsoft.com/office/2011/relationships/chartStyle" Target="style306.xml"/></Relationships>
</file>

<file path=ppt/charts/_rels/chart3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6.xlsx"/><Relationship Id="rId2" Type="http://schemas.microsoft.com/office/2011/relationships/chartColorStyle" Target="colors307.xml"/><Relationship Id="rId1" Type="http://schemas.microsoft.com/office/2011/relationships/chartStyle" Target="style307.xml"/></Relationships>
</file>

<file path=ppt/charts/_rels/chart3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7.xlsx"/><Relationship Id="rId2" Type="http://schemas.microsoft.com/office/2011/relationships/chartColorStyle" Target="colors308.xml"/><Relationship Id="rId1" Type="http://schemas.microsoft.com/office/2011/relationships/chartStyle" Target="style308.xml"/></Relationships>
</file>

<file path=ppt/charts/_rels/chart3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8.xlsx"/><Relationship Id="rId2" Type="http://schemas.microsoft.com/office/2011/relationships/chartColorStyle" Target="colors309.xml"/><Relationship Id="rId1" Type="http://schemas.microsoft.com/office/2011/relationships/chartStyle" Target="style309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9.xlsx"/><Relationship Id="rId2" Type="http://schemas.microsoft.com/office/2011/relationships/chartColorStyle" Target="colors310.xml"/><Relationship Id="rId1" Type="http://schemas.microsoft.com/office/2011/relationships/chartStyle" Target="style310.xml"/></Relationships>
</file>

<file path=ppt/charts/_rels/chart3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0.xlsx"/><Relationship Id="rId2" Type="http://schemas.microsoft.com/office/2011/relationships/chartColorStyle" Target="colors311.xml"/><Relationship Id="rId1" Type="http://schemas.microsoft.com/office/2011/relationships/chartStyle" Target="style311.xml"/></Relationships>
</file>

<file path=ppt/charts/_rels/chart3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1.xlsx"/><Relationship Id="rId2" Type="http://schemas.microsoft.com/office/2011/relationships/chartColorStyle" Target="colors312.xml"/><Relationship Id="rId1" Type="http://schemas.microsoft.com/office/2011/relationships/chartStyle" Target="style312.xml"/></Relationships>
</file>

<file path=ppt/charts/_rels/chart3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2.xlsx"/><Relationship Id="rId2" Type="http://schemas.microsoft.com/office/2011/relationships/chartColorStyle" Target="colors313.xml"/><Relationship Id="rId1" Type="http://schemas.microsoft.com/office/2011/relationships/chartStyle" Target="style313.xml"/></Relationships>
</file>

<file path=ppt/charts/_rels/chart3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3.xlsx"/><Relationship Id="rId2" Type="http://schemas.microsoft.com/office/2011/relationships/chartColorStyle" Target="colors314.xml"/><Relationship Id="rId1" Type="http://schemas.microsoft.com/office/2011/relationships/chartStyle" Target="style314.xml"/></Relationships>
</file>

<file path=ppt/charts/_rels/chart3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4.xlsx"/><Relationship Id="rId2" Type="http://schemas.microsoft.com/office/2011/relationships/chartColorStyle" Target="colors315.xml"/><Relationship Id="rId1" Type="http://schemas.microsoft.com/office/2011/relationships/chartStyle" Target="style315.xml"/></Relationships>
</file>

<file path=ppt/charts/_rels/chart3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5.xlsx"/><Relationship Id="rId2" Type="http://schemas.microsoft.com/office/2011/relationships/chartColorStyle" Target="colors316.xml"/><Relationship Id="rId1" Type="http://schemas.microsoft.com/office/2011/relationships/chartStyle" Target="style316.xml"/></Relationships>
</file>

<file path=ppt/charts/_rels/chart3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6.xlsx"/><Relationship Id="rId2" Type="http://schemas.microsoft.com/office/2011/relationships/chartColorStyle" Target="colors317.xml"/><Relationship Id="rId1" Type="http://schemas.microsoft.com/office/2011/relationships/chartStyle" Target="style317.xml"/></Relationships>
</file>

<file path=ppt/charts/_rels/chart3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7.xlsx"/><Relationship Id="rId2" Type="http://schemas.microsoft.com/office/2011/relationships/chartColorStyle" Target="colors318.xml"/><Relationship Id="rId1" Type="http://schemas.microsoft.com/office/2011/relationships/chartStyle" Target="style318.xml"/></Relationships>
</file>

<file path=ppt/charts/_rels/chart3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8.xlsx"/><Relationship Id="rId2" Type="http://schemas.microsoft.com/office/2011/relationships/chartColorStyle" Target="colors319.xml"/><Relationship Id="rId1" Type="http://schemas.microsoft.com/office/2011/relationships/chartStyle" Target="style319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9.xlsx"/><Relationship Id="rId2" Type="http://schemas.microsoft.com/office/2011/relationships/chartColorStyle" Target="colors320.xml"/><Relationship Id="rId1" Type="http://schemas.microsoft.com/office/2011/relationships/chartStyle" Target="style320.xml"/></Relationships>
</file>

<file path=ppt/charts/_rels/chart3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0.xlsx"/><Relationship Id="rId2" Type="http://schemas.microsoft.com/office/2011/relationships/chartColorStyle" Target="colors321.xml"/><Relationship Id="rId1" Type="http://schemas.microsoft.com/office/2011/relationships/chartStyle" Target="style321.xml"/></Relationships>
</file>

<file path=ppt/charts/_rels/chart3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1.xlsx"/><Relationship Id="rId2" Type="http://schemas.microsoft.com/office/2011/relationships/chartColorStyle" Target="colors322.xml"/><Relationship Id="rId1" Type="http://schemas.microsoft.com/office/2011/relationships/chartStyle" Target="style322.xml"/></Relationships>
</file>

<file path=ppt/charts/_rels/chart3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2.xlsx"/><Relationship Id="rId2" Type="http://schemas.microsoft.com/office/2011/relationships/chartColorStyle" Target="colors323.xml"/><Relationship Id="rId1" Type="http://schemas.microsoft.com/office/2011/relationships/chartStyle" Target="style323.xml"/></Relationships>
</file>

<file path=ppt/charts/_rels/chart3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3.xlsx"/><Relationship Id="rId2" Type="http://schemas.microsoft.com/office/2011/relationships/chartColorStyle" Target="colors324.xml"/><Relationship Id="rId1" Type="http://schemas.microsoft.com/office/2011/relationships/chartStyle" Target="style324.xml"/></Relationships>
</file>

<file path=ppt/charts/_rels/chart3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4.xlsx"/><Relationship Id="rId2" Type="http://schemas.microsoft.com/office/2011/relationships/chartColorStyle" Target="colors325.xml"/><Relationship Id="rId1" Type="http://schemas.microsoft.com/office/2011/relationships/chartStyle" Target="style325.xml"/></Relationships>
</file>

<file path=ppt/charts/_rels/chart3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5.xlsx"/><Relationship Id="rId2" Type="http://schemas.microsoft.com/office/2011/relationships/chartColorStyle" Target="colors326.xml"/><Relationship Id="rId1" Type="http://schemas.microsoft.com/office/2011/relationships/chartStyle" Target="style326.xml"/></Relationships>
</file>

<file path=ppt/charts/_rels/chart3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6.xlsx"/><Relationship Id="rId2" Type="http://schemas.microsoft.com/office/2011/relationships/chartColorStyle" Target="colors327.xml"/><Relationship Id="rId1" Type="http://schemas.microsoft.com/office/2011/relationships/chartStyle" Target="style327.xml"/></Relationships>
</file>

<file path=ppt/charts/_rels/chart3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7.xlsx"/><Relationship Id="rId2" Type="http://schemas.microsoft.com/office/2011/relationships/chartColorStyle" Target="colors328.xml"/><Relationship Id="rId1" Type="http://schemas.microsoft.com/office/2011/relationships/chartStyle" Target="style328.xml"/></Relationships>
</file>

<file path=ppt/charts/_rels/chart3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8.xlsx"/><Relationship Id="rId2" Type="http://schemas.microsoft.com/office/2011/relationships/chartColorStyle" Target="colors329.xml"/><Relationship Id="rId1" Type="http://schemas.microsoft.com/office/2011/relationships/chartStyle" Target="style3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9.xlsx"/><Relationship Id="rId2" Type="http://schemas.microsoft.com/office/2011/relationships/chartColorStyle" Target="colors330.xml"/><Relationship Id="rId1" Type="http://schemas.microsoft.com/office/2011/relationships/chartStyle" Target="style330.xml"/></Relationships>
</file>

<file path=ppt/charts/_rels/chart3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0.xlsx"/><Relationship Id="rId2" Type="http://schemas.microsoft.com/office/2011/relationships/chartColorStyle" Target="colors331.xml"/><Relationship Id="rId1" Type="http://schemas.microsoft.com/office/2011/relationships/chartStyle" Target="style331.xml"/></Relationships>
</file>

<file path=ppt/charts/_rels/chart3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1.xlsx"/><Relationship Id="rId2" Type="http://schemas.microsoft.com/office/2011/relationships/chartColorStyle" Target="colors332.xml"/><Relationship Id="rId1" Type="http://schemas.microsoft.com/office/2011/relationships/chartStyle" Target="style332.xml"/></Relationships>
</file>

<file path=ppt/charts/_rels/chart3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2.xlsx"/><Relationship Id="rId2" Type="http://schemas.microsoft.com/office/2011/relationships/chartColorStyle" Target="colors333.xml"/><Relationship Id="rId1" Type="http://schemas.microsoft.com/office/2011/relationships/chartStyle" Target="style333.xml"/></Relationships>
</file>

<file path=ppt/charts/_rels/chart3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3.xlsx"/><Relationship Id="rId2" Type="http://schemas.microsoft.com/office/2011/relationships/chartColorStyle" Target="colors334.xml"/><Relationship Id="rId1" Type="http://schemas.microsoft.com/office/2011/relationships/chartStyle" Target="style334.xml"/></Relationships>
</file>

<file path=ppt/charts/_rels/chart3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4.xlsx"/><Relationship Id="rId2" Type="http://schemas.microsoft.com/office/2011/relationships/chartColorStyle" Target="colors335.xml"/><Relationship Id="rId1" Type="http://schemas.microsoft.com/office/2011/relationships/chartStyle" Target="style335.xml"/></Relationships>
</file>

<file path=ppt/charts/_rels/chart3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5.xlsx"/><Relationship Id="rId2" Type="http://schemas.microsoft.com/office/2011/relationships/chartColorStyle" Target="colors336.xml"/><Relationship Id="rId1" Type="http://schemas.microsoft.com/office/2011/relationships/chartStyle" Target="style336.xml"/></Relationships>
</file>

<file path=ppt/charts/_rels/chart3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6.xlsx"/><Relationship Id="rId2" Type="http://schemas.microsoft.com/office/2011/relationships/chartColorStyle" Target="colors337.xml"/><Relationship Id="rId1" Type="http://schemas.microsoft.com/office/2011/relationships/chartStyle" Target="style337.xml"/></Relationships>
</file>

<file path=ppt/charts/_rels/chart3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7.xlsx"/><Relationship Id="rId2" Type="http://schemas.microsoft.com/office/2011/relationships/chartColorStyle" Target="colors338.xml"/><Relationship Id="rId1" Type="http://schemas.microsoft.com/office/2011/relationships/chartStyle" Target="style338.xml"/></Relationships>
</file>

<file path=ppt/charts/_rels/chart3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8.xlsx"/><Relationship Id="rId2" Type="http://schemas.microsoft.com/office/2011/relationships/chartColorStyle" Target="colors339.xml"/><Relationship Id="rId1" Type="http://schemas.microsoft.com/office/2011/relationships/chartStyle" Target="style339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9.xlsx"/><Relationship Id="rId2" Type="http://schemas.microsoft.com/office/2011/relationships/chartColorStyle" Target="colors340.xml"/><Relationship Id="rId1" Type="http://schemas.microsoft.com/office/2011/relationships/chartStyle" Target="style340.xml"/></Relationships>
</file>

<file path=ppt/charts/_rels/chart3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0.xlsx"/><Relationship Id="rId2" Type="http://schemas.microsoft.com/office/2011/relationships/chartColorStyle" Target="colors341.xml"/><Relationship Id="rId1" Type="http://schemas.microsoft.com/office/2011/relationships/chartStyle" Target="style341.xml"/></Relationships>
</file>

<file path=ppt/charts/_rels/chart3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1.xlsx"/><Relationship Id="rId2" Type="http://schemas.microsoft.com/office/2011/relationships/chartColorStyle" Target="colors342.xml"/><Relationship Id="rId1" Type="http://schemas.microsoft.com/office/2011/relationships/chartStyle" Target="style342.xml"/></Relationships>
</file>

<file path=ppt/charts/_rels/chart3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2.xlsx"/><Relationship Id="rId2" Type="http://schemas.microsoft.com/office/2011/relationships/chartColorStyle" Target="colors343.xml"/><Relationship Id="rId1" Type="http://schemas.microsoft.com/office/2011/relationships/chartStyle" Target="style343.xml"/></Relationships>
</file>

<file path=ppt/charts/_rels/chart3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3.xlsx"/><Relationship Id="rId2" Type="http://schemas.microsoft.com/office/2011/relationships/chartColorStyle" Target="colors344.xml"/><Relationship Id="rId1" Type="http://schemas.microsoft.com/office/2011/relationships/chartStyle" Target="style344.xml"/></Relationships>
</file>

<file path=ppt/charts/_rels/chart3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4.xlsx"/><Relationship Id="rId2" Type="http://schemas.microsoft.com/office/2011/relationships/chartColorStyle" Target="colors345.xml"/><Relationship Id="rId1" Type="http://schemas.microsoft.com/office/2011/relationships/chartStyle" Target="style345.xml"/></Relationships>
</file>

<file path=ppt/charts/_rels/chart3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5.xlsx"/><Relationship Id="rId2" Type="http://schemas.microsoft.com/office/2011/relationships/chartColorStyle" Target="colors346.xml"/><Relationship Id="rId1" Type="http://schemas.microsoft.com/office/2011/relationships/chartStyle" Target="style346.xml"/></Relationships>
</file>

<file path=ppt/charts/_rels/chart3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6.xlsx"/><Relationship Id="rId2" Type="http://schemas.microsoft.com/office/2011/relationships/chartColorStyle" Target="colors347.xml"/><Relationship Id="rId1" Type="http://schemas.microsoft.com/office/2011/relationships/chartStyle" Target="style347.xml"/></Relationships>
</file>

<file path=ppt/charts/_rels/chart3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7.xlsx"/><Relationship Id="rId2" Type="http://schemas.microsoft.com/office/2011/relationships/chartColorStyle" Target="colors348.xml"/><Relationship Id="rId1" Type="http://schemas.microsoft.com/office/2011/relationships/chartStyle" Target="style348.xml"/></Relationships>
</file>

<file path=ppt/charts/_rels/chart3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8.xlsx"/><Relationship Id="rId2" Type="http://schemas.microsoft.com/office/2011/relationships/chartColorStyle" Target="colors349.xml"/><Relationship Id="rId1" Type="http://schemas.microsoft.com/office/2011/relationships/chartStyle" Target="style349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9.xlsx"/><Relationship Id="rId2" Type="http://schemas.microsoft.com/office/2011/relationships/chartColorStyle" Target="colors350.xml"/><Relationship Id="rId1" Type="http://schemas.microsoft.com/office/2011/relationships/chartStyle" Target="style350.xml"/></Relationships>
</file>

<file path=ppt/charts/_rels/chart3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0.xlsx"/><Relationship Id="rId2" Type="http://schemas.microsoft.com/office/2011/relationships/chartColorStyle" Target="colors351.xml"/><Relationship Id="rId1" Type="http://schemas.microsoft.com/office/2011/relationships/chartStyle" Target="style351.xml"/></Relationships>
</file>

<file path=ppt/charts/_rels/chart3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1.xlsx"/><Relationship Id="rId2" Type="http://schemas.microsoft.com/office/2011/relationships/chartColorStyle" Target="colors352.xml"/><Relationship Id="rId1" Type="http://schemas.microsoft.com/office/2011/relationships/chartStyle" Target="style352.xml"/></Relationships>
</file>

<file path=ppt/charts/_rels/chart3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2.xlsx"/><Relationship Id="rId2" Type="http://schemas.microsoft.com/office/2011/relationships/chartColorStyle" Target="colors353.xml"/><Relationship Id="rId1" Type="http://schemas.microsoft.com/office/2011/relationships/chartStyle" Target="style353.xml"/></Relationships>
</file>

<file path=ppt/charts/_rels/chart3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3.xlsx"/><Relationship Id="rId2" Type="http://schemas.microsoft.com/office/2011/relationships/chartColorStyle" Target="colors354.xml"/><Relationship Id="rId1" Type="http://schemas.microsoft.com/office/2011/relationships/chartStyle" Target="style354.xml"/></Relationships>
</file>

<file path=ppt/charts/_rels/chart3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4.xlsx"/><Relationship Id="rId2" Type="http://schemas.microsoft.com/office/2011/relationships/chartColorStyle" Target="colors355.xml"/><Relationship Id="rId1" Type="http://schemas.microsoft.com/office/2011/relationships/chartStyle" Target="style355.xml"/></Relationships>
</file>

<file path=ppt/charts/_rels/chart3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5.xlsx"/><Relationship Id="rId2" Type="http://schemas.microsoft.com/office/2011/relationships/chartColorStyle" Target="colors356.xml"/><Relationship Id="rId1" Type="http://schemas.microsoft.com/office/2011/relationships/chartStyle" Target="style356.xml"/></Relationships>
</file>

<file path=ppt/charts/_rels/chart3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6.xlsx"/><Relationship Id="rId2" Type="http://schemas.microsoft.com/office/2011/relationships/chartColorStyle" Target="colors357.xml"/><Relationship Id="rId1" Type="http://schemas.microsoft.com/office/2011/relationships/chartStyle" Target="style357.xml"/></Relationships>
</file>

<file path=ppt/charts/_rels/chart3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7.xlsx"/><Relationship Id="rId2" Type="http://schemas.microsoft.com/office/2011/relationships/chartColorStyle" Target="colors358.xml"/><Relationship Id="rId1" Type="http://schemas.microsoft.com/office/2011/relationships/chartStyle" Target="style358.xml"/></Relationships>
</file>

<file path=ppt/charts/_rels/chart3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8.xlsx"/><Relationship Id="rId2" Type="http://schemas.microsoft.com/office/2011/relationships/chartColorStyle" Target="colors359.xml"/><Relationship Id="rId1" Type="http://schemas.microsoft.com/office/2011/relationships/chartStyle" Target="style359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9.xlsx"/><Relationship Id="rId2" Type="http://schemas.microsoft.com/office/2011/relationships/chartColorStyle" Target="colors360.xml"/><Relationship Id="rId1" Type="http://schemas.microsoft.com/office/2011/relationships/chartStyle" Target="style360.xml"/></Relationships>
</file>

<file path=ppt/charts/_rels/chart3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0.xlsx"/><Relationship Id="rId2" Type="http://schemas.microsoft.com/office/2011/relationships/chartColorStyle" Target="colors361.xml"/><Relationship Id="rId1" Type="http://schemas.microsoft.com/office/2011/relationships/chartStyle" Target="style361.xml"/></Relationships>
</file>

<file path=ppt/charts/_rels/chart3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1.xlsx"/><Relationship Id="rId2" Type="http://schemas.microsoft.com/office/2011/relationships/chartColorStyle" Target="colors362.xml"/><Relationship Id="rId1" Type="http://schemas.microsoft.com/office/2011/relationships/chartStyle" Target="style362.xml"/></Relationships>
</file>

<file path=ppt/charts/_rels/chart3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2.xlsx"/><Relationship Id="rId2" Type="http://schemas.microsoft.com/office/2011/relationships/chartColorStyle" Target="colors363.xml"/><Relationship Id="rId1" Type="http://schemas.microsoft.com/office/2011/relationships/chartStyle" Target="style363.xml"/></Relationships>
</file>

<file path=ppt/charts/_rels/chart3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3.xlsx"/><Relationship Id="rId2" Type="http://schemas.microsoft.com/office/2011/relationships/chartColorStyle" Target="colors364.xml"/><Relationship Id="rId1" Type="http://schemas.microsoft.com/office/2011/relationships/chartStyle" Target="style364.xml"/></Relationships>
</file>

<file path=ppt/charts/_rels/chart3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4.xlsx"/><Relationship Id="rId2" Type="http://schemas.microsoft.com/office/2011/relationships/chartColorStyle" Target="colors365.xml"/><Relationship Id="rId1" Type="http://schemas.microsoft.com/office/2011/relationships/chartStyle" Target="style365.xml"/></Relationships>
</file>

<file path=ppt/charts/_rels/chart3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5.xlsx"/><Relationship Id="rId2" Type="http://schemas.microsoft.com/office/2011/relationships/chartColorStyle" Target="colors366.xml"/><Relationship Id="rId1" Type="http://schemas.microsoft.com/office/2011/relationships/chartStyle" Target="style366.xml"/></Relationships>
</file>

<file path=ppt/charts/_rels/chart3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6.xlsx"/><Relationship Id="rId2" Type="http://schemas.microsoft.com/office/2011/relationships/chartColorStyle" Target="colors367.xml"/><Relationship Id="rId1" Type="http://schemas.microsoft.com/office/2011/relationships/chartStyle" Target="style367.xml"/></Relationships>
</file>

<file path=ppt/charts/_rels/chart3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7.xlsx"/><Relationship Id="rId2" Type="http://schemas.microsoft.com/office/2011/relationships/chartColorStyle" Target="colors368.xml"/><Relationship Id="rId1" Type="http://schemas.microsoft.com/office/2011/relationships/chartStyle" Target="style368.xml"/></Relationships>
</file>

<file path=ppt/charts/_rels/chart3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8.xlsx"/><Relationship Id="rId2" Type="http://schemas.microsoft.com/office/2011/relationships/chartColorStyle" Target="colors369.xml"/><Relationship Id="rId1" Type="http://schemas.microsoft.com/office/2011/relationships/chartStyle" Target="style369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9.xlsx"/><Relationship Id="rId2" Type="http://schemas.microsoft.com/office/2011/relationships/chartColorStyle" Target="colors370.xml"/><Relationship Id="rId1" Type="http://schemas.microsoft.com/office/2011/relationships/chartStyle" Target="style370.xml"/></Relationships>
</file>

<file path=ppt/charts/_rels/chart3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0.xlsx"/><Relationship Id="rId2" Type="http://schemas.microsoft.com/office/2011/relationships/chartColorStyle" Target="colors371.xml"/><Relationship Id="rId1" Type="http://schemas.microsoft.com/office/2011/relationships/chartStyle" Target="style371.xml"/></Relationships>
</file>

<file path=ppt/charts/_rels/chart3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1.xlsx"/><Relationship Id="rId2" Type="http://schemas.microsoft.com/office/2011/relationships/chartColorStyle" Target="colors372.xml"/><Relationship Id="rId1" Type="http://schemas.microsoft.com/office/2011/relationships/chartStyle" Target="style372.xml"/></Relationships>
</file>

<file path=ppt/charts/_rels/chart3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2.xlsx"/><Relationship Id="rId2" Type="http://schemas.microsoft.com/office/2011/relationships/chartColorStyle" Target="colors373.xml"/><Relationship Id="rId1" Type="http://schemas.microsoft.com/office/2011/relationships/chartStyle" Target="style373.xml"/></Relationships>
</file>

<file path=ppt/charts/_rels/chart3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3.xlsx"/><Relationship Id="rId2" Type="http://schemas.microsoft.com/office/2011/relationships/chartColorStyle" Target="colors374.xml"/><Relationship Id="rId1" Type="http://schemas.microsoft.com/office/2011/relationships/chartStyle" Target="style374.xml"/></Relationships>
</file>

<file path=ppt/charts/_rels/chart3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4.xlsx"/><Relationship Id="rId2" Type="http://schemas.microsoft.com/office/2011/relationships/chartColorStyle" Target="colors375.xml"/><Relationship Id="rId1" Type="http://schemas.microsoft.com/office/2011/relationships/chartStyle" Target="style375.xml"/></Relationships>
</file>

<file path=ppt/charts/_rels/chart3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5.xlsx"/><Relationship Id="rId2" Type="http://schemas.microsoft.com/office/2011/relationships/chartColorStyle" Target="colors376.xml"/><Relationship Id="rId1" Type="http://schemas.microsoft.com/office/2011/relationships/chartStyle" Target="style376.xml"/></Relationships>
</file>

<file path=ppt/charts/_rels/chart3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6.xlsx"/><Relationship Id="rId2" Type="http://schemas.microsoft.com/office/2011/relationships/chartColorStyle" Target="colors377.xml"/><Relationship Id="rId1" Type="http://schemas.microsoft.com/office/2011/relationships/chartStyle" Target="style377.xml"/></Relationships>
</file>

<file path=ppt/charts/_rels/chart3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7.xlsx"/><Relationship Id="rId2" Type="http://schemas.microsoft.com/office/2011/relationships/chartColorStyle" Target="colors378.xml"/><Relationship Id="rId1" Type="http://schemas.microsoft.com/office/2011/relationships/chartStyle" Target="style378.xml"/></Relationships>
</file>

<file path=ppt/charts/_rels/chart3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8.xlsx"/><Relationship Id="rId2" Type="http://schemas.microsoft.com/office/2011/relationships/chartColorStyle" Target="colors379.xml"/><Relationship Id="rId1" Type="http://schemas.microsoft.com/office/2011/relationships/chartStyle" Target="style379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9.xlsx"/><Relationship Id="rId2" Type="http://schemas.microsoft.com/office/2011/relationships/chartColorStyle" Target="colors380.xml"/><Relationship Id="rId1" Type="http://schemas.microsoft.com/office/2011/relationships/chartStyle" Target="style380.xml"/></Relationships>
</file>

<file path=ppt/charts/_rels/chart3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0.xlsx"/><Relationship Id="rId2" Type="http://schemas.microsoft.com/office/2011/relationships/chartColorStyle" Target="colors381.xml"/><Relationship Id="rId1" Type="http://schemas.microsoft.com/office/2011/relationships/chartStyle" Target="style381.xml"/></Relationships>
</file>

<file path=ppt/charts/_rels/chart3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1.xlsx"/><Relationship Id="rId2" Type="http://schemas.microsoft.com/office/2011/relationships/chartColorStyle" Target="colors382.xml"/><Relationship Id="rId1" Type="http://schemas.microsoft.com/office/2011/relationships/chartStyle" Target="style382.xml"/></Relationships>
</file>

<file path=ppt/charts/_rels/chart3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2.xlsx"/><Relationship Id="rId2" Type="http://schemas.microsoft.com/office/2011/relationships/chartColorStyle" Target="colors383.xml"/><Relationship Id="rId1" Type="http://schemas.microsoft.com/office/2011/relationships/chartStyle" Target="style383.xml"/></Relationships>
</file>

<file path=ppt/charts/_rels/chart3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3.xlsx"/><Relationship Id="rId2" Type="http://schemas.microsoft.com/office/2011/relationships/chartColorStyle" Target="colors384.xml"/><Relationship Id="rId1" Type="http://schemas.microsoft.com/office/2011/relationships/chartStyle" Target="style384.xml"/></Relationships>
</file>

<file path=ppt/charts/_rels/chart3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4.xlsx"/><Relationship Id="rId2" Type="http://schemas.microsoft.com/office/2011/relationships/chartColorStyle" Target="colors385.xml"/><Relationship Id="rId1" Type="http://schemas.microsoft.com/office/2011/relationships/chartStyle" Target="style385.xml"/></Relationships>
</file>

<file path=ppt/charts/_rels/chart3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5.xlsx"/><Relationship Id="rId2" Type="http://schemas.microsoft.com/office/2011/relationships/chartColorStyle" Target="colors386.xml"/><Relationship Id="rId1" Type="http://schemas.microsoft.com/office/2011/relationships/chartStyle" Target="style386.xml"/></Relationships>
</file>

<file path=ppt/charts/_rels/chart3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6.xlsx"/><Relationship Id="rId2" Type="http://schemas.microsoft.com/office/2011/relationships/chartColorStyle" Target="colors387.xml"/><Relationship Id="rId1" Type="http://schemas.microsoft.com/office/2011/relationships/chartStyle" Target="style387.xml"/></Relationships>
</file>

<file path=ppt/charts/_rels/chart3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7.xlsx"/><Relationship Id="rId2" Type="http://schemas.microsoft.com/office/2011/relationships/chartColorStyle" Target="colors388.xml"/><Relationship Id="rId1" Type="http://schemas.microsoft.com/office/2011/relationships/chartStyle" Target="style388.xml"/></Relationships>
</file>

<file path=ppt/charts/_rels/chart3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8.xlsx"/><Relationship Id="rId2" Type="http://schemas.microsoft.com/office/2011/relationships/chartColorStyle" Target="colors389.xml"/><Relationship Id="rId1" Type="http://schemas.microsoft.com/office/2011/relationships/chartStyle" Target="style389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3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9.xlsx"/><Relationship Id="rId2" Type="http://schemas.microsoft.com/office/2011/relationships/chartColorStyle" Target="colors390.xml"/><Relationship Id="rId1" Type="http://schemas.microsoft.com/office/2011/relationships/chartStyle" Target="style390.xml"/></Relationships>
</file>

<file path=ppt/charts/_rels/chart3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0.xlsx"/><Relationship Id="rId2" Type="http://schemas.microsoft.com/office/2011/relationships/chartColorStyle" Target="colors391.xml"/><Relationship Id="rId1" Type="http://schemas.microsoft.com/office/2011/relationships/chartStyle" Target="style391.xml"/></Relationships>
</file>

<file path=ppt/charts/_rels/chart3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1.xlsx"/><Relationship Id="rId2" Type="http://schemas.microsoft.com/office/2011/relationships/chartColorStyle" Target="colors392.xml"/><Relationship Id="rId1" Type="http://schemas.microsoft.com/office/2011/relationships/chartStyle" Target="style392.xml"/></Relationships>
</file>

<file path=ppt/charts/_rels/chart3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2.xlsx"/><Relationship Id="rId2" Type="http://schemas.microsoft.com/office/2011/relationships/chartColorStyle" Target="colors393.xml"/><Relationship Id="rId1" Type="http://schemas.microsoft.com/office/2011/relationships/chartStyle" Target="style393.xml"/></Relationships>
</file>

<file path=ppt/charts/_rels/chart3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3.xlsx"/><Relationship Id="rId2" Type="http://schemas.microsoft.com/office/2011/relationships/chartColorStyle" Target="colors394.xml"/><Relationship Id="rId1" Type="http://schemas.microsoft.com/office/2011/relationships/chartStyle" Target="style394.xml"/></Relationships>
</file>

<file path=ppt/charts/_rels/chart3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4.xlsx"/><Relationship Id="rId2" Type="http://schemas.microsoft.com/office/2011/relationships/chartColorStyle" Target="colors395.xml"/><Relationship Id="rId1" Type="http://schemas.microsoft.com/office/2011/relationships/chartStyle" Target="style395.xml"/></Relationships>
</file>

<file path=ppt/charts/_rels/chart3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5.xlsx"/><Relationship Id="rId2" Type="http://schemas.microsoft.com/office/2011/relationships/chartColorStyle" Target="colors396.xml"/><Relationship Id="rId1" Type="http://schemas.microsoft.com/office/2011/relationships/chartStyle" Target="style396.xml"/></Relationships>
</file>

<file path=ppt/charts/_rels/chart3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6.xlsx"/><Relationship Id="rId2" Type="http://schemas.microsoft.com/office/2011/relationships/chartColorStyle" Target="colors397.xml"/><Relationship Id="rId1" Type="http://schemas.microsoft.com/office/2011/relationships/chartStyle" Target="style397.xml"/></Relationships>
</file>

<file path=ppt/charts/_rels/chart3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7.xlsx"/><Relationship Id="rId2" Type="http://schemas.microsoft.com/office/2011/relationships/chartColorStyle" Target="colors398.xml"/><Relationship Id="rId1" Type="http://schemas.microsoft.com/office/2011/relationships/chartStyle" Target="style398.xml"/></Relationships>
</file>

<file path=ppt/charts/_rels/chart3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8.xlsx"/><Relationship Id="rId2" Type="http://schemas.microsoft.com/office/2011/relationships/chartColorStyle" Target="colors399.xml"/><Relationship Id="rId1" Type="http://schemas.microsoft.com/office/2011/relationships/chartStyle" Target="style39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9.xlsx"/><Relationship Id="rId2" Type="http://schemas.microsoft.com/office/2011/relationships/chartColorStyle" Target="colors400.xml"/><Relationship Id="rId1" Type="http://schemas.microsoft.com/office/2011/relationships/chartStyle" Target="style400.xml"/></Relationships>
</file>

<file path=ppt/charts/_rels/chart4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0.xlsx"/><Relationship Id="rId2" Type="http://schemas.microsoft.com/office/2011/relationships/chartColorStyle" Target="colors401.xml"/><Relationship Id="rId1" Type="http://schemas.microsoft.com/office/2011/relationships/chartStyle" Target="style401.xml"/></Relationships>
</file>

<file path=ppt/charts/_rels/chart4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1.xlsx"/><Relationship Id="rId2" Type="http://schemas.microsoft.com/office/2011/relationships/chartColorStyle" Target="colors402.xml"/><Relationship Id="rId1" Type="http://schemas.microsoft.com/office/2011/relationships/chartStyle" Target="style402.xml"/></Relationships>
</file>

<file path=ppt/charts/_rels/chart4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2.xlsx"/><Relationship Id="rId2" Type="http://schemas.microsoft.com/office/2011/relationships/chartColorStyle" Target="colors403.xml"/><Relationship Id="rId1" Type="http://schemas.microsoft.com/office/2011/relationships/chartStyle" Target="style403.xml"/></Relationships>
</file>

<file path=ppt/charts/_rels/chart4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3.xlsx"/><Relationship Id="rId2" Type="http://schemas.microsoft.com/office/2011/relationships/chartColorStyle" Target="colors404.xml"/><Relationship Id="rId1" Type="http://schemas.microsoft.com/office/2011/relationships/chartStyle" Target="style404.xml"/></Relationships>
</file>

<file path=ppt/charts/_rels/chart4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4.xlsx"/><Relationship Id="rId2" Type="http://schemas.microsoft.com/office/2011/relationships/chartColorStyle" Target="colors405.xml"/><Relationship Id="rId1" Type="http://schemas.microsoft.com/office/2011/relationships/chartStyle" Target="style405.xml"/></Relationships>
</file>

<file path=ppt/charts/_rels/chart4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5.xlsx"/><Relationship Id="rId2" Type="http://schemas.microsoft.com/office/2011/relationships/chartColorStyle" Target="colors406.xml"/><Relationship Id="rId1" Type="http://schemas.microsoft.com/office/2011/relationships/chartStyle" Target="style406.xml"/></Relationships>
</file>

<file path=ppt/charts/_rels/chart4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6.xlsx"/><Relationship Id="rId2" Type="http://schemas.microsoft.com/office/2011/relationships/chartColorStyle" Target="colors407.xml"/><Relationship Id="rId1" Type="http://schemas.microsoft.com/office/2011/relationships/chartStyle" Target="style407.xml"/></Relationships>
</file>

<file path=ppt/charts/_rels/chart4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7.xlsx"/><Relationship Id="rId2" Type="http://schemas.microsoft.com/office/2011/relationships/chartColorStyle" Target="colors408.xml"/><Relationship Id="rId1" Type="http://schemas.microsoft.com/office/2011/relationships/chartStyle" Target="style408.xml"/></Relationships>
</file>

<file path=ppt/charts/_rels/chart4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8.xlsx"/><Relationship Id="rId2" Type="http://schemas.microsoft.com/office/2011/relationships/chartColorStyle" Target="colors409.xml"/><Relationship Id="rId1" Type="http://schemas.microsoft.com/office/2011/relationships/chartStyle" Target="style409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9.xlsx"/><Relationship Id="rId2" Type="http://schemas.microsoft.com/office/2011/relationships/chartColorStyle" Target="colors410.xml"/><Relationship Id="rId1" Type="http://schemas.microsoft.com/office/2011/relationships/chartStyle" Target="style410.xml"/></Relationships>
</file>

<file path=ppt/charts/_rels/chart4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0.xlsx"/><Relationship Id="rId2" Type="http://schemas.microsoft.com/office/2011/relationships/chartColorStyle" Target="colors411.xml"/><Relationship Id="rId1" Type="http://schemas.microsoft.com/office/2011/relationships/chartStyle" Target="style411.xml"/></Relationships>
</file>

<file path=ppt/charts/_rels/chart4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1.xlsx"/><Relationship Id="rId2" Type="http://schemas.microsoft.com/office/2011/relationships/chartColorStyle" Target="colors412.xml"/><Relationship Id="rId1" Type="http://schemas.microsoft.com/office/2011/relationships/chartStyle" Target="style412.xml"/></Relationships>
</file>

<file path=ppt/charts/_rels/chart4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2.xlsx"/><Relationship Id="rId2" Type="http://schemas.microsoft.com/office/2011/relationships/chartColorStyle" Target="colors413.xml"/><Relationship Id="rId1" Type="http://schemas.microsoft.com/office/2011/relationships/chartStyle" Target="style413.xml"/></Relationships>
</file>

<file path=ppt/charts/_rels/chart4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3.xlsx"/><Relationship Id="rId2" Type="http://schemas.microsoft.com/office/2011/relationships/chartColorStyle" Target="colors414.xml"/><Relationship Id="rId1" Type="http://schemas.microsoft.com/office/2011/relationships/chartStyle" Target="style414.xml"/></Relationships>
</file>

<file path=ppt/charts/_rels/chart4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4.xlsx"/><Relationship Id="rId2" Type="http://schemas.microsoft.com/office/2011/relationships/chartColorStyle" Target="colors415.xml"/><Relationship Id="rId1" Type="http://schemas.microsoft.com/office/2011/relationships/chartStyle" Target="style415.xml"/></Relationships>
</file>

<file path=ppt/charts/_rels/chart4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5.xlsx"/><Relationship Id="rId2" Type="http://schemas.microsoft.com/office/2011/relationships/chartColorStyle" Target="colors416.xml"/><Relationship Id="rId1" Type="http://schemas.microsoft.com/office/2011/relationships/chartStyle" Target="style416.xml"/></Relationships>
</file>

<file path=ppt/charts/_rels/chart4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6.xlsx"/><Relationship Id="rId2" Type="http://schemas.microsoft.com/office/2011/relationships/chartColorStyle" Target="colors417.xml"/><Relationship Id="rId1" Type="http://schemas.microsoft.com/office/2011/relationships/chartStyle" Target="style417.xml"/></Relationships>
</file>

<file path=ppt/charts/_rels/chart4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7.xlsx"/><Relationship Id="rId2" Type="http://schemas.microsoft.com/office/2011/relationships/chartColorStyle" Target="colors418.xml"/><Relationship Id="rId1" Type="http://schemas.microsoft.com/office/2011/relationships/chartStyle" Target="style418.xml"/></Relationships>
</file>

<file path=ppt/charts/_rels/chart4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8.xlsx"/><Relationship Id="rId2" Type="http://schemas.microsoft.com/office/2011/relationships/chartColorStyle" Target="colors419.xml"/><Relationship Id="rId1" Type="http://schemas.microsoft.com/office/2011/relationships/chartStyle" Target="style419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9.xlsx"/><Relationship Id="rId2" Type="http://schemas.microsoft.com/office/2011/relationships/chartColorStyle" Target="colors420.xml"/><Relationship Id="rId1" Type="http://schemas.microsoft.com/office/2011/relationships/chartStyle" Target="style420.xml"/></Relationships>
</file>

<file path=ppt/charts/_rels/chart4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0.xlsx"/><Relationship Id="rId2" Type="http://schemas.microsoft.com/office/2011/relationships/chartColorStyle" Target="colors421.xml"/><Relationship Id="rId1" Type="http://schemas.microsoft.com/office/2011/relationships/chartStyle" Target="style421.xml"/></Relationships>
</file>

<file path=ppt/charts/_rels/chart4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1.xlsx"/><Relationship Id="rId2" Type="http://schemas.microsoft.com/office/2011/relationships/chartColorStyle" Target="colors422.xml"/><Relationship Id="rId1" Type="http://schemas.microsoft.com/office/2011/relationships/chartStyle" Target="style422.xml"/></Relationships>
</file>

<file path=ppt/charts/_rels/chart4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2.xlsx"/><Relationship Id="rId2" Type="http://schemas.microsoft.com/office/2011/relationships/chartColorStyle" Target="colors423.xml"/><Relationship Id="rId1" Type="http://schemas.microsoft.com/office/2011/relationships/chartStyle" Target="style423.xml"/></Relationships>
</file>

<file path=ppt/charts/_rels/chart4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3.xlsx"/><Relationship Id="rId2" Type="http://schemas.microsoft.com/office/2011/relationships/chartColorStyle" Target="colors424.xml"/><Relationship Id="rId1" Type="http://schemas.microsoft.com/office/2011/relationships/chartStyle" Target="style424.xml"/></Relationships>
</file>

<file path=ppt/charts/_rels/chart4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4.xlsx"/><Relationship Id="rId2" Type="http://schemas.microsoft.com/office/2011/relationships/chartColorStyle" Target="colors425.xml"/><Relationship Id="rId1" Type="http://schemas.microsoft.com/office/2011/relationships/chartStyle" Target="style425.xml"/></Relationships>
</file>

<file path=ppt/charts/_rels/chart4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5.xlsx"/><Relationship Id="rId2" Type="http://schemas.microsoft.com/office/2011/relationships/chartColorStyle" Target="colors426.xml"/><Relationship Id="rId1" Type="http://schemas.microsoft.com/office/2011/relationships/chartStyle" Target="style426.xml"/></Relationships>
</file>

<file path=ppt/charts/_rels/chart4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6.xlsx"/><Relationship Id="rId2" Type="http://schemas.microsoft.com/office/2011/relationships/chartColorStyle" Target="colors427.xml"/><Relationship Id="rId1" Type="http://schemas.microsoft.com/office/2011/relationships/chartStyle" Target="style427.xml"/></Relationships>
</file>

<file path=ppt/charts/_rels/chart4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7.xlsx"/><Relationship Id="rId2" Type="http://schemas.microsoft.com/office/2011/relationships/chartColorStyle" Target="colors428.xml"/><Relationship Id="rId1" Type="http://schemas.microsoft.com/office/2011/relationships/chartStyle" Target="style428.xml"/></Relationships>
</file>

<file path=ppt/charts/_rels/chart4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8.xlsx"/><Relationship Id="rId2" Type="http://schemas.microsoft.com/office/2011/relationships/chartColorStyle" Target="colors429.xml"/><Relationship Id="rId1" Type="http://schemas.microsoft.com/office/2011/relationships/chartStyle" Target="style429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9.xlsx"/><Relationship Id="rId2" Type="http://schemas.microsoft.com/office/2011/relationships/chartColorStyle" Target="colors430.xml"/><Relationship Id="rId1" Type="http://schemas.microsoft.com/office/2011/relationships/chartStyle" Target="style430.xml"/></Relationships>
</file>

<file path=ppt/charts/_rels/chart4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0.xlsx"/><Relationship Id="rId2" Type="http://schemas.microsoft.com/office/2011/relationships/chartColorStyle" Target="colors431.xml"/><Relationship Id="rId1" Type="http://schemas.microsoft.com/office/2011/relationships/chartStyle" Target="style431.xml"/></Relationships>
</file>

<file path=ppt/charts/_rels/chart4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1.xlsx"/><Relationship Id="rId2" Type="http://schemas.microsoft.com/office/2011/relationships/chartColorStyle" Target="colors432.xml"/><Relationship Id="rId1" Type="http://schemas.microsoft.com/office/2011/relationships/chartStyle" Target="style432.xml"/></Relationships>
</file>

<file path=ppt/charts/_rels/chart4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2.xlsx"/><Relationship Id="rId2" Type="http://schemas.microsoft.com/office/2011/relationships/chartColorStyle" Target="colors433.xml"/><Relationship Id="rId1" Type="http://schemas.microsoft.com/office/2011/relationships/chartStyle" Target="style433.xml"/></Relationships>
</file>

<file path=ppt/charts/_rels/chart4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3.xlsx"/><Relationship Id="rId2" Type="http://schemas.microsoft.com/office/2011/relationships/chartColorStyle" Target="colors434.xml"/><Relationship Id="rId1" Type="http://schemas.microsoft.com/office/2011/relationships/chartStyle" Target="style434.xml"/></Relationships>
</file>

<file path=ppt/charts/_rels/chart4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4.xlsx"/><Relationship Id="rId2" Type="http://schemas.microsoft.com/office/2011/relationships/chartColorStyle" Target="colors435.xml"/><Relationship Id="rId1" Type="http://schemas.microsoft.com/office/2011/relationships/chartStyle" Target="style435.xml"/></Relationships>
</file>

<file path=ppt/charts/_rels/chart4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5.xlsx"/><Relationship Id="rId2" Type="http://schemas.microsoft.com/office/2011/relationships/chartColorStyle" Target="colors436.xml"/><Relationship Id="rId1" Type="http://schemas.microsoft.com/office/2011/relationships/chartStyle" Target="style436.xml"/></Relationships>
</file>

<file path=ppt/charts/_rels/chart4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6.xlsx"/><Relationship Id="rId2" Type="http://schemas.microsoft.com/office/2011/relationships/chartColorStyle" Target="colors437.xml"/><Relationship Id="rId1" Type="http://schemas.microsoft.com/office/2011/relationships/chartStyle" Target="style437.xml"/></Relationships>
</file>

<file path=ppt/charts/_rels/chart4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7.xlsx"/><Relationship Id="rId2" Type="http://schemas.microsoft.com/office/2011/relationships/chartColorStyle" Target="colors438.xml"/><Relationship Id="rId1" Type="http://schemas.microsoft.com/office/2011/relationships/chartStyle" Target="style438.xml"/></Relationships>
</file>

<file path=ppt/charts/_rels/chart4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8.xlsx"/><Relationship Id="rId2" Type="http://schemas.microsoft.com/office/2011/relationships/chartColorStyle" Target="colors439.xml"/><Relationship Id="rId1" Type="http://schemas.microsoft.com/office/2011/relationships/chartStyle" Target="style439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9.xlsx"/><Relationship Id="rId2" Type="http://schemas.microsoft.com/office/2011/relationships/chartColorStyle" Target="colors440.xml"/><Relationship Id="rId1" Type="http://schemas.microsoft.com/office/2011/relationships/chartStyle" Target="style440.xml"/></Relationships>
</file>

<file path=ppt/charts/_rels/chart4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0.xlsx"/><Relationship Id="rId2" Type="http://schemas.microsoft.com/office/2011/relationships/chartColorStyle" Target="colors441.xml"/><Relationship Id="rId1" Type="http://schemas.microsoft.com/office/2011/relationships/chartStyle" Target="style441.xml"/></Relationships>
</file>

<file path=ppt/charts/_rels/chart4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1.xlsx"/><Relationship Id="rId2" Type="http://schemas.microsoft.com/office/2011/relationships/chartColorStyle" Target="colors442.xml"/><Relationship Id="rId1" Type="http://schemas.microsoft.com/office/2011/relationships/chartStyle" Target="style442.xml"/></Relationships>
</file>

<file path=ppt/charts/_rels/chart4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2.xlsx"/><Relationship Id="rId2" Type="http://schemas.microsoft.com/office/2011/relationships/chartColorStyle" Target="colors443.xml"/><Relationship Id="rId1" Type="http://schemas.microsoft.com/office/2011/relationships/chartStyle" Target="style443.xml"/></Relationships>
</file>

<file path=ppt/charts/_rels/chart4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3.xlsx"/><Relationship Id="rId2" Type="http://schemas.microsoft.com/office/2011/relationships/chartColorStyle" Target="colors444.xml"/><Relationship Id="rId1" Type="http://schemas.microsoft.com/office/2011/relationships/chartStyle" Target="style444.xml"/></Relationships>
</file>

<file path=ppt/charts/_rels/chart4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4.xlsx"/><Relationship Id="rId2" Type="http://schemas.microsoft.com/office/2011/relationships/chartColorStyle" Target="colors445.xml"/><Relationship Id="rId1" Type="http://schemas.microsoft.com/office/2011/relationships/chartStyle" Target="style445.xml"/></Relationships>
</file>

<file path=ppt/charts/_rels/chart4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5.xlsx"/><Relationship Id="rId2" Type="http://schemas.microsoft.com/office/2011/relationships/chartColorStyle" Target="colors446.xml"/><Relationship Id="rId1" Type="http://schemas.microsoft.com/office/2011/relationships/chartStyle" Target="style446.xml"/></Relationships>
</file>

<file path=ppt/charts/_rels/chart4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6.xlsx"/><Relationship Id="rId2" Type="http://schemas.microsoft.com/office/2011/relationships/chartColorStyle" Target="colors447.xml"/><Relationship Id="rId1" Type="http://schemas.microsoft.com/office/2011/relationships/chartStyle" Target="style447.xml"/></Relationships>
</file>

<file path=ppt/charts/_rels/chart4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7.xlsx"/><Relationship Id="rId2" Type="http://schemas.microsoft.com/office/2011/relationships/chartColorStyle" Target="colors448.xml"/><Relationship Id="rId1" Type="http://schemas.microsoft.com/office/2011/relationships/chartStyle" Target="style448.xml"/></Relationships>
</file>

<file path=ppt/charts/_rels/chart4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8.xlsx"/><Relationship Id="rId2" Type="http://schemas.microsoft.com/office/2011/relationships/chartColorStyle" Target="colors449.xml"/><Relationship Id="rId1" Type="http://schemas.microsoft.com/office/2011/relationships/chartStyle" Target="style449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9.xlsx"/><Relationship Id="rId2" Type="http://schemas.microsoft.com/office/2011/relationships/chartColorStyle" Target="colors450.xml"/><Relationship Id="rId1" Type="http://schemas.microsoft.com/office/2011/relationships/chartStyle" Target="style450.xml"/></Relationships>
</file>

<file path=ppt/charts/_rels/chart4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0.xlsx"/><Relationship Id="rId2" Type="http://schemas.microsoft.com/office/2011/relationships/chartColorStyle" Target="colors451.xml"/><Relationship Id="rId1" Type="http://schemas.microsoft.com/office/2011/relationships/chartStyle" Target="style451.xml"/></Relationships>
</file>

<file path=ppt/charts/_rels/chart4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1.xlsx"/><Relationship Id="rId2" Type="http://schemas.microsoft.com/office/2011/relationships/chartColorStyle" Target="colors452.xml"/><Relationship Id="rId1" Type="http://schemas.microsoft.com/office/2011/relationships/chartStyle" Target="style452.xml"/></Relationships>
</file>

<file path=ppt/charts/_rels/chart4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2.xlsx"/><Relationship Id="rId2" Type="http://schemas.microsoft.com/office/2011/relationships/chartColorStyle" Target="colors453.xml"/><Relationship Id="rId1" Type="http://schemas.microsoft.com/office/2011/relationships/chartStyle" Target="style453.xml"/></Relationships>
</file>

<file path=ppt/charts/_rels/chart4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3.xlsx"/><Relationship Id="rId2" Type="http://schemas.microsoft.com/office/2011/relationships/chartColorStyle" Target="colors454.xml"/><Relationship Id="rId1" Type="http://schemas.microsoft.com/office/2011/relationships/chartStyle" Target="style454.xml"/></Relationships>
</file>

<file path=ppt/charts/_rels/chart4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4.xlsx"/><Relationship Id="rId2" Type="http://schemas.microsoft.com/office/2011/relationships/chartColorStyle" Target="colors455.xml"/><Relationship Id="rId1" Type="http://schemas.microsoft.com/office/2011/relationships/chartStyle" Target="style455.xml"/></Relationships>
</file>

<file path=ppt/charts/_rels/chart4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5.xlsx"/><Relationship Id="rId2" Type="http://schemas.microsoft.com/office/2011/relationships/chartColorStyle" Target="colors456.xml"/><Relationship Id="rId1" Type="http://schemas.microsoft.com/office/2011/relationships/chartStyle" Target="style456.xml"/></Relationships>
</file>

<file path=ppt/charts/_rels/chart4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6.xlsx"/><Relationship Id="rId2" Type="http://schemas.microsoft.com/office/2011/relationships/chartColorStyle" Target="colors457.xml"/><Relationship Id="rId1" Type="http://schemas.microsoft.com/office/2011/relationships/chartStyle" Target="style457.xml"/></Relationships>
</file>

<file path=ppt/charts/_rels/chart4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7.xlsx"/><Relationship Id="rId2" Type="http://schemas.microsoft.com/office/2011/relationships/chartColorStyle" Target="colors458.xml"/><Relationship Id="rId1" Type="http://schemas.microsoft.com/office/2011/relationships/chartStyle" Target="style458.xml"/></Relationships>
</file>

<file path=ppt/charts/_rels/chart4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8.xlsx"/><Relationship Id="rId2" Type="http://schemas.microsoft.com/office/2011/relationships/chartColorStyle" Target="colors459.xml"/><Relationship Id="rId1" Type="http://schemas.microsoft.com/office/2011/relationships/chartStyle" Target="style459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9.xlsx"/><Relationship Id="rId2" Type="http://schemas.microsoft.com/office/2011/relationships/chartColorStyle" Target="colors460.xml"/><Relationship Id="rId1" Type="http://schemas.microsoft.com/office/2011/relationships/chartStyle" Target="style460.xml"/></Relationships>
</file>

<file path=ppt/charts/_rels/chart4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0.xlsx"/><Relationship Id="rId2" Type="http://schemas.microsoft.com/office/2011/relationships/chartColorStyle" Target="colors461.xml"/><Relationship Id="rId1" Type="http://schemas.microsoft.com/office/2011/relationships/chartStyle" Target="style461.xml"/></Relationships>
</file>

<file path=ppt/charts/_rels/chart4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1.xlsx"/><Relationship Id="rId2" Type="http://schemas.microsoft.com/office/2011/relationships/chartColorStyle" Target="colors462.xml"/><Relationship Id="rId1" Type="http://schemas.microsoft.com/office/2011/relationships/chartStyle" Target="style462.xml"/></Relationships>
</file>

<file path=ppt/charts/_rels/chart4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2.xlsx"/><Relationship Id="rId2" Type="http://schemas.microsoft.com/office/2011/relationships/chartColorStyle" Target="colors463.xml"/><Relationship Id="rId1" Type="http://schemas.microsoft.com/office/2011/relationships/chartStyle" Target="style463.xml"/></Relationships>
</file>

<file path=ppt/charts/_rels/chart4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3.xlsx"/><Relationship Id="rId2" Type="http://schemas.microsoft.com/office/2011/relationships/chartColorStyle" Target="colors464.xml"/><Relationship Id="rId1" Type="http://schemas.microsoft.com/office/2011/relationships/chartStyle" Target="style464.xml"/></Relationships>
</file>

<file path=ppt/charts/_rels/chart4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4.xlsx"/><Relationship Id="rId2" Type="http://schemas.microsoft.com/office/2011/relationships/chartColorStyle" Target="colors465.xml"/><Relationship Id="rId1" Type="http://schemas.microsoft.com/office/2011/relationships/chartStyle" Target="style465.xml"/></Relationships>
</file>

<file path=ppt/charts/_rels/chart4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5.xlsx"/><Relationship Id="rId2" Type="http://schemas.microsoft.com/office/2011/relationships/chartColorStyle" Target="colors466.xml"/><Relationship Id="rId1" Type="http://schemas.microsoft.com/office/2011/relationships/chartStyle" Target="style466.xml"/></Relationships>
</file>

<file path=ppt/charts/_rels/chart4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6.xlsx"/><Relationship Id="rId2" Type="http://schemas.microsoft.com/office/2011/relationships/chartColorStyle" Target="colors467.xml"/><Relationship Id="rId1" Type="http://schemas.microsoft.com/office/2011/relationships/chartStyle" Target="style467.xml"/></Relationships>
</file>

<file path=ppt/charts/_rels/chart4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7.xlsx"/><Relationship Id="rId2" Type="http://schemas.microsoft.com/office/2011/relationships/chartColorStyle" Target="colors468.xml"/><Relationship Id="rId1" Type="http://schemas.microsoft.com/office/2011/relationships/chartStyle" Target="style468.xml"/></Relationships>
</file>

<file path=ppt/charts/_rels/chart4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8.xlsx"/><Relationship Id="rId2" Type="http://schemas.microsoft.com/office/2011/relationships/chartColorStyle" Target="colors469.xml"/><Relationship Id="rId1" Type="http://schemas.microsoft.com/office/2011/relationships/chartStyle" Target="style469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9.xlsx"/><Relationship Id="rId2" Type="http://schemas.microsoft.com/office/2011/relationships/chartColorStyle" Target="colors470.xml"/><Relationship Id="rId1" Type="http://schemas.microsoft.com/office/2011/relationships/chartStyle" Target="style470.xml"/></Relationships>
</file>

<file path=ppt/charts/_rels/chart4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0.xlsx"/><Relationship Id="rId2" Type="http://schemas.microsoft.com/office/2011/relationships/chartColorStyle" Target="colors471.xml"/><Relationship Id="rId1" Type="http://schemas.microsoft.com/office/2011/relationships/chartStyle" Target="style471.xml"/></Relationships>
</file>

<file path=ppt/charts/_rels/chart4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1.xlsx"/><Relationship Id="rId2" Type="http://schemas.microsoft.com/office/2011/relationships/chartColorStyle" Target="colors472.xml"/><Relationship Id="rId1" Type="http://schemas.microsoft.com/office/2011/relationships/chartStyle" Target="style472.xml"/></Relationships>
</file>

<file path=ppt/charts/_rels/chart4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2.xlsx"/><Relationship Id="rId2" Type="http://schemas.microsoft.com/office/2011/relationships/chartColorStyle" Target="colors473.xml"/><Relationship Id="rId1" Type="http://schemas.microsoft.com/office/2011/relationships/chartStyle" Target="style473.xml"/></Relationships>
</file>

<file path=ppt/charts/_rels/chart4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3.xlsx"/><Relationship Id="rId2" Type="http://schemas.microsoft.com/office/2011/relationships/chartColorStyle" Target="colors474.xml"/><Relationship Id="rId1" Type="http://schemas.microsoft.com/office/2011/relationships/chartStyle" Target="style474.xml"/></Relationships>
</file>

<file path=ppt/charts/_rels/chart4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4.xlsx"/><Relationship Id="rId2" Type="http://schemas.microsoft.com/office/2011/relationships/chartColorStyle" Target="colors475.xml"/><Relationship Id="rId1" Type="http://schemas.microsoft.com/office/2011/relationships/chartStyle" Target="style475.xml"/></Relationships>
</file>

<file path=ppt/charts/_rels/chart4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5.xlsx"/><Relationship Id="rId2" Type="http://schemas.microsoft.com/office/2011/relationships/chartColorStyle" Target="colors476.xml"/><Relationship Id="rId1" Type="http://schemas.microsoft.com/office/2011/relationships/chartStyle" Target="style476.xml"/></Relationships>
</file>

<file path=ppt/charts/_rels/chart4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6.xlsx"/><Relationship Id="rId2" Type="http://schemas.microsoft.com/office/2011/relationships/chartColorStyle" Target="colors477.xml"/><Relationship Id="rId1" Type="http://schemas.microsoft.com/office/2011/relationships/chartStyle" Target="style477.xml"/></Relationships>
</file>

<file path=ppt/charts/_rels/chart4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7.xlsx"/><Relationship Id="rId2" Type="http://schemas.microsoft.com/office/2011/relationships/chartColorStyle" Target="colors478.xml"/><Relationship Id="rId1" Type="http://schemas.microsoft.com/office/2011/relationships/chartStyle" Target="style478.xml"/></Relationships>
</file>

<file path=ppt/charts/_rels/chart4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8.xlsx"/><Relationship Id="rId2" Type="http://schemas.microsoft.com/office/2011/relationships/chartColorStyle" Target="colors479.xml"/><Relationship Id="rId1" Type="http://schemas.microsoft.com/office/2011/relationships/chartStyle" Target="style479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9.xlsx"/><Relationship Id="rId2" Type="http://schemas.microsoft.com/office/2011/relationships/chartColorStyle" Target="colors480.xml"/><Relationship Id="rId1" Type="http://schemas.microsoft.com/office/2011/relationships/chartStyle" Target="style480.xml"/></Relationships>
</file>

<file path=ppt/charts/_rels/chart4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0.xlsx"/><Relationship Id="rId2" Type="http://schemas.microsoft.com/office/2011/relationships/chartColorStyle" Target="colors481.xml"/><Relationship Id="rId1" Type="http://schemas.microsoft.com/office/2011/relationships/chartStyle" Target="style481.xml"/></Relationships>
</file>

<file path=ppt/charts/_rels/chart4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1.xlsx"/><Relationship Id="rId2" Type="http://schemas.microsoft.com/office/2011/relationships/chartColorStyle" Target="colors482.xml"/><Relationship Id="rId1" Type="http://schemas.microsoft.com/office/2011/relationships/chartStyle" Target="style482.xml"/></Relationships>
</file>

<file path=ppt/charts/_rels/chart4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2.xlsx"/><Relationship Id="rId2" Type="http://schemas.microsoft.com/office/2011/relationships/chartColorStyle" Target="colors483.xml"/><Relationship Id="rId1" Type="http://schemas.microsoft.com/office/2011/relationships/chartStyle" Target="style483.xml"/></Relationships>
</file>

<file path=ppt/charts/_rels/chart4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3.xlsx"/><Relationship Id="rId2" Type="http://schemas.microsoft.com/office/2011/relationships/chartColorStyle" Target="colors484.xml"/><Relationship Id="rId1" Type="http://schemas.microsoft.com/office/2011/relationships/chartStyle" Target="style484.xml"/></Relationships>
</file>

<file path=ppt/charts/_rels/chart4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4.xlsx"/><Relationship Id="rId2" Type="http://schemas.microsoft.com/office/2011/relationships/chartColorStyle" Target="colors485.xml"/><Relationship Id="rId1" Type="http://schemas.microsoft.com/office/2011/relationships/chartStyle" Target="style485.xml"/></Relationships>
</file>

<file path=ppt/charts/_rels/chart4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5.xlsx"/><Relationship Id="rId2" Type="http://schemas.microsoft.com/office/2011/relationships/chartColorStyle" Target="colors486.xml"/><Relationship Id="rId1" Type="http://schemas.microsoft.com/office/2011/relationships/chartStyle" Target="style486.xml"/></Relationships>
</file>

<file path=ppt/charts/_rels/chart4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6.xlsx"/><Relationship Id="rId2" Type="http://schemas.microsoft.com/office/2011/relationships/chartColorStyle" Target="colors487.xml"/><Relationship Id="rId1" Type="http://schemas.microsoft.com/office/2011/relationships/chartStyle" Target="style487.xml"/></Relationships>
</file>

<file path=ppt/charts/_rels/chart4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7.xlsx"/><Relationship Id="rId2" Type="http://schemas.microsoft.com/office/2011/relationships/chartColorStyle" Target="colors488.xml"/><Relationship Id="rId1" Type="http://schemas.microsoft.com/office/2011/relationships/chartStyle" Target="style488.xml"/></Relationships>
</file>

<file path=ppt/charts/_rels/chart4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8.xlsx"/><Relationship Id="rId2" Type="http://schemas.microsoft.com/office/2011/relationships/chartColorStyle" Target="colors489.xml"/><Relationship Id="rId1" Type="http://schemas.microsoft.com/office/2011/relationships/chartStyle" Target="style489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4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9.xlsx"/><Relationship Id="rId2" Type="http://schemas.microsoft.com/office/2011/relationships/chartColorStyle" Target="colors490.xml"/><Relationship Id="rId1" Type="http://schemas.microsoft.com/office/2011/relationships/chartStyle" Target="style490.xml"/></Relationships>
</file>

<file path=ppt/charts/_rels/chart4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0.xlsx"/><Relationship Id="rId2" Type="http://schemas.microsoft.com/office/2011/relationships/chartColorStyle" Target="colors491.xml"/><Relationship Id="rId1" Type="http://schemas.microsoft.com/office/2011/relationships/chartStyle" Target="style491.xml"/></Relationships>
</file>

<file path=ppt/charts/_rels/chart4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1.xlsx"/><Relationship Id="rId2" Type="http://schemas.microsoft.com/office/2011/relationships/chartColorStyle" Target="colors492.xml"/><Relationship Id="rId1" Type="http://schemas.microsoft.com/office/2011/relationships/chartStyle" Target="style492.xml"/></Relationships>
</file>

<file path=ppt/charts/_rels/chart4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2.xlsx"/><Relationship Id="rId2" Type="http://schemas.microsoft.com/office/2011/relationships/chartColorStyle" Target="colors493.xml"/><Relationship Id="rId1" Type="http://schemas.microsoft.com/office/2011/relationships/chartStyle" Target="style493.xml"/></Relationships>
</file>

<file path=ppt/charts/_rels/chart4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3.xlsx"/><Relationship Id="rId2" Type="http://schemas.microsoft.com/office/2011/relationships/chartColorStyle" Target="colors494.xml"/><Relationship Id="rId1" Type="http://schemas.microsoft.com/office/2011/relationships/chartStyle" Target="style494.xml"/></Relationships>
</file>

<file path=ppt/charts/_rels/chart4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4.xlsx"/><Relationship Id="rId2" Type="http://schemas.microsoft.com/office/2011/relationships/chartColorStyle" Target="colors495.xml"/><Relationship Id="rId1" Type="http://schemas.microsoft.com/office/2011/relationships/chartStyle" Target="style495.xml"/></Relationships>
</file>

<file path=ppt/charts/_rels/chart4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5.xlsx"/><Relationship Id="rId2" Type="http://schemas.microsoft.com/office/2011/relationships/chartColorStyle" Target="colors496.xml"/><Relationship Id="rId1" Type="http://schemas.microsoft.com/office/2011/relationships/chartStyle" Target="style496.xml"/></Relationships>
</file>

<file path=ppt/charts/_rels/chart4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6.xlsx"/><Relationship Id="rId2" Type="http://schemas.microsoft.com/office/2011/relationships/chartColorStyle" Target="colors497.xml"/><Relationship Id="rId1" Type="http://schemas.microsoft.com/office/2011/relationships/chartStyle" Target="style497.xml"/></Relationships>
</file>

<file path=ppt/charts/_rels/chart4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7.xlsx"/><Relationship Id="rId2" Type="http://schemas.microsoft.com/office/2011/relationships/chartColorStyle" Target="colors498.xml"/><Relationship Id="rId1" Type="http://schemas.microsoft.com/office/2011/relationships/chartStyle" Target="style498.xml"/></Relationships>
</file>

<file path=ppt/charts/_rels/chart4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8.xlsx"/><Relationship Id="rId2" Type="http://schemas.microsoft.com/office/2011/relationships/chartColorStyle" Target="colors499.xml"/><Relationship Id="rId1" Type="http://schemas.microsoft.com/office/2011/relationships/chartStyle" Target="style49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9.xlsx"/><Relationship Id="rId2" Type="http://schemas.microsoft.com/office/2011/relationships/chartColorStyle" Target="colors500.xml"/><Relationship Id="rId1" Type="http://schemas.microsoft.com/office/2011/relationships/chartStyle" Target="style500.xml"/></Relationships>
</file>

<file path=ppt/charts/_rels/chart5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0.xlsx"/><Relationship Id="rId2" Type="http://schemas.microsoft.com/office/2011/relationships/chartColorStyle" Target="colors501.xml"/><Relationship Id="rId1" Type="http://schemas.microsoft.com/office/2011/relationships/chartStyle" Target="style501.xml"/></Relationships>
</file>

<file path=ppt/charts/_rels/chart5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1.xlsx"/><Relationship Id="rId2" Type="http://schemas.microsoft.com/office/2011/relationships/chartColorStyle" Target="colors502.xml"/><Relationship Id="rId1" Type="http://schemas.microsoft.com/office/2011/relationships/chartStyle" Target="style502.xml"/></Relationships>
</file>

<file path=ppt/charts/_rels/chart5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2.xlsx"/><Relationship Id="rId2" Type="http://schemas.microsoft.com/office/2011/relationships/chartColorStyle" Target="colors503.xml"/><Relationship Id="rId1" Type="http://schemas.microsoft.com/office/2011/relationships/chartStyle" Target="style503.xml"/></Relationships>
</file>

<file path=ppt/charts/_rels/chart5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3.xlsx"/><Relationship Id="rId2" Type="http://schemas.microsoft.com/office/2011/relationships/chartColorStyle" Target="colors504.xml"/><Relationship Id="rId1" Type="http://schemas.microsoft.com/office/2011/relationships/chartStyle" Target="style504.xml"/></Relationships>
</file>

<file path=ppt/charts/_rels/chart5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4.xlsx"/><Relationship Id="rId2" Type="http://schemas.microsoft.com/office/2011/relationships/chartColorStyle" Target="colors505.xml"/><Relationship Id="rId1" Type="http://schemas.microsoft.com/office/2011/relationships/chartStyle" Target="style505.xml"/></Relationships>
</file>

<file path=ppt/charts/_rels/chart5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5.xlsx"/><Relationship Id="rId2" Type="http://schemas.microsoft.com/office/2011/relationships/chartColorStyle" Target="colors506.xml"/><Relationship Id="rId1" Type="http://schemas.microsoft.com/office/2011/relationships/chartStyle" Target="style506.xml"/></Relationships>
</file>

<file path=ppt/charts/_rels/chart5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6.xlsx"/><Relationship Id="rId2" Type="http://schemas.microsoft.com/office/2011/relationships/chartColorStyle" Target="colors507.xml"/><Relationship Id="rId1" Type="http://schemas.microsoft.com/office/2011/relationships/chartStyle" Target="style507.xml"/></Relationships>
</file>

<file path=ppt/charts/_rels/chart5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7.xlsx"/><Relationship Id="rId2" Type="http://schemas.microsoft.com/office/2011/relationships/chartColorStyle" Target="colors508.xml"/><Relationship Id="rId1" Type="http://schemas.microsoft.com/office/2011/relationships/chartStyle" Target="style508.xml"/></Relationships>
</file>

<file path=ppt/charts/_rels/chart5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8.xlsx"/><Relationship Id="rId2" Type="http://schemas.microsoft.com/office/2011/relationships/chartColorStyle" Target="colors509.xml"/><Relationship Id="rId1" Type="http://schemas.microsoft.com/office/2011/relationships/chartStyle" Target="style509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9.xlsx"/><Relationship Id="rId2" Type="http://schemas.microsoft.com/office/2011/relationships/chartColorStyle" Target="colors510.xml"/><Relationship Id="rId1" Type="http://schemas.microsoft.com/office/2011/relationships/chartStyle" Target="style510.xml"/></Relationships>
</file>

<file path=ppt/charts/_rels/chart5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0.xlsx"/><Relationship Id="rId2" Type="http://schemas.microsoft.com/office/2011/relationships/chartColorStyle" Target="colors511.xml"/><Relationship Id="rId1" Type="http://schemas.microsoft.com/office/2011/relationships/chartStyle" Target="style511.xml"/></Relationships>
</file>

<file path=ppt/charts/_rels/chart5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1.xlsx"/><Relationship Id="rId2" Type="http://schemas.microsoft.com/office/2011/relationships/chartColorStyle" Target="colors512.xml"/><Relationship Id="rId1" Type="http://schemas.microsoft.com/office/2011/relationships/chartStyle" Target="style512.xml"/></Relationships>
</file>

<file path=ppt/charts/_rels/chart5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2.xlsx"/><Relationship Id="rId2" Type="http://schemas.microsoft.com/office/2011/relationships/chartColorStyle" Target="colors513.xml"/><Relationship Id="rId1" Type="http://schemas.microsoft.com/office/2011/relationships/chartStyle" Target="style513.xml"/></Relationships>
</file>

<file path=ppt/charts/_rels/chart5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3.xlsx"/><Relationship Id="rId2" Type="http://schemas.microsoft.com/office/2011/relationships/chartColorStyle" Target="colors514.xml"/><Relationship Id="rId1" Type="http://schemas.microsoft.com/office/2011/relationships/chartStyle" Target="style514.xml"/></Relationships>
</file>

<file path=ppt/charts/_rels/chart5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4.xlsx"/><Relationship Id="rId2" Type="http://schemas.microsoft.com/office/2011/relationships/chartColorStyle" Target="colors515.xml"/><Relationship Id="rId1" Type="http://schemas.microsoft.com/office/2011/relationships/chartStyle" Target="style515.xml"/></Relationships>
</file>

<file path=ppt/charts/_rels/chart5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5.xlsx"/><Relationship Id="rId2" Type="http://schemas.microsoft.com/office/2011/relationships/chartColorStyle" Target="colors516.xml"/><Relationship Id="rId1" Type="http://schemas.microsoft.com/office/2011/relationships/chartStyle" Target="style516.xml"/></Relationships>
</file>

<file path=ppt/charts/_rels/chart5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6.xlsx"/><Relationship Id="rId2" Type="http://schemas.microsoft.com/office/2011/relationships/chartColorStyle" Target="colors517.xml"/><Relationship Id="rId1" Type="http://schemas.microsoft.com/office/2011/relationships/chartStyle" Target="style517.xml"/></Relationships>
</file>

<file path=ppt/charts/_rels/chart5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7.xlsx"/><Relationship Id="rId2" Type="http://schemas.microsoft.com/office/2011/relationships/chartColorStyle" Target="colors518.xml"/><Relationship Id="rId1" Type="http://schemas.microsoft.com/office/2011/relationships/chartStyle" Target="style518.xml"/></Relationships>
</file>

<file path=ppt/charts/_rels/chart5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8.xlsx"/><Relationship Id="rId2" Type="http://schemas.microsoft.com/office/2011/relationships/chartColorStyle" Target="colors519.xml"/><Relationship Id="rId1" Type="http://schemas.microsoft.com/office/2011/relationships/chartStyle" Target="style519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9.xlsx"/><Relationship Id="rId2" Type="http://schemas.microsoft.com/office/2011/relationships/chartColorStyle" Target="colors520.xml"/><Relationship Id="rId1" Type="http://schemas.microsoft.com/office/2011/relationships/chartStyle" Target="style520.xml"/></Relationships>
</file>

<file path=ppt/charts/_rels/chart5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0.xlsx"/><Relationship Id="rId2" Type="http://schemas.microsoft.com/office/2011/relationships/chartColorStyle" Target="colors521.xml"/><Relationship Id="rId1" Type="http://schemas.microsoft.com/office/2011/relationships/chartStyle" Target="style521.xml"/></Relationships>
</file>

<file path=ppt/charts/_rels/chart5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1.xlsx"/><Relationship Id="rId2" Type="http://schemas.microsoft.com/office/2011/relationships/chartColorStyle" Target="colors522.xml"/><Relationship Id="rId1" Type="http://schemas.microsoft.com/office/2011/relationships/chartStyle" Target="style522.xml"/></Relationships>
</file>

<file path=ppt/charts/_rels/chart5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2.xlsx"/><Relationship Id="rId2" Type="http://schemas.microsoft.com/office/2011/relationships/chartColorStyle" Target="colors523.xml"/><Relationship Id="rId1" Type="http://schemas.microsoft.com/office/2011/relationships/chartStyle" Target="style523.xml"/></Relationships>
</file>

<file path=ppt/charts/_rels/chart5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3.xlsx"/><Relationship Id="rId2" Type="http://schemas.microsoft.com/office/2011/relationships/chartColorStyle" Target="colors524.xml"/><Relationship Id="rId1" Type="http://schemas.microsoft.com/office/2011/relationships/chartStyle" Target="style524.xml"/></Relationships>
</file>

<file path=ppt/charts/_rels/chart5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4.xlsx"/><Relationship Id="rId2" Type="http://schemas.microsoft.com/office/2011/relationships/chartColorStyle" Target="colors525.xml"/><Relationship Id="rId1" Type="http://schemas.microsoft.com/office/2011/relationships/chartStyle" Target="style525.xml"/></Relationships>
</file>

<file path=ppt/charts/_rels/chart5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5.xlsx"/><Relationship Id="rId2" Type="http://schemas.microsoft.com/office/2011/relationships/chartColorStyle" Target="colors526.xml"/><Relationship Id="rId1" Type="http://schemas.microsoft.com/office/2011/relationships/chartStyle" Target="style526.xml"/></Relationships>
</file>

<file path=ppt/charts/_rels/chart5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6.xlsx"/><Relationship Id="rId2" Type="http://schemas.microsoft.com/office/2011/relationships/chartColorStyle" Target="colors527.xml"/><Relationship Id="rId1" Type="http://schemas.microsoft.com/office/2011/relationships/chartStyle" Target="style527.xml"/></Relationships>
</file>

<file path=ppt/charts/_rels/chart5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7.xlsx"/><Relationship Id="rId2" Type="http://schemas.microsoft.com/office/2011/relationships/chartColorStyle" Target="colors528.xml"/><Relationship Id="rId1" Type="http://schemas.microsoft.com/office/2011/relationships/chartStyle" Target="style528.xml"/></Relationships>
</file>

<file path=ppt/charts/_rels/chart5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8.xlsx"/><Relationship Id="rId2" Type="http://schemas.microsoft.com/office/2011/relationships/chartColorStyle" Target="colors529.xml"/><Relationship Id="rId1" Type="http://schemas.microsoft.com/office/2011/relationships/chartStyle" Target="style529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9.xlsx"/><Relationship Id="rId2" Type="http://schemas.microsoft.com/office/2011/relationships/chartColorStyle" Target="colors530.xml"/><Relationship Id="rId1" Type="http://schemas.microsoft.com/office/2011/relationships/chartStyle" Target="style530.xml"/></Relationships>
</file>

<file path=ppt/charts/_rels/chart5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0.xlsx"/><Relationship Id="rId2" Type="http://schemas.microsoft.com/office/2011/relationships/chartColorStyle" Target="colors531.xml"/><Relationship Id="rId1" Type="http://schemas.microsoft.com/office/2011/relationships/chartStyle" Target="style531.xml"/></Relationships>
</file>

<file path=ppt/charts/_rels/chart5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1.xlsx"/><Relationship Id="rId2" Type="http://schemas.microsoft.com/office/2011/relationships/chartColorStyle" Target="colors532.xml"/><Relationship Id="rId1" Type="http://schemas.microsoft.com/office/2011/relationships/chartStyle" Target="style532.xml"/></Relationships>
</file>

<file path=ppt/charts/_rels/chart5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2.xlsx"/><Relationship Id="rId2" Type="http://schemas.microsoft.com/office/2011/relationships/chartColorStyle" Target="colors533.xml"/><Relationship Id="rId1" Type="http://schemas.microsoft.com/office/2011/relationships/chartStyle" Target="style533.xml"/></Relationships>
</file>

<file path=ppt/charts/_rels/chart5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3.xlsx"/><Relationship Id="rId2" Type="http://schemas.microsoft.com/office/2011/relationships/chartColorStyle" Target="colors534.xml"/><Relationship Id="rId1" Type="http://schemas.microsoft.com/office/2011/relationships/chartStyle" Target="style534.xml"/></Relationships>
</file>

<file path=ppt/charts/_rels/chart5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4.xlsx"/><Relationship Id="rId2" Type="http://schemas.microsoft.com/office/2011/relationships/chartColorStyle" Target="colors535.xml"/><Relationship Id="rId1" Type="http://schemas.microsoft.com/office/2011/relationships/chartStyle" Target="style535.xml"/></Relationships>
</file>

<file path=ppt/charts/_rels/chart5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5.xlsx"/><Relationship Id="rId2" Type="http://schemas.microsoft.com/office/2011/relationships/chartColorStyle" Target="colors536.xml"/><Relationship Id="rId1" Type="http://schemas.microsoft.com/office/2011/relationships/chartStyle" Target="style536.xml"/></Relationships>
</file>

<file path=ppt/charts/_rels/chart5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6.xlsx"/><Relationship Id="rId2" Type="http://schemas.microsoft.com/office/2011/relationships/chartColorStyle" Target="colors537.xml"/><Relationship Id="rId1" Type="http://schemas.microsoft.com/office/2011/relationships/chartStyle" Target="style537.xml"/></Relationships>
</file>

<file path=ppt/charts/_rels/chart5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7.xlsx"/><Relationship Id="rId2" Type="http://schemas.microsoft.com/office/2011/relationships/chartColorStyle" Target="colors538.xml"/><Relationship Id="rId1" Type="http://schemas.microsoft.com/office/2011/relationships/chartStyle" Target="style538.xml"/></Relationships>
</file>

<file path=ppt/charts/_rels/chart5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8.xlsx"/><Relationship Id="rId2" Type="http://schemas.microsoft.com/office/2011/relationships/chartColorStyle" Target="colors539.xml"/><Relationship Id="rId1" Type="http://schemas.microsoft.com/office/2011/relationships/chartStyle" Target="style539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9.xlsx"/><Relationship Id="rId2" Type="http://schemas.microsoft.com/office/2011/relationships/chartColorStyle" Target="colors540.xml"/><Relationship Id="rId1" Type="http://schemas.microsoft.com/office/2011/relationships/chartStyle" Target="style540.xml"/></Relationships>
</file>

<file path=ppt/charts/_rels/chart5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0.xlsx"/><Relationship Id="rId2" Type="http://schemas.microsoft.com/office/2011/relationships/chartColorStyle" Target="colors541.xml"/><Relationship Id="rId1" Type="http://schemas.microsoft.com/office/2011/relationships/chartStyle" Target="style541.xml"/></Relationships>
</file>

<file path=ppt/charts/_rels/chart5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1.xlsx"/><Relationship Id="rId2" Type="http://schemas.microsoft.com/office/2011/relationships/chartColorStyle" Target="colors542.xml"/><Relationship Id="rId1" Type="http://schemas.microsoft.com/office/2011/relationships/chartStyle" Target="style542.xml"/></Relationships>
</file>

<file path=ppt/charts/_rels/chart5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2.xlsx"/><Relationship Id="rId2" Type="http://schemas.microsoft.com/office/2011/relationships/chartColorStyle" Target="colors543.xml"/><Relationship Id="rId1" Type="http://schemas.microsoft.com/office/2011/relationships/chartStyle" Target="style543.xml"/></Relationships>
</file>

<file path=ppt/charts/_rels/chart5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3.xlsx"/><Relationship Id="rId2" Type="http://schemas.microsoft.com/office/2011/relationships/chartColorStyle" Target="colors544.xml"/><Relationship Id="rId1" Type="http://schemas.microsoft.com/office/2011/relationships/chartStyle" Target="style544.xml"/></Relationships>
</file>

<file path=ppt/charts/_rels/chart5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4.xlsx"/><Relationship Id="rId2" Type="http://schemas.microsoft.com/office/2011/relationships/chartColorStyle" Target="colors545.xml"/><Relationship Id="rId1" Type="http://schemas.microsoft.com/office/2011/relationships/chartStyle" Target="style545.xml"/></Relationships>
</file>

<file path=ppt/charts/_rels/chart5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5.xlsx"/><Relationship Id="rId2" Type="http://schemas.microsoft.com/office/2011/relationships/chartColorStyle" Target="colors546.xml"/><Relationship Id="rId1" Type="http://schemas.microsoft.com/office/2011/relationships/chartStyle" Target="style546.xml"/></Relationships>
</file>

<file path=ppt/charts/_rels/chart5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6.xlsx"/><Relationship Id="rId2" Type="http://schemas.microsoft.com/office/2011/relationships/chartColorStyle" Target="colors547.xml"/><Relationship Id="rId1" Type="http://schemas.microsoft.com/office/2011/relationships/chartStyle" Target="style547.xml"/></Relationships>
</file>

<file path=ppt/charts/_rels/chart5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7.xlsx"/><Relationship Id="rId2" Type="http://schemas.microsoft.com/office/2011/relationships/chartColorStyle" Target="colors548.xml"/><Relationship Id="rId1" Type="http://schemas.microsoft.com/office/2011/relationships/chartStyle" Target="style548.xml"/></Relationships>
</file>

<file path=ppt/charts/_rels/chart5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8.xlsx"/><Relationship Id="rId2" Type="http://schemas.microsoft.com/office/2011/relationships/chartColorStyle" Target="colors549.xml"/><Relationship Id="rId1" Type="http://schemas.microsoft.com/office/2011/relationships/chartStyle" Target="style549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9.xlsx"/><Relationship Id="rId2" Type="http://schemas.microsoft.com/office/2011/relationships/chartColorStyle" Target="colors550.xml"/><Relationship Id="rId1" Type="http://schemas.microsoft.com/office/2011/relationships/chartStyle" Target="style550.xml"/></Relationships>
</file>

<file path=ppt/charts/_rels/chart5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0.xlsx"/><Relationship Id="rId2" Type="http://schemas.microsoft.com/office/2011/relationships/chartColorStyle" Target="colors551.xml"/><Relationship Id="rId1" Type="http://schemas.microsoft.com/office/2011/relationships/chartStyle" Target="style551.xml"/></Relationships>
</file>

<file path=ppt/charts/_rels/chart5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1.xlsx"/><Relationship Id="rId2" Type="http://schemas.microsoft.com/office/2011/relationships/chartColorStyle" Target="colors552.xml"/><Relationship Id="rId1" Type="http://schemas.microsoft.com/office/2011/relationships/chartStyle" Target="style552.xml"/></Relationships>
</file>

<file path=ppt/charts/_rels/chart5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2.xlsx"/><Relationship Id="rId2" Type="http://schemas.microsoft.com/office/2011/relationships/chartColorStyle" Target="colors553.xml"/><Relationship Id="rId1" Type="http://schemas.microsoft.com/office/2011/relationships/chartStyle" Target="style553.xml"/></Relationships>
</file>

<file path=ppt/charts/_rels/chart5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3.xlsx"/><Relationship Id="rId2" Type="http://schemas.microsoft.com/office/2011/relationships/chartColorStyle" Target="colors554.xml"/><Relationship Id="rId1" Type="http://schemas.microsoft.com/office/2011/relationships/chartStyle" Target="style554.xml"/></Relationships>
</file>

<file path=ppt/charts/_rels/chart5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4.xlsx"/><Relationship Id="rId2" Type="http://schemas.microsoft.com/office/2011/relationships/chartColorStyle" Target="colors555.xml"/><Relationship Id="rId1" Type="http://schemas.microsoft.com/office/2011/relationships/chartStyle" Target="style555.xml"/></Relationships>
</file>

<file path=ppt/charts/_rels/chart5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5.xlsx"/><Relationship Id="rId2" Type="http://schemas.microsoft.com/office/2011/relationships/chartColorStyle" Target="colors556.xml"/><Relationship Id="rId1" Type="http://schemas.microsoft.com/office/2011/relationships/chartStyle" Target="style556.xml"/></Relationships>
</file>

<file path=ppt/charts/_rels/chart5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6.xlsx"/><Relationship Id="rId2" Type="http://schemas.microsoft.com/office/2011/relationships/chartColorStyle" Target="colors557.xml"/><Relationship Id="rId1" Type="http://schemas.microsoft.com/office/2011/relationships/chartStyle" Target="style557.xml"/></Relationships>
</file>

<file path=ppt/charts/_rels/chart5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7.xlsx"/><Relationship Id="rId2" Type="http://schemas.microsoft.com/office/2011/relationships/chartColorStyle" Target="colors558.xml"/><Relationship Id="rId1" Type="http://schemas.microsoft.com/office/2011/relationships/chartStyle" Target="style558.xml"/></Relationships>
</file>

<file path=ppt/charts/_rels/chart5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8.xlsx"/><Relationship Id="rId2" Type="http://schemas.microsoft.com/office/2011/relationships/chartColorStyle" Target="colors559.xml"/><Relationship Id="rId1" Type="http://schemas.microsoft.com/office/2011/relationships/chartStyle" Target="style559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9.xlsx"/><Relationship Id="rId2" Type="http://schemas.microsoft.com/office/2011/relationships/chartColorStyle" Target="colors560.xml"/><Relationship Id="rId1" Type="http://schemas.microsoft.com/office/2011/relationships/chartStyle" Target="style560.xml"/></Relationships>
</file>

<file path=ppt/charts/_rels/chart5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0.xlsx"/><Relationship Id="rId2" Type="http://schemas.microsoft.com/office/2011/relationships/chartColorStyle" Target="colors561.xml"/><Relationship Id="rId1" Type="http://schemas.microsoft.com/office/2011/relationships/chartStyle" Target="style561.xml"/></Relationships>
</file>

<file path=ppt/charts/_rels/chart5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1.xlsx"/><Relationship Id="rId2" Type="http://schemas.microsoft.com/office/2011/relationships/chartColorStyle" Target="colors562.xml"/><Relationship Id="rId1" Type="http://schemas.microsoft.com/office/2011/relationships/chartStyle" Target="style562.xml"/></Relationships>
</file>

<file path=ppt/charts/_rels/chart5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2.xlsx"/><Relationship Id="rId2" Type="http://schemas.microsoft.com/office/2011/relationships/chartColorStyle" Target="colors563.xml"/><Relationship Id="rId1" Type="http://schemas.microsoft.com/office/2011/relationships/chartStyle" Target="style563.xml"/></Relationships>
</file>

<file path=ppt/charts/_rels/chart5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3.xlsx"/><Relationship Id="rId2" Type="http://schemas.microsoft.com/office/2011/relationships/chartColorStyle" Target="colors564.xml"/><Relationship Id="rId1" Type="http://schemas.microsoft.com/office/2011/relationships/chartStyle" Target="style564.xml"/></Relationships>
</file>

<file path=ppt/charts/_rels/chart5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4.xlsx"/><Relationship Id="rId2" Type="http://schemas.microsoft.com/office/2011/relationships/chartColorStyle" Target="colors565.xml"/><Relationship Id="rId1" Type="http://schemas.microsoft.com/office/2011/relationships/chartStyle" Target="style565.xml"/></Relationships>
</file>

<file path=ppt/charts/_rels/chart5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5.xlsx"/><Relationship Id="rId2" Type="http://schemas.microsoft.com/office/2011/relationships/chartColorStyle" Target="colors566.xml"/><Relationship Id="rId1" Type="http://schemas.microsoft.com/office/2011/relationships/chartStyle" Target="style566.xml"/></Relationships>
</file>

<file path=ppt/charts/_rels/chart5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6.xlsx"/><Relationship Id="rId2" Type="http://schemas.microsoft.com/office/2011/relationships/chartColorStyle" Target="colors567.xml"/><Relationship Id="rId1" Type="http://schemas.microsoft.com/office/2011/relationships/chartStyle" Target="style567.xml"/></Relationships>
</file>

<file path=ppt/charts/_rels/chart5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7.xlsx"/><Relationship Id="rId2" Type="http://schemas.microsoft.com/office/2011/relationships/chartColorStyle" Target="colors568.xml"/><Relationship Id="rId1" Type="http://schemas.microsoft.com/office/2011/relationships/chartStyle" Target="style568.xml"/></Relationships>
</file>

<file path=ppt/charts/_rels/chart5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8.xlsx"/><Relationship Id="rId2" Type="http://schemas.microsoft.com/office/2011/relationships/chartColorStyle" Target="colors569.xml"/><Relationship Id="rId1" Type="http://schemas.microsoft.com/office/2011/relationships/chartStyle" Target="style569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9.xlsx"/><Relationship Id="rId2" Type="http://schemas.microsoft.com/office/2011/relationships/chartColorStyle" Target="colors570.xml"/><Relationship Id="rId1" Type="http://schemas.microsoft.com/office/2011/relationships/chartStyle" Target="style570.xml"/></Relationships>
</file>

<file path=ppt/charts/_rels/chart5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0.xlsx"/><Relationship Id="rId2" Type="http://schemas.microsoft.com/office/2011/relationships/chartColorStyle" Target="colors571.xml"/><Relationship Id="rId1" Type="http://schemas.microsoft.com/office/2011/relationships/chartStyle" Target="style571.xml"/></Relationships>
</file>

<file path=ppt/charts/_rels/chart5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1.xlsx"/><Relationship Id="rId2" Type="http://schemas.microsoft.com/office/2011/relationships/chartColorStyle" Target="colors572.xml"/><Relationship Id="rId1" Type="http://schemas.microsoft.com/office/2011/relationships/chartStyle" Target="style572.xml"/></Relationships>
</file>

<file path=ppt/charts/_rels/chart5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2.xlsx"/><Relationship Id="rId2" Type="http://schemas.microsoft.com/office/2011/relationships/chartColorStyle" Target="colors573.xml"/><Relationship Id="rId1" Type="http://schemas.microsoft.com/office/2011/relationships/chartStyle" Target="style573.xml"/></Relationships>
</file>

<file path=ppt/charts/_rels/chart5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3.xlsx"/><Relationship Id="rId2" Type="http://schemas.microsoft.com/office/2011/relationships/chartColorStyle" Target="colors574.xml"/><Relationship Id="rId1" Type="http://schemas.microsoft.com/office/2011/relationships/chartStyle" Target="style574.xml"/></Relationships>
</file>

<file path=ppt/charts/_rels/chart5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4.xlsx"/><Relationship Id="rId2" Type="http://schemas.microsoft.com/office/2011/relationships/chartColorStyle" Target="colors575.xml"/><Relationship Id="rId1" Type="http://schemas.microsoft.com/office/2011/relationships/chartStyle" Target="style575.xml"/></Relationships>
</file>

<file path=ppt/charts/_rels/chart5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5.xlsx"/><Relationship Id="rId2" Type="http://schemas.microsoft.com/office/2011/relationships/chartColorStyle" Target="colors576.xml"/><Relationship Id="rId1" Type="http://schemas.microsoft.com/office/2011/relationships/chartStyle" Target="style576.xml"/></Relationships>
</file>

<file path=ppt/charts/_rels/chart5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6.xlsx"/><Relationship Id="rId2" Type="http://schemas.microsoft.com/office/2011/relationships/chartColorStyle" Target="colors577.xml"/><Relationship Id="rId1" Type="http://schemas.microsoft.com/office/2011/relationships/chartStyle" Target="style577.xml"/></Relationships>
</file>

<file path=ppt/charts/_rels/chart5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7.xlsx"/><Relationship Id="rId2" Type="http://schemas.microsoft.com/office/2011/relationships/chartColorStyle" Target="colors578.xml"/><Relationship Id="rId1" Type="http://schemas.microsoft.com/office/2011/relationships/chartStyle" Target="style578.xml"/></Relationships>
</file>

<file path=ppt/charts/_rels/chart5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8.xlsx"/><Relationship Id="rId2" Type="http://schemas.microsoft.com/office/2011/relationships/chartColorStyle" Target="colors579.xml"/><Relationship Id="rId1" Type="http://schemas.microsoft.com/office/2011/relationships/chartStyle" Target="style579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9.xlsx"/><Relationship Id="rId2" Type="http://schemas.microsoft.com/office/2011/relationships/chartColorStyle" Target="colors580.xml"/><Relationship Id="rId1" Type="http://schemas.microsoft.com/office/2011/relationships/chartStyle" Target="style580.xml"/></Relationships>
</file>

<file path=ppt/charts/_rels/chart5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0.xlsx"/><Relationship Id="rId2" Type="http://schemas.microsoft.com/office/2011/relationships/chartColorStyle" Target="colors581.xml"/><Relationship Id="rId1" Type="http://schemas.microsoft.com/office/2011/relationships/chartStyle" Target="style581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E01-43EC-82FB-B370A226D746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E01-43EC-82FB-B370A226D74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0.35</c:v>
                </c:pt>
                <c:pt idx="1">
                  <c:v>0.53</c:v>
                </c:pt>
                <c:pt idx="2">
                  <c:v>0.31</c:v>
                </c:pt>
                <c:pt idx="3">
                  <c:v>0.26</c:v>
                </c:pt>
                <c:pt idx="4">
                  <c:v>0.37</c:v>
                </c:pt>
                <c:pt idx="5">
                  <c:v>0.09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0.31</c:v>
                </c:pt>
                <c:pt idx="1">
                  <c:v>0.46</c:v>
                </c:pt>
                <c:pt idx="2">
                  <c:v>0.3</c:v>
                </c:pt>
                <c:pt idx="3">
                  <c:v>0.25</c:v>
                </c:pt>
                <c:pt idx="4">
                  <c:v>0.31</c:v>
                </c:pt>
                <c:pt idx="5">
                  <c:v>0.12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0.35</c:v>
                </c:pt>
                <c:pt idx="1">
                  <c:v>0.4</c:v>
                </c:pt>
                <c:pt idx="2">
                  <c:v>0.31</c:v>
                </c:pt>
                <c:pt idx="3">
                  <c:v>0.24</c:v>
                </c:pt>
                <c:pt idx="4">
                  <c:v>0.25</c:v>
                </c:pt>
                <c:pt idx="5">
                  <c:v>0.09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0.45</c:v>
                </c:pt>
                <c:pt idx="1">
                  <c:v>0.4</c:v>
                </c:pt>
                <c:pt idx="2">
                  <c:v>0.26</c:v>
                </c:pt>
                <c:pt idx="3">
                  <c:v>0.28000000000000003</c:v>
                </c:pt>
                <c:pt idx="4">
                  <c:v>0.33</c:v>
                </c:pt>
                <c:pt idx="5">
                  <c:v>7.0000000000000007E-2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381609960"/>
        <c:axId val="381610744"/>
      </c:barChart>
      <c:catAx>
        <c:axId val="3816099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1610744"/>
        <c:crosses val="autoZero"/>
        <c:auto val="1"/>
        <c:lblAlgn val="ctr"/>
        <c:lblOffset val="100"/>
        <c:tickMarkSkip val="1"/>
        <c:noMultiLvlLbl val="0"/>
      </c:catAx>
      <c:valAx>
        <c:axId val="38161074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38160996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742-4B14-8ABF-A3EBA1A68A1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0.87</c:v>
                </c:pt>
                <c:pt idx="1">
                  <c:v>0.31</c:v>
                </c:pt>
                <c:pt idx="2">
                  <c:v>0.28000000000000003</c:v>
                </c:pt>
                <c:pt idx="3">
                  <c:v>0.17</c:v>
                </c:pt>
                <c:pt idx="4">
                  <c:v>0.13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58136"/>
        <c:axId val="434760880"/>
      </c:barChart>
      <c:catAx>
        <c:axId val="4347581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60880"/>
        <c:crosses val="autoZero"/>
        <c:auto val="1"/>
        <c:lblAlgn val="ctr"/>
        <c:lblOffset val="100"/>
        <c:noMultiLvlLbl val="0"/>
      </c:catAx>
      <c:valAx>
        <c:axId val="43476088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5813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91608"/>
        <c:axId val="546493176"/>
      </c:barChart>
      <c:catAx>
        <c:axId val="54649160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6493176"/>
        <c:crosses val="autoZero"/>
        <c:auto val="1"/>
        <c:lblAlgn val="ctr"/>
        <c:lblOffset val="100"/>
        <c:noMultiLvlLbl val="0"/>
      </c:catAx>
      <c:valAx>
        <c:axId val="54649317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64916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0.19</c:v>
                </c:pt>
                <c:pt idx="1">
                  <c:v>0.18</c:v>
                </c:pt>
                <c:pt idx="2">
                  <c:v>0.18</c:v>
                </c:pt>
                <c:pt idx="3">
                  <c:v>0.15</c:v>
                </c:pt>
                <c:pt idx="4">
                  <c:v>0.1</c:v>
                </c:pt>
                <c:pt idx="5">
                  <c:v>7.0000000000000007E-2</c:v>
                </c:pt>
                <c:pt idx="6">
                  <c:v>7.0000000000000007E-2</c:v>
                </c:pt>
                <c:pt idx="7">
                  <c:v>0.04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0.24</c:v>
                </c:pt>
                <c:pt idx="1">
                  <c:v>0.22</c:v>
                </c:pt>
                <c:pt idx="2">
                  <c:v>0.19</c:v>
                </c:pt>
                <c:pt idx="3">
                  <c:v>0.11</c:v>
                </c:pt>
                <c:pt idx="4">
                  <c:v>0.15</c:v>
                </c:pt>
                <c:pt idx="5">
                  <c:v>0.06</c:v>
                </c:pt>
                <c:pt idx="6">
                  <c:v>0.08</c:v>
                </c:pt>
                <c:pt idx="7">
                  <c:v>0.06</c:v>
                </c:pt>
                <c:pt idx="8">
                  <c:v>0.06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0.2</c:v>
                </c:pt>
                <c:pt idx="1">
                  <c:v>0.18</c:v>
                </c:pt>
                <c:pt idx="2">
                  <c:v>0.16</c:v>
                </c:pt>
                <c:pt idx="3">
                  <c:v>0.1</c:v>
                </c:pt>
                <c:pt idx="4">
                  <c:v>0.1</c:v>
                </c:pt>
                <c:pt idx="5">
                  <c:v>7.0000000000000007E-2</c:v>
                </c:pt>
                <c:pt idx="6">
                  <c:v>0.06</c:v>
                </c:pt>
                <c:pt idx="7">
                  <c:v>0.05</c:v>
                </c:pt>
                <c:pt idx="8">
                  <c:v>0.03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0.22</c:v>
                </c:pt>
                <c:pt idx="1">
                  <c:v>0.18</c:v>
                </c:pt>
                <c:pt idx="2">
                  <c:v>0.18</c:v>
                </c:pt>
                <c:pt idx="3">
                  <c:v>0.19</c:v>
                </c:pt>
                <c:pt idx="4">
                  <c:v>0.14000000000000001</c:v>
                </c:pt>
                <c:pt idx="5">
                  <c:v>0.04</c:v>
                </c:pt>
                <c:pt idx="6">
                  <c:v>0.04</c:v>
                </c:pt>
                <c:pt idx="7">
                  <c:v>0.04</c:v>
                </c:pt>
                <c:pt idx="8">
                  <c:v>0.06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504936"/>
        <c:axId val="546500624"/>
      </c:barChart>
      <c:catAx>
        <c:axId val="546504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500624"/>
        <c:crosses val="autoZero"/>
        <c:auto val="1"/>
        <c:lblAlgn val="ctr"/>
        <c:lblOffset val="100"/>
        <c:noMultiLvlLbl val="0"/>
      </c:catAx>
      <c:valAx>
        <c:axId val="5465006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5049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0.19</c:v>
                </c:pt>
                <c:pt idx="1">
                  <c:v>0.15</c:v>
                </c:pt>
                <c:pt idx="2">
                  <c:v>0.17</c:v>
                </c:pt>
                <c:pt idx="3">
                  <c:v>0.16</c:v>
                </c:pt>
                <c:pt idx="4">
                  <c:v>0.1</c:v>
                </c:pt>
                <c:pt idx="5">
                  <c:v>0.08</c:v>
                </c:pt>
                <c:pt idx="6">
                  <c:v>0.1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</c:v>
                </c:pt>
                <c:pt idx="1">
                  <c:v>0.2</c:v>
                </c:pt>
                <c:pt idx="2">
                  <c:v>0.12</c:v>
                </c:pt>
                <c:pt idx="3">
                  <c:v>0.19</c:v>
                </c:pt>
                <c:pt idx="4">
                  <c:v>0.18</c:v>
                </c:pt>
                <c:pt idx="5">
                  <c:v>0.06</c:v>
                </c:pt>
                <c:pt idx="6">
                  <c:v>0.09</c:v>
                </c:pt>
                <c:pt idx="7">
                  <c:v>0.04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0.19</c:v>
                </c:pt>
                <c:pt idx="1">
                  <c:v>0.1</c:v>
                </c:pt>
                <c:pt idx="2">
                  <c:v>0.11</c:v>
                </c:pt>
                <c:pt idx="3">
                  <c:v>0.1</c:v>
                </c:pt>
                <c:pt idx="4">
                  <c:v>0.13</c:v>
                </c:pt>
                <c:pt idx="5">
                  <c:v>0.08</c:v>
                </c:pt>
                <c:pt idx="6">
                  <c:v>0.09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0.17</c:v>
                </c:pt>
                <c:pt idx="1">
                  <c:v>0.16</c:v>
                </c:pt>
                <c:pt idx="2">
                  <c:v>0.15</c:v>
                </c:pt>
                <c:pt idx="3">
                  <c:v>0.13</c:v>
                </c:pt>
                <c:pt idx="4">
                  <c:v>0.09</c:v>
                </c:pt>
                <c:pt idx="5">
                  <c:v>0.05</c:v>
                </c:pt>
                <c:pt idx="6">
                  <c:v>0.08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95920"/>
        <c:axId val="546502584"/>
      </c:barChart>
      <c:catAx>
        <c:axId val="5464959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502584"/>
        <c:crosses val="autoZero"/>
        <c:auto val="1"/>
        <c:lblAlgn val="ctr"/>
        <c:lblOffset val="100"/>
        <c:noMultiLvlLbl val="0"/>
      </c:catAx>
      <c:valAx>
        <c:axId val="5465025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959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C99-4459-8BE6-B6EC2284CA6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0.13</c:v>
                </c:pt>
                <c:pt idx="1">
                  <c:v>0.18</c:v>
                </c:pt>
                <c:pt idx="2">
                  <c:v>0.15</c:v>
                </c:pt>
                <c:pt idx="3">
                  <c:v>0.14000000000000001</c:v>
                </c:pt>
                <c:pt idx="4">
                  <c:v>0.08</c:v>
                </c:pt>
                <c:pt idx="5">
                  <c:v>0.08</c:v>
                </c:pt>
                <c:pt idx="6">
                  <c:v>7.0000000000000007E-2</c:v>
                </c:pt>
                <c:pt idx="7">
                  <c:v>0.03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</c:v>
                </c:pt>
                <c:pt idx="1">
                  <c:v>0.19</c:v>
                </c:pt>
                <c:pt idx="2">
                  <c:v>0.17</c:v>
                </c:pt>
                <c:pt idx="3">
                  <c:v>0.11</c:v>
                </c:pt>
                <c:pt idx="4">
                  <c:v>0.15</c:v>
                </c:pt>
                <c:pt idx="5">
                  <c:v>0.04</c:v>
                </c:pt>
                <c:pt idx="6">
                  <c:v>0.06</c:v>
                </c:pt>
                <c:pt idx="7">
                  <c:v>7.0000000000000007E-2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0.16</c:v>
                </c:pt>
                <c:pt idx="1">
                  <c:v>0.17</c:v>
                </c:pt>
                <c:pt idx="2">
                  <c:v>0.11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0.06</c:v>
                </c:pt>
                <c:pt idx="6">
                  <c:v>0.05</c:v>
                </c:pt>
                <c:pt idx="7">
                  <c:v>0.05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0.17</c:v>
                </c:pt>
                <c:pt idx="1">
                  <c:v>0.13</c:v>
                </c:pt>
                <c:pt idx="2">
                  <c:v>0.17</c:v>
                </c:pt>
                <c:pt idx="3">
                  <c:v>0.11</c:v>
                </c:pt>
                <c:pt idx="4">
                  <c:v>0.1</c:v>
                </c:pt>
                <c:pt idx="5">
                  <c:v>0.02</c:v>
                </c:pt>
                <c:pt idx="6">
                  <c:v>0.06</c:v>
                </c:pt>
                <c:pt idx="7">
                  <c:v>0.03</c:v>
                </c:pt>
                <c:pt idx="8">
                  <c:v>0.06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500232"/>
        <c:axId val="546501016"/>
      </c:barChart>
      <c:catAx>
        <c:axId val="546500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501016"/>
        <c:crosses val="autoZero"/>
        <c:auto val="1"/>
        <c:lblAlgn val="ctr"/>
        <c:lblOffset val="100"/>
        <c:noMultiLvlLbl val="0"/>
      </c:catAx>
      <c:valAx>
        <c:axId val="5465010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500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503760"/>
        <c:axId val="546501408"/>
      </c:barChart>
      <c:catAx>
        <c:axId val="5465037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6501408"/>
        <c:crosses val="autoZero"/>
        <c:auto val="1"/>
        <c:lblAlgn val="ctr"/>
        <c:lblOffset val="100"/>
        <c:noMultiLvlLbl val="0"/>
      </c:catAx>
      <c:valAx>
        <c:axId val="5465014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65037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Morliny</c:v>
                </c:pt>
                <c:pt idx="2">
                  <c:v>Sokołów</c:v>
                </c:pt>
                <c:pt idx="3">
                  <c:v>Indykpol</c:v>
                </c:pt>
                <c:pt idx="4">
                  <c:v>Pikok</c:v>
                </c:pt>
                <c:pt idx="5">
                  <c:v>JBB</c:v>
                </c:pt>
                <c:pt idx="6">
                  <c:v>Kraina Wedlin</c:v>
                </c:pt>
                <c:pt idx="7">
                  <c:v>Tarczyński</c:v>
                </c:pt>
                <c:pt idx="8">
                  <c:v>Henryk Kania</c:v>
                </c:pt>
                <c:pt idx="9">
                  <c:v>Drosed</c:v>
                </c:pt>
                <c:pt idx="10">
                  <c:v>Olewnik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4361664"/>
        <c:axId val="544360880"/>
      </c:barChart>
      <c:catAx>
        <c:axId val="5443616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4360880"/>
        <c:crosses val="autoZero"/>
        <c:auto val="1"/>
        <c:lblAlgn val="ctr"/>
        <c:lblOffset val="100"/>
        <c:noMultiLvlLbl val="0"/>
      </c:catAx>
      <c:valAx>
        <c:axId val="54436088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43616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Morliny</c:v>
                </c:pt>
                <c:pt idx="2">
                  <c:v>Sokołów</c:v>
                </c:pt>
                <c:pt idx="3">
                  <c:v>Indykpol</c:v>
                </c:pt>
                <c:pt idx="4">
                  <c:v>Pikok</c:v>
                </c:pt>
                <c:pt idx="5">
                  <c:v>JBB</c:v>
                </c:pt>
                <c:pt idx="6">
                  <c:v>Kraina Wedlin</c:v>
                </c:pt>
                <c:pt idx="7">
                  <c:v>Tarczyński</c:v>
                </c:pt>
                <c:pt idx="8">
                  <c:v>Henryk Kania</c:v>
                </c:pt>
                <c:pt idx="9">
                  <c:v>Drosed</c:v>
                </c:pt>
                <c:pt idx="10">
                  <c:v>Olewnik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7.0000000000000007E-2</c:v>
                </c:pt>
                <c:pt idx="2">
                  <c:v>0.03</c:v>
                </c:pt>
                <c:pt idx="3">
                  <c:v>0.03</c:v>
                </c:pt>
                <c:pt idx="4">
                  <c:v>0.03</c:v>
                </c:pt>
                <c:pt idx="5">
                  <c:v>0.05</c:v>
                </c:pt>
                <c:pt idx="6">
                  <c:v>0.03</c:v>
                </c:pt>
                <c:pt idx="7">
                  <c:v>0.05</c:v>
                </c:pt>
                <c:pt idx="8">
                  <c:v>0.02</c:v>
                </c:pt>
                <c:pt idx="9">
                  <c:v>0.03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Morliny</c:v>
                </c:pt>
                <c:pt idx="2">
                  <c:v>Sokołów</c:v>
                </c:pt>
                <c:pt idx="3">
                  <c:v>Indykpol</c:v>
                </c:pt>
                <c:pt idx="4">
                  <c:v>Pikok</c:v>
                </c:pt>
                <c:pt idx="5">
                  <c:v>JBB</c:v>
                </c:pt>
                <c:pt idx="6">
                  <c:v>Kraina Wedlin</c:v>
                </c:pt>
                <c:pt idx="7">
                  <c:v>Tarczyński</c:v>
                </c:pt>
                <c:pt idx="8">
                  <c:v>Henryk Kania</c:v>
                </c:pt>
                <c:pt idx="9">
                  <c:v>Drosed</c:v>
                </c:pt>
                <c:pt idx="10">
                  <c:v>Olewnik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0.02</c:v>
                </c:pt>
                <c:pt idx="2">
                  <c:v>0.05</c:v>
                </c:pt>
                <c:pt idx="3">
                  <c:v>0.03</c:v>
                </c:pt>
                <c:pt idx="4">
                  <c:v>0.05</c:v>
                </c:pt>
                <c:pt idx="5">
                  <c:v>0.02</c:v>
                </c:pt>
                <c:pt idx="6">
                  <c:v>0.03</c:v>
                </c:pt>
                <c:pt idx="7">
                  <c:v>0.02</c:v>
                </c:pt>
                <c:pt idx="8">
                  <c:v>0.04</c:v>
                </c:pt>
                <c:pt idx="9">
                  <c:v>0.03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Morliny</c:v>
                </c:pt>
                <c:pt idx="2">
                  <c:v>Sokołów</c:v>
                </c:pt>
                <c:pt idx="3">
                  <c:v>Indykpol</c:v>
                </c:pt>
                <c:pt idx="4">
                  <c:v>Pikok</c:v>
                </c:pt>
                <c:pt idx="5">
                  <c:v>JBB</c:v>
                </c:pt>
                <c:pt idx="6">
                  <c:v>Kraina Wedlin</c:v>
                </c:pt>
                <c:pt idx="7">
                  <c:v>Tarczyński</c:v>
                </c:pt>
                <c:pt idx="8">
                  <c:v>Henryk Kania</c:v>
                </c:pt>
                <c:pt idx="9">
                  <c:v>Drosed</c:v>
                </c:pt>
                <c:pt idx="10">
                  <c:v>Olewnik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0.04</c:v>
                </c:pt>
                <c:pt idx="3">
                  <c:v>0.04</c:v>
                </c:pt>
                <c:pt idx="4">
                  <c:v>0.01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0.04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Morliny</c:v>
                </c:pt>
                <c:pt idx="2">
                  <c:v>Sokołów</c:v>
                </c:pt>
                <c:pt idx="3">
                  <c:v>Indykpol</c:v>
                </c:pt>
                <c:pt idx="4">
                  <c:v>Pikok</c:v>
                </c:pt>
                <c:pt idx="5">
                  <c:v>JBB</c:v>
                </c:pt>
                <c:pt idx="6">
                  <c:v>Kraina Wedlin</c:v>
                </c:pt>
                <c:pt idx="7">
                  <c:v>Tarczyński</c:v>
                </c:pt>
                <c:pt idx="8">
                  <c:v>Henryk Kania</c:v>
                </c:pt>
                <c:pt idx="9">
                  <c:v>Drosed</c:v>
                </c:pt>
                <c:pt idx="10">
                  <c:v>Olewnik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0.06</c:v>
                </c:pt>
                <c:pt idx="1">
                  <c:v>0.05</c:v>
                </c:pt>
                <c:pt idx="2">
                  <c:v>0.04</c:v>
                </c:pt>
                <c:pt idx="3">
                  <c:v>0.05</c:v>
                </c:pt>
                <c:pt idx="4">
                  <c:v>0.04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 formatCode="###0%">
                  <c:v>0.03</c:v>
                </c:pt>
                <c:pt idx="10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4358136"/>
        <c:axId val="544359704"/>
      </c:barChart>
      <c:catAx>
        <c:axId val="5443581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4359704"/>
        <c:crosses val="autoZero"/>
        <c:auto val="1"/>
        <c:lblAlgn val="ctr"/>
        <c:lblOffset val="100"/>
        <c:noMultiLvlLbl val="0"/>
      </c:catAx>
      <c:valAx>
        <c:axId val="54435970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43581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4358920"/>
        <c:axId val="544358528"/>
      </c:barChart>
      <c:catAx>
        <c:axId val="5443589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4358528"/>
        <c:crosses val="autoZero"/>
        <c:auto val="1"/>
        <c:lblAlgn val="ctr"/>
        <c:lblOffset val="100"/>
        <c:noMultiLvlLbl val="0"/>
      </c:catAx>
      <c:valAx>
        <c:axId val="5443585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43589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Nasze Smaki</c:v>
                </c:pt>
                <c:pt idx="6">
                  <c:v>Inna</c:v>
                </c:pt>
                <c:pt idx="7">
                  <c:v>Yano</c:v>
                </c:pt>
                <c:pt idx="8">
                  <c:v>Baroni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4360488"/>
        <c:axId val="340445568"/>
      </c:barChart>
      <c:catAx>
        <c:axId val="54436048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40445568"/>
        <c:crosses val="autoZero"/>
        <c:auto val="1"/>
        <c:lblAlgn val="ctr"/>
        <c:lblOffset val="100"/>
        <c:noMultiLvlLbl val="0"/>
      </c:catAx>
      <c:valAx>
        <c:axId val="3404455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43604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Nasze Smaki</c:v>
                </c:pt>
                <c:pt idx="6">
                  <c:v>Inna</c:v>
                </c:pt>
                <c:pt idx="7">
                  <c:v>Yano</c:v>
                </c:pt>
                <c:pt idx="8">
                  <c:v>Baroni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Nasze Smaki</c:v>
                </c:pt>
                <c:pt idx="6">
                  <c:v>Inna</c:v>
                </c:pt>
                <c:pt idx="7">
                  <c:v>Yano</c:v>
                </c:pt>
                <c:pt idx="8">
                  <c:v>Baroni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0.03</c:v>
                </c:pt>
                <c:pt idx="3">
                  <c:v>0.03</c:v>
                </c:pt>
                <c:pt idx="4">
                  <c:v>0.02</c:v>
                </c:pt>
                <c:pt idx="5">
                  <c:v>0.02</c:v>
                </c:pt>
                <c:pt idx="6">
                  <c:v>0.01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Nasze Smaki</c:v>
                </c:pt>
                <c:pt idx="6">
                  <c:v>Inna</c:v>
                </c:pt>
                <c:pt idx="7">
                  <c:v>Yano</c:v>
                </c:pt>
                <c:pt idx="8">
                  <c:v>Baroni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0.02</c:v>
                </c:pt>
                <c:pt idx="3">
                  <c:v>0.01</c:v>
                </c:pt>
                <c:pt idx="4">
                  <c:v>0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Nasze Smaki</c:v>
                </c:pt>
                <c:pt idx="6">
                  <c:v>Inna</c:v>
                </c:pt>
                <c:pt idx="7">
                  <c:v>Yano</c:v>
                </c:pt>
                <c:pt idx="8">
                  <c:v>Baroni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0.01</c:v>
                </c:pt>
                <c:pt idx="3">
                  <c:v>0.01</c:v>
                </c:pt>
                <c:pt idx="4">
                  <c:v>0.02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340447136"/>
        <c:axId val="340446744"/>
      </c:barChart>
      <c:catAx>
        <c:axId val="3404471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40446744"/>
        <c:crosses val="autoZero"/>
        <c:auto val="1"/>
        <c:lblAlgn val="ctr"/>
        <c:lblOffset val="100"/>
        <c:noMultiLvlLbl val="0"/>
      </c:catAx>
      <c:valAx>
        <c:axId val="34044674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3404471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C00-478F-8896-2124E0AADB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0.84</c:v>
                </c:pt>
                <c:pt idx="1">
                  <c:v>0.26</c:v>
                </c:pt>
                <c:pt idx="2">
                  <c:v>0.27</c:v>
                </c:pt>
                <c:pt idx="3">
                  <c:v>0.15</c:v>
                </c:pt>
                <c:pt idx="4">
                  <c:v>0.16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57744"/>
        <c:axId val="434755392"/>
      </c:barChart>
      <c:catAx>
        <c:axId val="4347577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55392"/>
        <c:crosses val="autoZero"/>
        <c:auto val="1"/>
        <c:lblAlgn val="ctr"/>
        <c:lblOffset val="100"/>
        <c:noMultiLvlLbl val="0"/>
      </c:catAx>
      <c:valAx>
        <c:axId val="43475539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577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0.21</c:v>
                </c:pt>
                <c:pt idx="2">
                  <c:v>6.5000000000000002E-2</c:v>
                </c:pt>
                <c:pt idx="3">
                  <c:v>0.11499999999999999</c:v>
                </c:pt>
                <c:pt idx="4">
                  <c:v>0.1825</c:v>
                </c:pt>
                <c:pt idx="5">
                  <c:v>0.20500000000000002</c:v>
                </c:pt>
                <c:pt idx="6">
                  <c:v>0.23</c:v>
                </c:pt>
                <c:pt idx="7">
                  <c:v>0.20500000000000002</c:v>
                </c:pt>
                <c:pt idx="8">
                  <c:v>0.20749999999999999</c:v>
                </c:pt>
                <c:pt idx="9">
                  <c:v>0.21249999999999999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0.16</c:v>
                </c:pt>
                <c:pt idx="2">
                  <c:v>0.74</c:v>
                </c:pt>
                <c:pt idx="3">
                  <c:v>0.54</c:v>
                </c:pt>
                <c:pt idx="4">
                  <c:v>0.27</c:v>
                </c:pt>
                <c:pt idx="5">
                  <c:v>0.18</c:v>
                </c:pt>
                <c:pt idx="6">
                  <c:v>0.08</c:v>
                </c:pt>
                <c:pt idx="7">
                  <c:v>0.18</c:v>
                </c:pt>
                <c:pt idx="8">
                  <c:v>0.17</c:v>
                </c:pt>
                <c:pt idx="9">
                  <c:v>0.15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0.21</c:v>
                </c:pt>
                <c:pt idx="2">
                  <c:v>6.5000000000000002E-2</c:v>
                </c:pt>
                <c:pt idx="3">
                  <c:v>0.11499999999999999</c:v>
                </c:pt>
                <c:pt idx="4">
                  <c:v>0.1825</c:v>
                </c:pt>
                <c:pt idx="5">
                  <c:v>0.20500000000000002</c:v>
                </c:pt>
                <c:pt idx="6">
                  <c:v>0.23</c:v>
                </c:pt>
                <c:pt idx="7">
                  <c:v>0.20500000000000002</c:v>
                </c:pt>
                <c:pt idx="8">
                  <c:v>0.20749999999999999</c:v>
                </c:pt>
                <c:pt idx="9">
                  <c:v>0.21249999999999999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793696"/>
        <c:axId val="549801928"/>
      </c:barChart>
      <c:catAx>
        <c:axId val="5497936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801928"/>
        <c:crosses val="autoZero"/>
        <c:auto val="1"/>
        <c:lblAlgn val="ctr"/>
        <c:lblOffset val="100"/>
        <c:noMultiLvlLbl val="0"/>
      </c:catAx>
      <c:valAx>
        <c:axId val="54980192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7936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0.2175</c:v>
                </c:pt>
                <c:pt idx="1">
                  <c:v>0.1875</c:v>
                </c:pt>
                <c:pt idx="2">
                  <c:v>0.06</c:v>
                </c:pt>
                <c:pt idx="3">
                  <c:v>0.10750000000000001</c:v>
                </c:pt>
                <c:pt idx="4">
                  <c:v>0.17249999999999999</c:v>
                </c:pt>
                <c:pt idx="5">
                  <c:v>0.20250000000000001</c:v>
                </c:pt>
                <c:pt idx="6">
                  <c:v>0.23249999999999998</c:v>
                </c:pt>
                <c:pt idx="7">
                  <c:v>0.20500000000000002</c:v>
                </c:pt>
                <c:pt idx="8">
                  <c:v>0.21249999999999999</c:v>
                </c:pt>
                <c:pt idx="9">
                  <c:v>0.20500000000000002</c:v>
                </c:pt>
                <c:pt idx="10">
                  <c:v>0.23249999999999998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0.13</c:v>
                </c:pt>
                <c:pt idx="1">
                  <c:v>0.25</c:v>
                </c:pt>
                <c:pt idx="2">
                  <c:v>0.76</c:v>
                </c:pt>
                <c:pt idx="3">
                  <c:v>0.56999999999999995</c:v>
                </c:pt>
                <c:pt idx="4">
                  <c:v>0.31</c:v>
                </c:pt>
                <c:pt idx="5">
                  <c:v>0.19</c:v>
                </c:pt>
                <c:pt idx="6">
                  <c:v>7.0000000000000007E-2</c:v>
                </c:pt>
                <c:pt idx="7">
                  <c:v>0.18</c:v>
                </c:pt>
                <c:pt idx="8">
                  <c:v>0.15</c:v>
                </c:pt>
                <c:pt idx="9">
                  <c:v>0.18</c:v>
                </c:pt>
                <c:pt idx="1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0.2175</c:v>
                </c:pt>
                <c:pt idx="1">
                  <c:v>0.1875</c:v>
                </c:pt>
                <c:pt idx="2">
                  <c:v>0.06</c:v>
                </c:pt>
                <c:pt idx="3">
                  <c:v>0.10750000000000001</c:v>
                </c:pt>
                <c:pt idx="4">
                  <c:v>0.17249999999999999</c:v>
                </c:pt>
                <c:pt idx="5">
                  <c:v>0.20250000000000001</c:v>
                </c:pt>
                <c:pt idx="6">
                  <c:v>0.23249999999999998</c:v>
                </c:pt>
                <c:pt idx="7">
                  <c:v>0.20500000000000002</c:v>
                </c:pt>
                <c:pt idx="8">
                  <c:v>0.21249999999999999</c:v>
                </c:pt>
                <c:pt idx="9">
                  <c:v>0.20500000000000002</c:v>
                </c:pt>
                <c:pt idx="10">
                  <c:v>0.23249999999999998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792520"/>
        <c:axId val="549799968"/>
      </c:barChart>
      <c:catAx>
        <c:axId val="5497925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799968"/>
        <c:crosses val="autoZero"/>
        <c:auto val="1"/>
        <c:lblAlgn val="ctr"/>
        <c:lblOffset val="100"/>
        <c:noMultiLvlLbl val="0"/>
      </c:catAx>
      <c:valAx>
        <c:axId val="54979996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792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0.215</c:v>
                </c:pt>
                <c:pt idx="2">
                  <c:v>7.0000000000000007E-2</c:v>
                </c:pt>
                <c:pt idx="3">
                  <c:v>0.11499999999999999</c:v>
                </c:pt>
                <c:pt idx="4">
                  <c:v>0.17499999999999999</c:v>
                </c:pt>
                <c:pt idx="5">
                  <c:v>0.19750000000000001</c:v>
                </c:pt>
                <c:pt idx="6">
                  <c:v>0.2175</c:v>
                </c:pt>
                <c:pt idx="7">
                  <c:v>0.20250000000000001</c:v>
                </c:pt>
                <c:pt idx="8">
                  <c:v>0.20250000000000001</c:v>
                </c:pt>
                <c:pt idx="9">
                  <c:v>0.2175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0.14000000000000001</c:v>
                </c:pt>
                <c:pt idx="2">
                  <c:v>0.72</c:v>
                </c:pt>
                <c:pt idx="3">
                  <c:v>0.54</c:v>
                </c:pt>
                <c:pt idx="4">
                  <c:v>0.3</c:v>
                </c:pt>
                <c:pt idx="5">
                  <c:v>0.21</c:v>
                </c:pt>
                <c:pt idx="6">
                  <c:v>0.13</c:v>
                </c:pt>
                <c:pt idx="7">
                  <c:v>0.19</c:v>
                </c:pt>
                <c:pt idx="8">
                  <c:v>0.19</c:v>
                </c:pt>
                <c:pt idx="9">
                  <c:v>0.13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0.215</c:v>
                </c:pt>
                <c:pt idx="2">
                  <c:v>7.0000000000000007E-2</c:v>
                </c:pt>
                <c:pt idx="3">
                  <c:v>0.11499999999999999</c:v>
                </c:pt>
                <c:pt idx="4">
                  <c:v>0.17499999999999999</c:v>
                </c:pt>
                <c:pt idx="5">
                  <c:v>0.19750000000000001</c:v>
                </c:pt>
                <c:pt idx="6">
                  <c:v>0.2175</c:v>
                </c:pt>
                <c:pt idx="7">
                  <c:v>0.20250000000000001</c:v>
                </c:pt>
                <c:pt idx="8">
                  <c:v>0.20250000000000001</c:v>
                </c:pt>
                <c:pt idx="9">
                  <c:v>0.2175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790560"/>
        <c:axId val="549798400"/>
      </c:barChart>
      <c:catAx>
        <c:axId val="5497905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798400"/>
        <c:crosses val="autoZero"/>
        <c:auto val="1"/>
        <c:lblAlgn val="ctr"/>
        <c:lblOffset val="100"/>
        <c:noMultiLvlLbl val="0"/>
      </c:catAx>
      <c:valAx>
        <c:axId val="54979840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790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0.215</c:v>
                </c:pt>
                <c:pt idx="2">
                  <c:v>7.0000000000000007E-2</c:v>
                </c:pt>
                <c:pt idx="3">
                  <c:v>0.12</c:v>
                </c:pt>
                <c:pt idx="4">
                  <c:v>0.17749999999999999</c:v>
                </c:pt>
                <c:pt idx="5">
                  <c:v>0.19750000000000001</c:v>
                </c:pt>
                <c:pt idx="6">
                  <c:v>0.22500000000000001</c:v>
                </c:pt>
                <c:pt idx="7">
                  <c:v>0.21249999999999999</c:v>
                </c:pt>
                <c:pt idx="8">
                  <c:v>0.21</c:v>
                </c:pt>
                <c:pt idx="9">
                  <c:v>0.215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0.14000000000000001</c:v>
                </c:pt>
                <c:pt idx="2">
                  <c:v>0.72</c:v>
                </c:pt>
                <c:pt idx="3">
                  <c:v>0.52</c:v>
                </c:pt>
                <c:pt idx="4">
                  <c:v>0.28999999999999998</c:v>
                </c:pt>
                <c:pt idx="5">
                  <c:v>0.21</c:v>
                </c:pt>
                <c:pt idx="6">
                  <c:v>0.1</c:v>
                </c:pt>
                <c:pt idx="7">
                  <c:v>0.15</c:v>
                </c:pt>
                <c:pt idx="8">
                  <c:v>0.16</c:v>
                </c:pt>
                <c:pt idx="9">
                  <c:v>0.14000000000000001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0.215</c:v>
                </c:pt>
                <c:pt idx="2">
                  <c:v>7.0000000000000007E-2</c:v>
                </c:pt>
                <c:pt idx="3">
                  <c:v>0.12</c:v>
                </c:pt>
                <c:pt idx="4">
                  <c:v>0.17749999999999999</c:v>
                </c:pt>
                <c:pt idx="5">
                  <c:v>0.19750000000000001</c:v>
                </c:pt>
                <c:pt idx="6">
                  <c:v>0.22500000000000001</c:v>
                </c:pt>
                <c:pt idx="7">
                  <c:v>0.21249999999999999</c:v>
                </c:pt>
                <c:pt idx="8">
                  <c:v>0.21</c:v>
                </c:pt>
                <c:pt idx="9">
                  <c:v>0.215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791344"/>
        <c:axId val="549795656"/>
      </c:barChart>
      <c:catAx>
        <c:axId val="5497913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795656"/>
        <c:crosses val="autoZero"/>
        <c:auto val="1"/>
        <c:lblAlgn val="ctr"/>
        <c:lblOffset val="100"/>
        <c:noMultiLvlLbl val="0"/>
      </c:catAx>
      <c:valAx>
        <c:axId val="54979565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7913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291</c:v>
                </c:pt>
                <c:pt idx="1">
                  <c:v>246</c:v>
                </c:pt>
                <c:pt idx="2">
                  <c:v>231</c:v>
                </c:pt>
                <c:pt idx="3">
                  <c:v>187</c:v>
                </c:pt>
                <c:pt idx="4">
                  <c:v>180</c:v>
                </c:pt>
                <c:pt idx="5">
                  <c:v>151</c:v>
                </c:pt>
                <c:pt idx="6">
                  <c:v>143</c:v>
                </c:pt>
                <c:pt idx="7">
                  <c:v>132</c:v>
                </c:pt>
                <c:pt idx="8">
                  <c:v>128</c:v>
                </c:pt>
                <c:pt idx="9">
                  <c:v>107</c:v>
                </c:pt>
                <c:pt idx="10">
                  <c:v>84</c:v>
                </c:pt>
                <c:pt idx="11">
                  <c:v>77</c:v>
                </c:pt>
                <c:pt idx="12">
                  <c:v>69</c:v>
                </c:pt>
                <c:pt idx="13">
                  <c:v>68</c:v>
                </c:pt>
                <c:pt idx="14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19505984"/>
        <c:axId val="619509904"/>
      </c:barChart>
      <c:catAx>
        <c:axId val="6195059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19509904"/>
        <c:crosses val="autoZero"/>
        <c:auto val="1"/>
        <c:lblAlgn val="ctr"/>
        <c:lblOffset val="100"/>
        <c:noMultiLvlLbl val="0"/>
      </c:catAx>
      <c:valAx>
        <c:axId val="619509904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19505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291</c:v>
                </c:pt>
                <c:pt idx="1">
                  <c:v>246</c:v>
                </c:pt>
                <c:pt idx="2">
                  <c:v>231</c:v>
                </c:pt>
                <c:pt idx="3">
                  <c:v>187</c:v>
                </c:pt>
                <c:pt idx="4">
                  <c:v>180</c:v>
                </c:pt>
                <c:pt idx="5">
                  <c:v>151</c:v>
                </c:pt>
                <c:pt idx="6">
                  <c:v>143</c:v>
                </c:pt>
                <c:pt idx="7">
                  <c:v>132</c:v>
                </c:pt>
                <c:pt idx="8">
                  <c:v>128</c:v>
                </c:pt>
                <c:pt idx="9">
                  <c:v>107</c:v>
                </c:pt>
                <c:pt idx="10">
                  <c:v>84</c:v>
                </c:pt>
                <c:pt idx="11">
                  <c:v>77</c:v>
                </c:pt>
                <c:pt idx="12">
                  <c:v>69</c:v>
                </c:pt>
                <c:pt idx="13">
                  <c:v>68</c:v>
                </c:pt>
                <c:pt idx="14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07090784"/>
        <c:axId val="607091176"/>
      </c:barChart>
      <c:catAx>
        <c:axId val="6070907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07091176"/>
        <c:crosses val="autoZero"/>
        <c:auto val="1"/>
        <c:lblAlgn val="ctr"/>
        <c:lblOffset val="100"/>
        <c:noMultiLvlLbl val="0"/>
      </c:catAx>
      <c:valAx>
        <c:axId val="60709117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070907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07092352"/>
        <c:axId val="607076280"/>
      </c:barChart>
      <c:catAx>
        <c:axId val="6070923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07076280"/>
        <c:crosses val="autoZero"/>
        <c:auto val="1"/>
        <c:lblAlgn val="ctr"/>
        <c:lblOffset val="100"/>
        <c:noMultiLvlLbl val="0"/>
      </c:catAx>
      <c:valAx>
        <c:axId val="6070762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07092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D30-48CE-B4D4-150D11CE142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74</c:v>
                </c:pt>
                <c:pt idx="1">
                  <c:v>33</c:v>
                </c:pt>
                <c:pt idx="2">
                  <c:v>42</c:v>
                </c:pt>
                <c:pt idx="3">
                  <c:v>60</c:v>
                </c:pt>
                <c:pt idx="4">
                  <c:v>30</c:v>
                </c:pt>
                <c:pt idx="5">
                  <c:v>62</c:v>
                </c:pt>
                <c:pt idx="6">
                  <c:v>70</c:v>
                </c:pt>
                <c:pt idx="7">
                  <c:v>56.999999999999993</c:v>
                </c:pt>
                <c:pt idx="8">
                  <c:v>55.000000000000007</c:v>
                </c:pt>
                <c:pt idx="9">
                  <c:v>64</c:v>
                </c:pt>
                <c:pt idx="10">
                  <c:v>73</c:v>
                </c:pt>
                <c:pt idx="11">
                  <c:v>54</c:v>
                </c:pt>
                <c:pt idx="12">
                  <c:v>59</c:v>
                </c:pt>
                <c:pt idx="13">
                  <c:v>56.000000000000007</c:v>
                </c:pt>
                <c:pt idx="14">
                  <c:v>59</c:v>
                </c:pt>
                <c:pt idx="15">
                  <c:v>79</c:v>
                </c:pt>
                <c:pt idx="16">
                  <c:v>45</c:v>
                </c:pt>
                <c:pt idx="17">
                  <c:v>52</c:v>
                </c:pt>
                <c:pt idx="18">
                  <c:v>61</c:v>
                </c:pt>
                <c:pt idx="19">
                  <c:v>38</c:v>
                </c:pt>
                <c:pt idx="20">
                  <c:v>66</c:v>
                </c:pt>
                <c:pt idx="21">
                  <c:v>71</c:v>
                </c:pt>
                <c:pt idx="22">
                  <c:v>62</c:v>
                </c:pt>
                <c:pt idx="23">
                  <c:v>57.999999999999993</c:v>
                </c:pt>
                <c:pt idx="24">
                  <c:v>62</c:v>
                </c:pt>
                <c:pt idx="25">
                  <c:v>72</c:v>
                </c:pt>
                <c:pt idx="26">
                  <c:v>55.000000000000007</c:v>
                </c:pt>
                <c:pt idx="27">
                  <c:v>62</c:v>
                </c:pt>
                <c:pt idx="28">
                  <c:v>60</c:v>
                </c:pt>
                <c:pt idx="29">
                  <c:v>62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74</c:v>
                </c:pt>
                <c:pt idx="1">
                  <c:v>33</c:v>
                </c:pt>
                <c:pt idx="2">
                  <c:v>42</c:v>
                </c:pt>
                <c:pt idx="3">
                  <c:v>60</c:v>
                </c:pt>
                <c:pt idx="4">
                  <c:v>30</c:v>
                </c:pt>
                <c:pt idx="5">
                  <c:v>62</c:v>
                </c:pt>
                <c:pt idx="6">
                  <c:v>70</c:v>
                </c:pt>
                <c:pt idx="7">
                  <c:v>56.999999999999993</c:v>
                </c:pt>
                <c:pt idx="8">
                  <c:v>55.000000000000007</c:v>
                </c:pt>
                <c:pt idx="9">
                  <c:v>64</c:v>
                </c:pt>
                <c:pt idx="10">
                  <c:v>73</c:v>
                </c:pt>
                <c:pt idx="11">
                  <c:v>54</c:v>
                </c:pt>
                <c:pt idx="12">
                  <c:v>59</c:v>
                </c:pt>
                <c:pt idx="13">
                  <c:v>56.000000000000007</c:v>
                </c:pt>
                <c:pt idx="14">
                  <c:v>59</c:v>
                </c:pt>
                <c:pt idx="15">
                  <c:v>79</c:v>
                </c:pt>
                <c:pt idx="16">
                  <c:v>45</c:v>
                </c:pt>
                <c:pt idx="17">
                  <c:v>52</c:v>
                </c:pt>
                <c:pt idx="18">
                  <c:v>61</c:v>
                </c:pt>
                <c:pt idx="19">
                  <c:v>38</c:v>
                </c:pt>
                <c:pt idx="20">
                  <c:v>66</c:v>
                </c:pt>
                <c:pt idx="21">
                  <c:v>71</c:v>
                </c:pt>
                <c:pt idx="22">
                  <c:v>62</c:v>
                </c:pt>
                <c:pt idx="23">
                  <c:v>57.999999999999993</c:v>
                </c:pt>
                <c:pt idx="24">
                  <c:v>62</c:v>
                </c:pt>
                <c:pt idx="25">
                  <c:v>72</c:v>
                </c:pt>
                <c:pt idx="26">
                  <c:v>55.000000000000007</c:v>
                </c:pt>
                <c:pt idx="27">
                  <c:v>62</c:v>
                </c:pt>
                <c:pt idx="28">
                  <c:v>60</c:v>
                </c:pt>
                <c:pt idx="29">
                  <c:v>62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073144"/>
        <c:axId val="607064520"/>
      </c:scatterChart>
      <c:valAx>
        <c:axId val="6070731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7064520"/>
        <c:crosses val="max"/>
        <c:crossBetween val="midCat"/>
      </c:valAx>
      <c:valAx>
        <c:axId val="6070645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0731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F3F-41C5-A9FE-C3DDBB9B4995}"/>
                </c:ext>
              </c:extLst>
            </c:dLbl>
            <c:dLbl>
              <c:idx val="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F3F-41C5-A9FE-C3DDBB9B4995}"/>
                </c:ext>
              </c:extLst>
            </c:dLbl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1F3F-41C5-A9FE-C3DDBB9B4995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1F3F-41C5-A9FE-C3DDBB9B4995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1F3F-41C5-A9FE-C3DDBB9B4995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1F3F-41C5-A9FE-C3DDBB9B499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41</c:v>
                </c:pt>
                <c:pt idx="1">
                  <c:v>49</c:v>
                </c:pt>
                <c:pt idx="2">
                  <c:v>32</c:v>
                </c:pt>
                <c:pt idx="3">
                  <c:v>65</c:v>
                </c:pt>
                <c:pt idx="4">
                  <c:v>37</c:v>
                </c:pt>
                <c:pt idx="5">
                  <c:v>44</c:v>
                </c:pt>
                <c:pt idx="6">
                  <c:v>59</c:v>
                </c:pt>
                <c:pt idx="7">
                  <c:v>47</c:v>
                </c:pt>
                <c:pt idx="8">
                  <c:v>48</c:v>
                </c:pt>
                <c:pt idx="9">
                  <c:v>56.000000000000007</c:v>
                </c:pt>
                <c:pt idx="10">
                  <c:v>55.000000000000007</c:v>
                </c:pt>
                <c:pt idx="11">
                  <c:v>38</c:v>
                </c:pt>
                <c:pt idx="12">
                  <c:v>45</c:v>
                </c:pt>
                <c:pt idx="13">
                  <c:v>44</c:v>
                </c:pt>
                <c:pt idx="14">
                  <c:v>49</c:v>
                </c:pt>
                <c:pt idx="15">
                  <c:v>59</c:v>
                </c:pt>
                <c:pt idx="16">
                  <c:v>63</c:v>
                </c:pt>
                <c:pt idx="17">
                  <c:v>43</c:v>
                </c:pt>
                <c:pt idx="18">
                  <c:v>67</c:v>
                </c:pt>
                <c:pt idx="19">
                  <c:v>48</c:v>
                </c:pt>
                <c:pt idx="20">
                  <c:v>56.999999999999993</c:v>
                </c:pt>
                <c:pt idx="21">
                  <c:v>66</c:v>
                </c:pt>
                <c:pt idx="22">
                  <c:v>56.999999999999993</c:v>
                </c:pt>
                <c:pt idx="23">
                  <c:v>56.999999999999993</c:v>
                </c:pt>
                <c:pt idx="24">
                  <c:v>60</c:v>
                </c:pt>
                <c:pt idx="25">
                  <c:v>60</c:v>
                </c:pt>
                <c:pt idx="26">
                  <c:v>51</c:v>
                </c:pt>
                <c:pt idx="27">
                  <c:v>63</c:v>
                </c:pt>
                <c:pt idx="28">
                  <c:v>52</c:v>
                </c:pt>
                <c:pt idx="29">
                  <c:v>48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41</c:v>
                </c:pt>
                <c:pt idx="1">
                  <c:v>49</c:v>
                </c:pt>
                <c:pt idx="2">
                  <c:v>32</c:v>
                </c:pt>
                <c:pt idx="3">
                  <c:v>65</c:v>
                </c:pt>
                <c:pt idx="4">
                  <c:v>37</c:v>
                </c:pt>
                <c:pt idx="5">
                  <c:v>44</c:v>
                </c:pt>
                <c:pt idx="6">
                  <c:v>59</c:v>
                </c:pt>
                <c:pt idx="7">
                  <c:v>47</c:v>
                </c:pt>
                <c:pt idx="8">
                  <c:v>48</c:v>
                </c:pt>
                <c:pt idx="9">
                  <c:v>56.000000000000007</c:v>
                </c:pt>
                <c:pt idx="10">
                  <c:v>55.000000000000007</c:v>
                </c:pt>
                <c:pt idx="11">
                  <c:v>38</c:v>
                </c:pt>
                <c:pt idx="12">
                  <c:v>45</c:v>
                </c:pt>
                <c:pt idx="13">
                  <c:v>44</c:v>
                </c:pt>
                <c:pt idx="14">
                  <c:v>49</c:v>
                </c:pt>
                <c:pt idx="15">
                  <c:v>59</c:v>
                </c:pt>
                <c:pt idx="16">
                  <c:v>63</c:v>
                </c:pt>
                <c:pt idx="17">
                  <c:v>43</c:v>
                </c:pt>
                <c:pt idx="18">
                  <c:v>67</c:v>
                </c:pt>
                <c:pt idx="19">
                  <c:v>48</c:v>
                </c:pt>
                <c:pt idx="20">
                  <c:v>56.999999999999993</c:v>
                </c:pt>
                <c:pt idx="21">
                  <c:v>66</c:v>
                </c:pt>
                <c:pt idx="22">
                  <c:v>56.999999999999993</c:v>
                </c:pt>
                <c:pt idx="23">
                  <c:v>56.999999999999993</c:v>
                </c:pt>
                <c:pt idx="24">
                  <c:v>60</c:v>
                </c:pt>
                <c:pt idx="25">
                  <c:v>60</c:v>
                </c:pt>
                <c:pt idx="26">
                  <c:v>51</c:v>
                </c:pt>
                <c:pt idx="27">
                  <c:v>63</c:v>
                </c:pt>
                <c:pt idx="28">
                  <c:v>52</c:v>
                </c:pt>
                <c:pt idx="29">
                  <c:v>48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067656"/>
        <c:axId val="607068832"/>
      </c:scatterChart>
      <c:valAx>
        <c:axId val="60706765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07068832"/>
        <c:crosses val="max"/>
        <c:crossBetween val="midCat"/>
      </c:valAx>
      <c:valAx>
        <c:axId val="6070688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0676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54</c:v>
                </c:pt>
                <c:pt idx="1">
                  <c:v>62</c:v>
                </c:pt>
                <c:pt idx="2">
                  <c:v>36</c:v>
                </c:pt>
                <c:pt idx="3">
                  <c:v>62</c:v>
                </c:pt>
                <c:pt idx="4">
                  <c:v>37</c:v>
                </c:pt>
                <c:pt idx="5">
                  <c:v>48</c:v>
                </c:pt>
                <c:pt idx="6">
                  <c:v>57.999999999999993</c:v>
                </c:pt>
                <c:pt idx="7">
                  <c:v>50</c:v>
                </c:pt>
                <c:pt idx="8">
                  <c:v>52</c:v>
                </c:pt>
                <c:pt idx="9">
                  <c:v>66</c:v>
                </c:pt>
                <c:pt idx="10">
                  <c:v>53</c:v>
                </c:pt>
                <c:pt idx="11">
                  <c:v>44</c:v>
                </c:pt>
                <c:pt idx="12">
                  <c:v>55.000000000000007</c:v>
                </c:pt>
                <c:pt idx="13">
                  <c:v>47</c:v>
                </c:pt>
                <c:pt idx="14">
                  <c:v>52</c:v>
                </c:pt>
                <c:pt idx="15">
                  <c:v>62</c:v>
                </c:pt>
                <c:pt idx="16">
                  <c:v>64</c:v>
                </c:pt>
                <c:pt idx="17">
                  <c:v>42</c:v>
                </c:pt>
                <c:pt idx="18">
                  <c:v>67</c:v>
                </c:pt>
                <c:pt idx="19">
                  <c:v>43</c:v>
                </c:pt>
                <c:pt idx="20">
                  <c:v>54</c:v>
                </c:pt>
                <c:pt idx="21">
                  <c:v>60</c:v>
                </c:pt>
                <c:pt idx="22">
                  <c:v>52</c:v>
                </c:pt>
                <c:pt idx="23">
                  <c:v>53</c:v>
                </c:pt>
                <c:pt idx="24">
                  <c:v>63</c:v>
                </c:pt>
                <c:pt idx="25">
                  <c:v>59</c:v>
                </c:pt>
                <c:pt idx="26">
                  <c:v>50</c:v>
                </c:pt>
                <c:pt idx="27">
                  <c:v>60</c:v>
                </c:pt>
                <c:pt idx="28">
                  <c:v>54</c:v>
                </c:pt>
                <c:pt idx="29">
                  <c:v>48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54</c:v>
                </c:pt>
                <c:pt idx="1">
                  <c:v>62</c:v>
                </c:pt>
                <c:pt idx="2">
                  <c:v>36</c:v>
                </c:pt>
                <c:pt idx="3">
                  <c:v>62</c:v>
                </c:pt>
                <c:pt idx="4">
                  <c:v>37</c:v>
                </c:pt>
                <c:pt idx="5">
                  <c:v>48</c:v>
                </c:pt>
                <c:pt idx="6">
                  <c:v>57.999999999999993</c:v>
                </c:pt>
                <c:pt idx="7">
                  <c:v>50</c:v>
                </c:pt>
                <c:pt idx="8">
                  <c:v>52</c:v>
                </c:pt>
                <c:pt idx="9">
                  <c:v>66</c:v>
                </c:pt>
                <c:pt idx="10">
                  <c:v>53</c:v>
                </c:pt>
                <c:pt idx="11">
                  <c:v>44</c:v>
                </c:pt>
                <c:pt idx="12">
                  <c:v>55.000000000000007</c:v>
                </c:pt>
                <c:pt idx="13">
                  <c:v>47</c:v>
                </c:pt>
                <c:pt idx="14">
                  <c:v>52</c:v>
                </c:pt>
                <c:pt idx="15">
                  <c:v>62</c:v>
                </c:pt>
                <c:pt idx="16">
                  <c:v>64</c:v>
                </c:pt>
                <c:pt idx="17">
                  <c:v>42</c:v>
                </c:pt>
                <c:pt idx="18">
                  <c:v>67</c:v>
                </c:pt>
                <c:pt idx="19">
                  <c:v>43</c:v>
                </c:pt>
                <c:pt idx="20">
                  <c:v>54</c:v>
                </c:pt>
                <c:pt idx="21">
                  <c:v>60</c:v>
                </c:pt>
                <c:pt idx="22">
                  <c:v>52</c:v>
                </c:pt>
                <c:pt idx="23">
                  <c:v>53</c:v>
                </c:pt>
                <c:pt idx="24">
                  <c:v>63</c:v>
                </c:pt>
                <c:pt idx="25">
                  <c:v>59</c:v>
                </c:pt>
                <c:pt idx="26">
                  <c:v>50</c:v>
                </c:pt>
                <c:pt idx="27">
                  <c:v>60</c:v>
                </c:pt>
                <c:pt idx="28">
                  <c:v>54</c:v>
                </c:pt>
                <c:pt idx="29">
                  <c:v>48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071184"/>
        <c:axId val="607071968"/>
      </c:scatterChart>
      <c:valAx>
        <c:axId val="60707118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7071968"/>
        <c:crosses val="max"/>
        <c:crossBetween val="midCat"/>
      </c:valAx>
      <c:valAx>
        <c:axId val="6070719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0711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3D2-472F-87ED-84B027A4682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0.87</c:v>
                </c:pt>
                <c:pt idx="1">
                  <c:v>0.23</c:v>
                </c:pt>
                <c:pt idx="2">
                  <c:v>0.21</c:v>
                </c:pt>
                <c:pt idx="3">
                  <c:v>0.17</c:v>
                </c:pt>
                <c:pt idx="4">
                  <c:v>0.11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62448"/>
        <c:axId val="434759704"/>
      </c:barChart>
      <c:catAx>
        <c:axId val="4347624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59704"/>
        <c:crosses val="autoZero"/>
        <c:auto val="1"/>
        <c:lblAlgn val="ctr"/>
        <c:lblOffset val="100"/>
        <c:noMultiLvlLbl val="0"/>
      </c:catAx>
      <c:valAx>
        <c:axId val="43475970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6244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35</c:v>
                </c:pt>
                <c:pt idx="2">
                  <c:v>35</c:v>
                </c:pt>
                <c:pt idx="3">
                  <c:v>62</c:v>
                </c:pt>
                <c:pt idx="4">
                  <c:v>47</c:v>
                </c:pt>
                <c:pt idx="5">
                  <c:v>50</c:v>
                </c:pt>
                <c:pt idx="6">
                  <c:v>62</c:v>
                </c:pt>
                <c:pt idx="7">
                  <c:v>51</c:v>
                </c:pt>
                <c:pt idx="8">
                  <c:v>45</c:v>
                </c:pt>
                <c:pt idx="9">
                  <c:v>57.999999999999993</c:v>
                </c:pt>
                <c:pt idx="10">
                  <c:v>57.999999999999993</c:v>
                </c:pt>
                <c:pt idx="11">
                  <c:v>43</c:v>
                </c:pt>
                <c:pt idx="12">
                  <c:v>55.000000000000007</c:v>
                </c:pt>
                <c:pt idx="13">
                  <c:v>50</c:v>
                </c:pt>
                <c:pt idx="14">
                  <c:v>55.000000000000007</c:v>
                </c:pt>
                <c:pt idx="15">
                  <c:v>49</c:v>
                </c:pt>
                <c:pt idx="16">
                  <c:v>43</c:v>
                </c:pt>
                <c:pt idx="17">
                  <c:v>40</c:v>
                </c:pt>
                <c:pt idx="18">
                  <c:v>66</c:v>
                </c:pt>
                <c:pt idx="19">
                  <c:v>46</c:v>
                </c:pt>
                <c:pt idx="20">
                  <c:v>50</c:v>
                </c:pt>
                <c:pt idx="21">
                  <c:v>62</c:v>
                </c:pt>
                <c:pt idx="22">
                  <c:v>46</c:v>
                </c:pt>
                <c:pt idx="23">
                  <c:v>47</c:v>
                </c:pt>
                <c:pt idx="24">
                  <c:v>50</c:v>
                </c:pt>
                <c:pt idx="25">
                  <c:v>60</c:v>
                </c:pt>
                <c:pt idx="26">
                  <c:v>44</c:v>
                </c:pt>
                <c:pt idx="27">
                  <c:v>56.000000000000007</c:v>
                </c:pt>
                <c:pt idx="28">
                  <c:v>55.000000000000007</c:v>
                </c:pt>
                <c:pt idx="29">
                  <c:v>46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35</c:v>
                </c:pt>
                <c:pt idx="2">
                  <c:v>35</c:v>
                </c:pt>
                <c:pt idx="3">
                  <c:v>62</c:v>
                </c:pt>
                <c:pt idx="4">
                  <c:v>47</c:v>
                </c:pt>
                <c:pt idx="5">
                  <c:v>50</c:v>
                </c:pt>
                <c:pt idx="6">
                  <c:v>62</c:v>
                </c:pt>
                <c:pt idx="7">
                  <c:v>51</c:v>
                </c:pt>
                <c:pt idx="8">
                  <c:v>45</c:v>
                </c:pt>
                <c:pt idx="9">
                  <c:v>57.999999999999993</c:v>
                </c:pt>
                <c:pt idx="10">
                  <c:v>57.999999999999993</c:v>
                </c:pt>
                <c:pt idx="11">
                  <c:v>43</c:v>
                </c:pt>
                <c:pt idx="12">
                  <c:v>55.000000000000007</c:v>
                </c:pt>
                <c:pt idx="13">
                  <c:v>50</c:v>
                </c:pt>
                <c:pt idx="14">
                  <c:v>55.000000000000007</c:v>
                </c:pt>
                <c:pt idx="15">
                  <c:v>49</c:v>
                </c:pt>
                <c:pt idx="16">
                  <c:v>43</c:v>
                </c:pt>
                <c:pt idx="17">
                  <c:v>40</c:v>
                </c:pt>
                <c:pt idx="18">
                  <c:v>66</c:v>
                </c:pt>
                <c:pt idx="19">
                  <c:v>46</c:v>
                </c:pt>
                <c:pt idx="20">
                  <c:v>50</c:v>
                </c:pt>
                <c:pt idx="21">
                  <c:v>62</c:v>
                </c:pt>
                <c:pt idx="22">
                  <c:v>46</c:v>
                </c:pt>
                <c:pt idx="23">
                  <c:v>47</c:v>
                </c:pt>
                <c:pt idx="24">
                  <c:v>50</c:v>
                </c:pt>
                <c:pt idx="25">
                  <c:v>60</c:v>
                </c:pt>
                <c:pt idx="26">
                  <c:v>44</c:v>
                </c:pt>
                <c:pt idx="27">
                  <c:v>56.000000000000007</c:v>
                </c:pt>
                <c:pt idx="28">
                  <c:v>55.000000000000007</c:v>
                </c:pt>
                <c:pt idx="29">
                  <c:v>46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069224"/>
        <c:axId val="607073928"/>
      </c:scatterChart>
      <c:valAx>
        <c:axId val="6070692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7073928"/>
        <c:crosses val="max"/>
        <c:crossBetween val="midCat"/>
      </c:valAx>
      <c:valAx>
        <c:axId val="6070739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0692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291</c:v>
                </c:pt>
                <c:pt idx="1">
                  <c:v>246</c:v>
                </c:pt>
                <c:pt idx="2">
                  <c:v>231</c:v>
                </c:pt>
                <c:pt idx="3">
                  <c:v>187</c:v>
                </c:pt>
                <c:pt idx="4">
                  <c:v>180</c:v>
                </c:pt>
                <c:pt idx="5">
                  <c:v>151</c:v>
                </c:pt>
                <c:pt idx="6">
                  <c:v>143</c:v>
                </c:pt>
                <c:pt idx="7">
                  <c:v>132</c:v>
                </c:pt>
                <c:pt idx="8">
                  <c:v>128</c:v>
                </c:pt>
                <c:pt idx="9">
                  <c:v>107</c:v>
                </c:pt>
                <c:pt idx="10">
                  <c:v>84</c:v>
                </c:pt>
                <c:pt idx="11">
                  <c:v>77</c:v>
                </c:pt>
                <c:pt idx="12">
                  <c:v>69</c:v>
                </c:pt>
                <c:pt idx="13">
                  <c:v>68</c:v>
                </c:pt>
                <c:pt idx="14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3090896"/>
        <c:axId val="553091288"/>
      </c:barChart>
      <c:catAx>
        <c:axId val="5530908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3091288"/>
        <c:crosses val="autoZero"/>
        <c:auto val="1"/>
        <c:lblAlgn val="ctr"/>
        <c:lblOffset val="100"/>
        <c:noMultiLvlLbl val="0"/>
      </c:catAx>
      <c:valAx>
        <c:axId val="55309128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30908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3096776"/>
        <c:axId val="553097168"/>
      </c:barChart>
      <c:catAx>
        <c:axId val="5530967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3097168"/>
        <c:crosses val="autoZero"/>
        <c:auto val="1"/>
        <c:lblAlgn val="ctr"/>
        <c:lblOffset val="100"/>
        <c:noMultiLvlLbl val="0"/>
      </c:catAx>
      <c:valAx>
        <c:axId val="553097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30967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108-4A82-9FF9-DB680307E4E1}"/>
                </c:ext>
              </c:extLst>
            </c:dLbl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108-4A82-9FF9-DB680307E4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24</c:v>
                </c:pt>
                <c:pt idx="2">
                  <c:v>10</c:v>
                </c:pt>
                <c:pt idx="3">
                  <c:v>31</c:v>
                </c:pt>
                <c:pt idx="4">
                  <c:v>21</c:v>
                </c:pt>
                <c:pt idx="5">
                  <c:v>45</c:v>
                </c:pt>
                <c:pt idx="6">
                  <c:v>45</c:v>
                </c:pt>
                <c:pt idx="7">
                  <c:v>34</c:v>
                </c:pt>
                <c:pt idx="8">
                  <c:v>34</c:v>
                </c:pt>
                <c:pt idx="9">
                  <c:v>52</c:v>
                </c:pt>
                <c:pt idx="10">
                  <c:v>45</c:v>
                </c:pt>
                <c:pt idx="11">
                  <c:v>34</c:v>
                </c:pt>
                <c:pt idx="12">
                  <c:v>34</c:v>
                </c:pt>
                <c:pt idx="13">
                  <c:v>31</c:v>
                </c:pt>
                <c:pt idx="14">
                  <c:v>38</c:v>
                </c:pt>
                <c:pt idx="15">
                  <c:v>36</c:v>
                </c:pt>
                <c:pt idx="16">
                  <c:v>47</c:v>
                </c:pt>
                <c:pt idx="17">
                  <c:v>31</c:v>
                </c:pt>
                <c:pt idx="18">
                  <c:v>39</c:v>
                </c:pt>
                <c:pt idx="19">
                  <c:v>36</c:v>
                </c:pt>
                <c:pt idx="20">
                  <c:v>36</c:v>
                </c:pt>
                <c:pt idx="21">
                  <c:v>44</c:v>
                </c:pt>
                <c:pt idx="22">
                  <c:v>33</c:v>
                </c:pt>
                <c:pt idx="23">
                  <c:v>44</c:v>
                </c:pt>
                <c:pt idx="24">
                  <c:v>47</c:v>
                </c:pt>
                <c:pt idx="25">
                  <c:v>47</c:v>
                </c:pt>
                <c:pt idx="26">
                  <c:v>39</c:v>
                </c:pt>
                <c:pt idx="27">
                  <c:v>36</c:v>
                </c:pt>
                <c:pt idx="28">
                  <c:v>33</c:v>
                </c:pt>
                <c:pt idx="29">
                  <c:v>31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24</c:v>
                </c:pt>
                <c:pt idx="2">
                  <c:v>10</c:v>
                </c:pt>
                <c:pt idx="3">
                  <c:v>31</c:v>
                </c:pt>
                <c:pt idx="4">
                  <c:v>21</c:v>
                </c:pt>
                <c:pt idx="5">
                  <c:v>45</c:v>
                </c:pt>
                <c:pt idx="6">
                  <c:v>45</c:v>
                </c:pt>
                <c:pt idx="7">
                  <c:v>34</c:v>
                </c:pt>
                <c:pt idx="8">
                  <c:v>34</c:v>
                </c:pt>
                <c:pt idx="9">
                  <c:v>52</c:v>
                </c:pt>
                <c:pt idx="10">
                  <c:v>45</c:v>
                </c:pt>
                <c:pt idx="11">
                  <c:v>34</c:v>
                </c:pt>
                <c:pt idx="12">
                  <c:v>34</c:v>
                </c:pt>
                <c:pt idx="13">
                  <c:v>31</c:v>
                </c:pt>
                <c:pt idx="14">
                  <c:v>38</c:v>
                </c:pt>
                <c:pt idx="15">
                  <c:v>36</c:v>
                </c:pt>
                <c:pt idx="16">
                  <c:v>47</c:v>
                </c:pt>
                <c:pt idx="17">
                  <c:v>31</c:v>
                </c:pt>
                <c:pt idx="18">
                  <c:v>39</c:v>
                </c:pt>
                <c:pt idx="19">
                  <c:v>36</c:v>
                </c:pt>
                <c:pt idx="20">
                  <c:v>36</c:v>
                </c:pt>
                <c:pt idx="21">
                  <c:v>44</c:v>
                </c:pt>
                <c:pt idx="22">
                  <c:v>33</c:v>
                </c:pt>
                <c:pt idx="23">
                  <c:v>44</c:v>
                </c:pt>
                <c:pt idx="24">
                  <c:v>47</c:v>
                </c:pt>
                <c:pt idx="25">
                  <c:v>47</c:v>
                </c:pt>
                <c:pt idx="26">
                  <c:v>39</c:v>
                </c:pt>
                <c:pt idx="27">
                  <c:v>36</c:v>
                </c:pt>
                <c:pt idx="28">
                  <c:v>33</c:v>
                </c:pt>
                <c:pt idx="29">
                  <c:v>31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103440"/>
        <c:axId val="553099912"/>
      </c:scatterChart>
      <c:valAx>
        <c:axId val="5531034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099912"/>
        <c:crosses val="max"/>
        <c:crossBetween val="midCat"/>
      </c:valAx>
      <c:valAx>
        <c:axId val="5530999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1034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28.000000000000004</c:v>
                </c:pt>
                <c:pt idx="1">
                  <c:v>41</c:v>
                </c:pt>
                <c:pt idx="2">
                  <c:v>28.000000000000004</c:v>
                </c:pt>
                <c:pt idx="3">
                  <c:v>41</c:v>
                </c:pt>
                <c:pt idx="4">
                  <c:v>25</c:v>
                </c:pt>
                <c:pt idx="5">
                  <c:v>34</c:v>
                </c:pt>
                <c:pt idx="6">
                  <c:v>31</c:v>
                </c:pt>
                <c:pt idx="7">
                  <c:v>19</c:v>
                </c:pt>
                <c:pt idx="8">
                  <c:v>41</c:v>
                </c:pt>
                <c:pt idx="9">
                  <c:v>31</c:v>
                </c:pt>
                <c:pt idx="10">
                  <c:v>41</c:v>
                </c:pt>
                <c:pt idx="11">
                  <c:v>31</c:v>
                </c:pt>
                <c:pt idx="12">
                  <c:v>34</c:v>
                </c:pt>
                <c:pt idx="13">
                  <c:v>25</c:v>
                </c:pt>
                <c:pt idx="14">
                  <c:v>38</c:v>
                </c:pt>
                <c:pt idx="15">
                  <c:v>30</c:v>
                </c:pt>
                <c:pt idx="16">
                  <c:v>41</c:v>
                </c:pt>
                <c:pt idx="17">
                  <c:v>22</c:v>
                </c:pt>
                <c:pt idx="18">
                  <c:v>44</c:v>
                </c:pt>
                <c:pt idx="19">
                  <c:v>19</c:v>
                </c:pt>
                <c:pt idx="20">
                  <c:v>26</c:v>
                </c:pt>
                <c:pt idx="21">
                  <c:v>56.000000000000007</c:v>
                </c:pt>
                <c:pt idx="22">
                  <c:v>41</c:v>
                </c:pt>
                <c:pt idx="23">
                  <c:v>44</c:v>
                </c:pt>
                <c:pt idx="24">
                  <c:v>33</c:v>
                </c:pt>
                <c:pt idx="25">
                  <c:v>56.000000000000007</c:v>
                </c:pt>
                <c:pt idx="26">
                  <c:v>33</c:v>
                </c:pt>
                <c:pt idx="27">
                  <c:v>41</c:v>
                </c:pt>
                <c:pt idx="28">
                  <c:v>37</c:v>
                </c:pt>
                <c:pt idx="29">
                  <c:v>30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28.000000000000004</c:v>
                </c:pt>
                <c:pt idx="1">
                  <c:v>41</c:v>
                </c:pt>
                <c:pt idx="2">
                  <c:v>28.000000000000004</c:v>
                </c:pt>
                <c:pt idx="3">
                  <c:v>41</c:v>
                </c:pt>
                <c:pt idx="4">
                  <c:v>25</c:v>
                </c:pt>
                <c:pt idx="5">
                  <c:v>34</c:v>
                </c:pt>
                <c:pt idx="6">
                  <c:v>31</c:v>
                </c:pt>
                <c:pt idx="7">
                  <c:v>19</c:v>
                </c:pt>
                <c:pt idx="8">
                  <c:v>41</c:v>
                </c:pt>
                <c:pt idx="9">
                  <c:v>31</c:v>
                </c:pt>
                <c:pt idx="10">
                  <c:v>41</c:v>
                </c:pt>
                <c:pt idx="11">
                  <c:v>31</c:v>
                </c:pt>
                <c:pt idx="12">
                  <c:v>34</c:v>
                </c:pt>
                <c:pt idx="13">
                  <c:v>25</c:v>
                </c:pt>
                <c:pt idx="14">
                  <c:v>38</c:v>
                </c:pt>
                <c:pt idx="15">
                  <c:v>30</c:v>
                </c:pt>
                <c:pt idx="16">
                  <c:v>41</c:v>
                </c:pt>
                <c:pt idx="17">
                  <c:v>22</c:v>
                </c:pt>
                <c:pt idx="18">
                  <c:v>44</c:v>
                </c:pt>
                <c:pt idx="19">
                  <c:v>19</c:v>
                </c:pt>
                <c:pt idx="20">
                  <c:v>26</c:v>
                </c:pt>
                <c:pt idx="21">
                  <c:v>56.000000000000007</c:v>
                </c:pt>
                <c:pt idx="22">
                  <c:v>41</c:v>
                </c:pt>
                <c:pt idx="23">
                  <c:v>44</c:v>
                </c:pt>
                <c:pt idx="24">
                  <c:v>33</c:v>
                </c:pt>
                <c:pt idx="25">
                  <c:v>56.000000000000007</c:v>
                </c:pt>
                <c:pt idx="26">
                  <c:v>33</c:v>
                </c:pt>
                <c:pt idx="27">
                  <c:v>41</c:v>
                </c:pt>
                <c:pt idx="28">
                  <c:v>37</c:v>
                </c:pt>
                <c:pt idx="29">
                  <c:v>30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100304"/>
        <c:axId val="553107752"/>
      </c:scatterChart>
      <c:valAx>
        <c:axId val="55310030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3107752"/>
        <c:crosses val="max"/>
        <c:crossBetween val="midCat"/>
      </c:valAx>
      <c:valAx>
        <c:axId val="5531077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1003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1A3-4291-9358-D6A169A71C24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A1A3-4291-9358-D6A169A71C24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A1A3-4291-9358-D6A169A71C24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A1A3-4291-9358-D6A169A71C2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15</c:v>
                </c:pt>
                <c:pt idx="1">
                  <c:v>30</c:v>
                </c:pt>
                <c:pt idx="2">
                  <c:v>44</c:v>
                </c:pt>
                <c:pt idx="3">
                  <c:v>41</c:v>
                </c:pt>
                <c:pt idx="4">
                  <c:v>19</c:v>
                </c:pt>
                <c:pt idx="5">
                  <c:v>33</c:v>
                </c:pt>
                <c:pt idx="6">
                  <c:v>19</c:v>
                </c:pt>
                <c:pt idx="7">
                  <c:v>26</c:v>
                </c:pt>
                <c:pt idx="8">
                  <c:v>19</c:v>
                </c:pt>
                <c:pt idx="9">
                  <c:v>41</c:v>
                </c:pt>
                <c:pt idx="10">
                  <c:v>33</c:v>
                </c:pt>
                <c:pt idx="11">
                  <c:v>26</c:v>
                </c:pt>
                <c:pt idx="12">
                  <c:v>33</c:v>
                </c:pt>
                <c:pt idx="13">
                  <c:v>26</c:v>
                </c:pt>
                <c:pt idx="14">
                  <c:v>30</c:v>
                </c:pt>
                <c:pt idx="15">
                  <c:v>32</c:v>
                </c:pt>
                <c:pt idx="16">
                  <c:v>39</c:v>
                </c:pt>
                <c:pt idx="17">
                  <c:v>39</c:v>
                </c:pt>
                <c:pt idx="18">
                  <c:v>48</c:v>
                </c:pt>
                <c:pt idx="19">
                  <c:v>42</c:v>
                </c:pt>
                <c:pt idx="20">
                  <c:v>32</c:v>
                </c:pt>
                <c:pt idx="21">
                  <c:v>61</c:v>
                </c:pt>
                <c:pt idx="22">
                  <c:v>42</c:v>
                </c:pt>
                <c:pt idx="23">
                  <c:v>52</c:v>
                </c:pt>
                <c:pt idx="24">
                  <c:v>55.000000000000007</c:v>
                </c:pt>
                <c:pt idx="25">
                  <c:v>52</c:v>
                </c:pt>
                <c:pt idx="26">
                  <c:v>55.000000000000007</c:v>
                </c:pt>
                <c:pt idx="27">
                  <c:v>48</c:v>
                </c:pt>
                <c:pt idx="28">
                  <c:v>48</c:v>
                </c:pt>
                <c:pt idx="29">
                  <c:v>48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15</c:v>
                </c:pt>
                <c:pt idx="1">
                  <c:v>30</c:v>
                </c:pt>
                <c:pt idx="2">
                  <c:v>44</c:v>
                </c:pt>
                <c:pt idx="3">
                  <c:v>41</c:v>
                </c:pt>
                <c:pt idx="4">
                  <c:v>19</c:v>
                </c:pt>
                <c:pt idx="5">
                  <c:v>33</c:v>
                </c:pt>
                <c:pt idx="6">
                  <c:v>19</c:v>
                </c:pt>
                <c:pt idx="7">
                  <c:v>26</c:v>
                </c:pt>
                <c:pt idx="8">
                  <c:v>19</c:v>
                </c:pt>
                <c:pt idx="9">
                  <c:v>41</c:v>
                </c:pt>
                <c:pt idx="10">
                  <c:v>33</c:v>
                </c:pt>
                <c:pt idx="11">
                  <c:v>26</c:v>
                </c:pt>
                <c:pt idx="12">
                  <c:v>33</c:v>
                </c:pt>
                <c:pt idx="13">
                  <c:v>26</c:v>
                </c:pt>
                <c:pt idx="14">
                  <c:v>30</c:v>
                </c:pt>
                <c:pt idx="15">
                  <c:v>32</c:v>
                </c:pt>
                <c:pt idx="16">
                  <c:v>39</c:v>
                </c:pt>
                <c:pt idx="17">
                  <c:v>39</c:v>
                </c:pt>
                <c:pt idx="18">
                  <c:v>48</c:v>
                </c:pt>
                <c:pt idx="19">
                  <c:v>42</c:v>
                </c:pt>
                <c:pt idx="20">
                  <c:v>32</c:v>
                </c:pt>
                <c:pt idx="21">
                  <c:v>61</c:v>
                </c:pt>
                <c:pt idx="22">
                  <c:v>42</c:v>
                </c:pt>
                <c:pt idx="23">
                  <c:v>52</c:v>
                </c:pt>
                <c:pt idx="24">
                  <c:v>55.000000000000007</c:v>
                </c:pt>
                <c:pt idx="25">
                  <c:v>52</c:v>
                </c:pt>
                <c:pt idx="26">
                  <c:v>55.000000000000007</c:v>
                </c:pt>
                <c:pt idx="27">
                  <c:v>48</c:v>
                </c:pt>
                <c:pt idx="28">
                  <c:v>48</c:v>
                </c:pt>
                <c:pt idx="29">
                  <c:v>48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101088"/>
        <c:axId val="553106184"/>
      </c:scatterChart>
      <c:valAx>
        <c:axId val="5531010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106184"/>
        <c:crosses val="max"/>
        <c:crossBetween val="midCat"/>
      </c:valAx>
      <c:valAx>
        <c:axId val="5531061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1010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39</c:v>
                </c:pt>
                <c:pt idx="1">
                  <c:v>37</c:v>
                </c:pt>
                <c:pt idx="2">
                  <c:v>32</c:v>
                </c:pt>
                <c:pt idx="3">
                  <c:v>39</c:v>
                </c:pt>
                <c:pt idx="4">
                  <c:v>32</c:v>
                </c:pt>
                <c:pt idx="5">
                  <c:v>34</c:v>
                </c:pt>
                <c:pt idx="6">
                  <c:v>45</c:v>
                </c:pt>
                <c:pt idx="7">
                  <c:v>45</c:v>
                </c:pt>
                <c:pt idx="8">
                  <c:v>39</c:v>
                </c:pt>
                <c:pt idx="9">
                  <c:v>47</c:v>
                </c:pt>
                <c:pt idx="10">
                  <c:v>45</c:v>
                </c:pt>
                <c:pt idx="11">
                  <c:v>42</c:v>
                </c:pt>
                <c:pt idx="12">
                  <c:v>42</c:v>
                </c:pt>
                <c:pt idx="13">
                  <c:v>39</c:v>
                </c:pt>
                <c:pt idx="14">
                  <c:v>42</c:v>
                </c:pt>
                <c:pt idx="15">
                  <c:v>41</c:v>
                </c:pt>
                <c:pt idx="16">
                  <c:v>46</c:v>
                </c:pt>
                <c:pt idx="17">
                  <c:v>22</c:v>
                </c:pt>
                <c:pt idx="18">
                  <c:v>54</c:v>
                </c:pt>
                <c:pt idx="19">
                  <c:v>28.999999999999996</c:v>
                </c:pt>
                <c:pt idx="20">
                  <c:v>46</c:v>
                </c:pt>
                <c:pt idx="21">
                  <c:v>54</c:v>
                </c:pt>
                <c:pt idx="22">
                  <c:v>39</c:v>
                </c:pt>
                <c:pt idx="23">
                  <c:v>39</c:v>
                </c:pt>
                <c:pt idx="24">
                  <c:v>39</c:v>
                </c:pt>
                <c:pt idx="25">
                  <c:v>46</c:v>
                </c:pt>
                <c:pt idx="26">
                  <c:v>44</c:v>
                </c:pt>
                <c:pt idx="27">
                  <c:v>51</c:v>
                </c:pt>
                <c:pt idx="28">
                  <c:v>44</c:v>
                </c:pt>
                <c:pt idx="29">
                  <c:v>28.999999999999996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39</c:v>
                </c:pt>
                <c:pt idx="1">
                  <c:v>37</c:v>
                </c:pt>
                <c:pt idx="2">
                  <c:v>32</c:v>
                </c:pt>
                <c:pt idx="3">
                  <c:v>39</c:v>
                </c:pt>
                <c:pt idx="4">
                  <c:v>32</c:v>
                </c:pt>
                <c:pt idx="5">
                  <c:v>34</c:v>
                </c:pt>
                <c:pt idx="6">
                  <c:v>45</c:v>
                </c:pt>
                <c:pt idx="7">
                  <c:v>45</c:v>
                </c:pt>
                <c:pt idx="8">
                  <c:v>39</c:v>
                </c:pt>
                <c:pt idx="9">
                  <c:v>47</c:v>
                </c:pt>
                <c:pt idx="10">
                  <c:v>45</c:v>
                </c:pt>
                <c:pt idx="11">
                  <c:v>42</c:v>
                </c:pt>
                <c:pt idx="12">
                  <c:v>42</c:v>
                </c:pt>
                <c:pt idx="13">
                  <c:v>39</c:v>
                </c:pt>
                <c:pt idx="14">
                  <c:v>42</c:v>
                </c:pt>
                <c:pt idx="15">
                  <c:v>41</c:v>
                </c:pt>
                <c:pt idx="16">
                  <c:v>46</c:v>
                </c:pt>
                <c:pt idx="17">
                  <c:v>22</c:v>
                </c:pt>
                <c:pt idx="18">
                  <c:v>54</c:v>
                </c:pt>
                <c:pt idx="19">
                  <c:v>28.999999999999996</c:v>
                </c:pt>
                <c:pt idx="20">
                  <c:v>46</c:v>
                </c:pt>
                <c:pt idx="21">
                  <c:v>54</c:v>
                </c:pt>
                <c:pt idx="22">
                  <c:v>39</c:v>
                </c:pt>
                <c:pt idx="23">
                  <c:v>39</c:v>
                </c:pt>
                <c:pt idx="24">
                  <c:v>39</c:v>
                </c:pt>
                <c:pt idx="25">
                  <c:v>46</c:v>
                </c:pt>
                <c:pt idx="26">
                  <c:v>44</c:v>
                </c:pt>
                <c:pt idx="27">
                  <c:v>51</c:v>
                </c:pt>
                <c:pt idx="28">
                  <c:v>44</c:v>
                </c:pt>
                <c:pt idx="29">
                  <c:v>28.999999999999996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8466832"/>
        <c:axId val="618473888"/>
      </c:scatterChart>
      <c:valAx>
        <c:axId val="6184668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8473888"/>
        <c:crosses val="max"/>
        <c:crossBetween val="midCat"/>
      </c:valAx>
      <c:valAx>
        <c:axId val="6184738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84668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291</c:v>
                </c:pt>
                <c:pt idx="1">
                  <c:v>246</c:v>
                </c:pt>
                <c:pt idx="2">
                  <c:v>231</c:v>
                </c:pt>
                <c:pt idx="3">
                  <c:v>187</c:v>
                </c:pt>
                <c:pt idx="4">
                  <c:v>180</c:v>
                </c:pt>
                <c:pt idx="5">
                  <c:v>151</c:v>
                </c:pt>
                <c:pt idx="6">
                  <c:v>143</c:v>
                </c:pt>
                <c:pt idx="7">
                  <c:v>132</c:v>
                </c:pt>
                <c:pt idx="8">
                  <c:v>128</c:v>
                </c:pt>
                <c:pt idx="9">
                  <c:v>107</c:v>
                </c:pt>
                <c:pt idx="10">
                  <c:v>84</c:v>
                </c:pt>
                <c:pt idx="11">
                  <c:v>77</c:v>
                </c:pt>
                <c:pt idx="12">
                  <c:v>69</c:v>
                </c:pt>
                <c:pt idx="13">
                  <c:v>68</c:v>
                </c:pt>
                <c:pt idx="14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65786104"/>
        <c:axId val="565788064"/>
      </c:barChart>
      <c:catAx>
        <c:axId val="5657861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5788064"/>
        <c:crosses val="autoZero"/>
        <c:auto val="1"/>
        <c:lblAlgn val="ctr"/>
        <c:lblOffset val="100"/>
        <c:noMultiLvlLbl val="0"/>
      </c:catAx>
      <c:valAx>
        <c:axId val="56578806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657861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65788456"/>
        <c:axId val="565780224"/>
      </c:barChart>
      <c:catAx>
        <c:axId val="5657884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65780224"/>
        <c:crosses val="autoZero"/>
        <c:auto val="1"/>
        <c:lblAlgn val="ctr"/>
        <c:lblOffset val="100"/>
        <c:noMultiLvlLbl val="0"/>
      </c:catAx>
      <c:valAx>
        <c:axId val="565780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657884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EA7-4D80-9C0C-10CE8EF9AAA2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2EA7-4D80-9C0C-10CE8EF9AAA2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2EA7-4D80-9C0C-10CE8EF9AAA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28.999999999999996</c:v>
                </c:pt>
                <c:pt idx="2">
                  <c:v>21</c:v>
                </c:pt>
                <c:pt idx="3">
                  <c:v>21</c:v>
                </c:pt>
                <c:pt idx="4">
                  <c:v>21</c:v>
                </c:pt>
                <c:pt idx="5">
                  <c:v>36</c:v>
                </c:pt>
                <c:pt idx="6">
                  <c:v>14.000000000000002</c:v>
                </c:pt>
                <c:pt idx="7">
                  <c:v>14.000000000000002</c:v>
                </c:pt>
                <c:pt idx="8">
                  <c:v>14.000000000000002</c:v>
                </c:pt>
                <c:pt idx="9">
                  <c:v>56.999999999999993</c:v>
                </c:pt>
                <c:pt idx="10">
                  <c:v>21</c:v>
                </c:pt>
                <c:pt idx="11">
                  <c:v>36</c:v>
                </c:pt>
                <c:pt idx="12">
                  <c:v>7.0000000000000009</c:v>
                </c:pt>
                <c:pt idx="13">
                  <c:v>7.0000000000000009</c:v>
                </c:pt>
                <c:pt idx="14">
                  <c:v>21</c:v>
                </c:pt>
                <c:pt idx="15">
                  <c:v>47</c:v>
                </c:pt>
                <c:pt idx="16">
                  <c:v>47</c:v>
                </c:pt>
                <c:pt idx="17">
                  <c:v>26</c:v>
                </c:pt>
                <c:pt idx="18">
                  <c:v>57.999999999999993</c:v>
                </c:pt>
                <c:pt idx="19">
                  <c:v>42</c:v>
                </c:pt>
                <c:pt idx="20">
                  <c:v>53</c:v>
                </c:pt>
                <c:pt idx="21">
                  <c:v>47</c:v>
                </c:pt>
                <c:pt idx="22">
                  <c:v>37</c:v>
                </c:pt>
                <c:pt idx="23">
                  <c:v>37</c:v>
                </c:pt>
                <c:pt idx="24">
                  <c:v>53</c:v>
                </c:pt>
                <c:pt idx="25">
                  <c:v>42</c:v>
                </c:pt>
                <c:pt idx="26">
                  <c:v>42</c:v>
                </c:pt>
                <c:pt idx="27">
                  <c:v>42</c:v>
                </c:pt>
                <c:pt idx="28">
                  <c:v>32</c:v>
                </c:pt>
                <c:pt idx="29">
                  <c:v>53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28.999999999999996</c:v>
                </c:pt>
                <c:pt idx="2">
                  <c:v>21</c:v>
                </c:pt>
                <c:pt idx="3">
                  <c:v>21</c:v>
                </c:pt>
                <c:pt idx="4">
                  <c:v>21</c:v>
                </c:pt>
                <c:pt idx="5">
                  <c:v>36</c:v>
                </c:pt>
                <c:pt idx="6">
                  <c:v>14.000000000000002</c:v>
                </c:pt>
                <c:pt idx="7">
                  <c:v>14.000000000000002</c:v>
                </c:pt>
                <c:pt idx="8">
                  <c:v>14.000000000000002</c:v>
                </c:pt>
                <c:pt idx="9">
                  <c:v>56.999999999999993</c:v>
                </c:pt>
                <c:pt idx="10">
                  <c:v>21</c:v>
                </c:pt>
                <c:pt idx="11">
                  <c:v>36</c:v>
                </c:pt>
                <c:pt idx="12">
                  <c:v>7.0000000000000009</c:v>
                </c:pt>
                <c:pt idx="13">
                  <c:v>7.0000000000000009</c:v>
                </c:pt>
                <c:pt idx="14">
                  <c:v>21</c:v>
                </c:pt>
                <c:pt idx="15">
                  <c:v>47</c:v>
                </c:pt>
                <c:pt idx="16">
                  <c:v>47</c:v>
                </c:pt>
                <c:pt idx="17">
                  <c:v>26</c:v>
                </c:pt>
                <c:pt idx="18">
                  <c:v>57.999999999999993</c:v>
                </c:pt>
                <c:pt idx="19">
                  <c:v>42</c:v>
                </c:pt>
                <c:pt idx="20">
                  <c:v>53</c:v>
                </c:pt>
                <c:pt idx="21">
                  <c:v>47</c:v>
                </c:pt>
                <c:pt idx="22">
                  <c:v>37</c:v>
                </c:pt>
                <c:pt idx="23">
                  <c:v>37</c:v>
                </c:pt>
                <c:pt idx="24">
                  <c:v>53</c:v>
                </c:pt>
                <c:pt idx="25">
                  <c:v>42</c:v>
                </c:pt>
                <c:pt idx="26">
                  <c:v>42</c:v>
                </c:pt>
                <c:pt idx="27">
                  <c:v>42</c:v>
                </c:pt>
                <c:pt idx="28">
                  <c:v>32</c:v>
                </c:pt>
                <c:pt idx="29">
                  <c:v>53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5781400"/>
        <c:axId val="565787280"/>
      </c:scatterChart>
      <c:valAx>
        <c:axId val="5657814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5787280"/>
        <c:crosses val="max"/>
        <c:crossBetween val="midCat"/>
      </c:valAx>
      <c:valAx>
        <c:axId val="5657872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57814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E58-4025-A747-550918C2049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0.88</c:v>
                </c:pt>
                <c:pt idx="1">
                  <c:v>0.3</c:v>
                </c:pt>
                <c:pt idx="2">
                  <c:v>0.24</c:v>
                </c:pt>
                <c:pt idx="3">
                  <c:v>0.19</c:v>
                </c:pt>
                <c:pt idx="4">
                  <c:v>0.1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51080"/>
        <c:axId val="434751864"/>
      </c:barChart>
      <c:catAx>
        <c:axId val="4347510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51864"/>
        <c:crosses val="autoZero"/>
        <c:auto val="1"/>
        <c:lblAlgn val="ctr"/>
        <c:lblOffset val="100"/>
        <c:noMultiLvlLbl val="0"/>
      </c:catAx>
      <c:valAx>
        <c:axId val="4347518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510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28.000000000000004</c:v>
                </c:pt>
                <c:pt idx="1">
                  <c:v>44</c:v>
                </c:pt>
                <c:pt idx="2">
                  <c:v>34</c:v>
                </c:pt>
                <c:pt idx="3">
                  <c:v>41</c:v>
                </c:pt>
                <c:pt idx="4">
                  <c:v>22</c:v>
                </c:pt>
                <c:pt idx="5">
                  <c:v>47</c:v>
                </c:pt>
                <c:pt idx="6">
                  <c:v>50</c:v>
                </c:pt>
                <c:pt idx="7">
                  <c:v>31</c:v>
                </c:pt>
                <c:pt idx="8">
                  <c:v>50</c:v>
                </c:pt>
                <c:pt idx="9">
                  <c:v>50</c:v>
                </c:pt>
                <c:pt idx="10">
                  <c:v>38</c:v>
                </c:pt>
                <c:pt idx="11">
                  <c:v>41</c:v>
                </c:pt>
                <c:pt idx="12">
                  <c:v>38</c:v>
                </c:pt>
                <c:pt idx="13">
                  <c:v>41</c:v>
                </c:pt>
                <c:pt idx="14">
                  <c:v>41</c:v>
                </c:pt>
                <c:pt idx="15">
                  <c:v>40</c:v>
                </c:pt>
                <c:pt idx="16">
                  <c:v>52</c:v>
                </c:pt>
                <c:pt idx="17">
                  <c:v>32</c:v>
                </c:pt>
                <c:pt idx="18">
                  <c:v>64</c:v>
                </c:pt>
                <c:pt idx="19">
                  <c:v>36</c:v>
                </c:pt>
                <c:pt idx="20">
                  <c:v>52</c:v>
                </c:pt>
                <c:pt idx="21">
                  <c:v>52</c:v>
                </c:pt>
                <c:pt idx="22">
                  <c:v>36</c:v>
                </c:pt>
                <c:pt idx="23">
                  <c:v>40</c:v>
                </c:pt>
                <c:pt idx="24">
                  <c:v>44</c:v>
                </c:pt>
                <c:pt idx="25">
                  <c:v>48</c:v>
                </c:pt>
                <c:pt idx="26">
                  <c:v>40</c:v>
                </c:pt>
                <c:pt idx="27">
                  <c:v>52</c:v>
                </c:pt>
                <c:pt idx="28">
                  <c:v>32</c:v>
                </c:pt>
                <c:pt idx="29">
                  <c:v>52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28.000000000000004</c:v>
                </c:pt>
                <c:pt idx="1">
                  <c:v>44</c:v>
                </c:pt>
                <c:pt idx="2">
                  <c:v>34</c:v>
                </c:pt>
                <c:pt idx="3">
                  <c:v>41</c:v>
                </c:pt>
                <c:pt idx="4">
                  <c:v>22</c:v>
                </c:pt>
                <c:pt idx="5">
                  <c:v>47</c:v>
                </c:pt>
                <c:pt idx="6">
                  <c:v>50</c:v>
                </c:pt>
                <c:pt idx="7">
                  <c:v>31</c:v>
                </c:pt>
                <c:pt idx="8">
                  <c:v>50</c:v>
                </c:pt>
                <c:pt idx="9">
                  <c:v>50</c:v>
                </c:pt>
                <c:pt idx="10">
                  <c:v>38</c:v>
                </c:pt>
                <c:pt idx="11">
                  <c:v>41</c:v>
                </c:pt>
                <c:pt idx="12">
                  <c:v>38</c:v>
                </c:pt>
                <c:pt idx="13">
                  <c:v>41</c:v>
                </c:pt>
                <c:pt idx="14">
                  <c:v>41</c:v>
                </c:pt>
                <c:pt idx="15">
                  <c:v>40</c:v>
                </c:pt>
                <c:pt idx="16">
                  <c:v>52</c:v>
                </c:pt>
                <c:pt idx="17">
                  <c:v>32</c:v>
                </c:pt>
                <c:pt idx="18">
                  <c:v>64</c:v>
                </c:pt>
                <c:pt idx="19">
                  <c:v>36</c:v>
                </c:pt>
                <c:pt idx="20">
                  <c:v>52</c:v>
                </c:pt>
                <c:pt idx="21">
                  <c:v>52</c:v>
                </c:pt>
                <c:pt idx="22">
                  <c:v>36</c:v>
                </c:pt>
                <c:pt idx="23">
                  <c:v>40</c:v>
                </c:pt>
                <c:pt idx="24">
                  <c:v>44</c:v>
                </c:pt>
                <c:pt idx="25">
                  <c:v>48</c:v>
                </c:pt>
                <c:pt idx="26">
                  <c:v>40</c:v>
                </c:pt>
                <c:pt idx="27">
                  <c:v>52</c:v>
                </c:pt>
                <c:pt idx="28">
                  <c:v>32</c:v>
                </c:pt>
                <c:pt idx="29">
                  <c:v>52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5779832"/>
        <c:axId val="565781008"/>
      </c:scatterChart>
      <c:valAx>
        <c:axId val="56577983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65781008"/>
        <c:crosses val="max"/>
        <c:crossBetween val="midCat"/>
      </c:valAx>
      <c:valAx>
        <c:axId val="5657810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57798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12</c:v>
                </c:pt>
                <c:pt idx="1">
                  <c:v>55.000000000000007</c:v>
                </c:pt>
                <c:pt idx="2">
                  <c:v>33</c:v>
                </c:pt>
                <c:pt idx="3">
                  <c:v>24</c:v>
                </c:pt>
                <c:pt idx="4">
                  <c:v>18</c:v>
                </c:pt>
                <c:pt idx="5">
                  <c:v>30</c:v>
                </c:pt>
                <c:pt idx="6">
                  <c:v>52</c:v>
                </c:pt>
                <c:pt idx="7">
                  <c:v>42</c:v>
                </c:pt>
                <c:pt idx="8">
                  <c:v>42</c:v>
                </c:pt>
                <c:pt idx="9">
                  <c:v>45</c:v>
                </c:pt>
                <c:pt idx="10">
                  <c:v>39</c:v>
                </c:pt>
                <c:pt idx="11">
                  <c:v>33</c:v>
                </c:pt>
                <c:pt idx="12">
                  <c:v>48</c:v>
                </c:pt>
                <c:pt idx="13">
                  <c:v>39</c:v>
                </c:pt>
                <c:pt idx="14">
                  <c:v>33</c:v>
                </c:pt>
                <c:pt idx="15">
                  <c:v>28.999999999999996</c:v>
                </c:pt>
                <c:pt idx="16">
                  <c:v>44</c:v>
                </c:pt>
                <c:pt idx="17">
                  <c:v>24</c:v>
                </c:pt>
                <c:pt idx="18">
                  <c:v>44</c:v>
                </c:pt>
                <c:pt idx="19">
                  <c:v>24</c:v>
                </c:pt>
                <c:pt idx="20">
                  <c:v>28.999999999999996</c:v>
                </c:pt>
                <c:pt idx="21">
                  <c:v>50</c:v>
                </c:pt>
                <c:pt idx="22">
                  <c:v>44</c:v>
                </c:pt>
                <c:pt idx="23">
                  <c:v>53</c:v>
                </c:pt>
                <c:pt idx="24">
                  <c:v>38</c:v>
                </c:pt>
                <c:pt idx="25">
                  <c:v>35</c:v>
                </c:pt>
                <c:pt idx="26">
                  <c:v>28.999999999999996</c:v>
                </c:pt>
                <c:pt idx="27">
                  <c:v>56.000000000000007</c:v>
                </c:pt>
                <c:pt idx="28">
                  <c:v>38</c:v>
                </c:pt>
                <c:pt idx="29">
                  <c:v>15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12</c:v>
                </c:pt>
                <c:pt idx="1">
                  <c:v>55.000000000000007</c:v>
                </c:pt>
                <c:pt idx="2">
                  <c:v>33</c:v>
                </c:pt>
                <c:pt idx="3">
                  <c:v>24</c:v>
                </c:pt>
                <c:pt idx="4">
                  <c:v>18</c:v>
                </c:pt>
                <c:pt idx="5">
                  <c:v>30</c:v>
                </c:pt>
                <c:pt idx="6">
                  <c:v>52</c:v>
                </c:pt>
                <c:pt idx="7">
                  <c:v>42</c:v>
                </c:pt>
                <c:pt idx="8">
                  <c:v>42</c:v>
                </c:pt>
                <c:pt idx="9">
                  <c:v>45</c:v>
                </c:pt>
                <c:pt idx="10">
                  <c:v>39</c:v>
                </c:pt>
                <c:pt idx="11">
                  <c:v>33</c:v>
                </c:pt>
                <c:pt idx="12">
                  <c:v>48</c:v>
                </c:pt>
                <c:pt idx="13">
                  <c:v>39</c:v>
                </c:pt>
                <c:pt idx="14">
                  <c:v>33</c:v>
                </c:pt>
                <c:pt idx="15">
                  <c:v>28.999999999999996</c:v>
                </c:pt>
                <c:pt idx="16">
                  <c:v>44</c:v>
                </c:pt>
                <c:pt idx="17">
                  <c:v>24</c:v>
                </c:pt>
                <c:pt idx="18">
                  <c:v>44</c:v>
                </c:pt>
                <c:pt idx="19">
                  <c:v>24</c:v>
                </c:pt>
                <c:pt idx="20">
                  <c:v>28.999999999999996</c:v>
                </c:pt>
                <c:pt idx="21">
                  <c:v>50</c:v>
                </c:pt>
                <c:pt idx="22">
                  <c:v>44</c:v>
                </c:pt>
                <c:pt idx="23">
                  <c:v>53</c:v>
                </c:pt>
                <c:pt idx="24">
                  <c:v>38</c:v>
                </c:pt>
                <c:pt idx="25">
                  <c:v>35</c:v>
                </c:pt>
                <c:pt idx="26">
                  <c:v>28.999999999999996</c:v>
                </c:pt>
                <c:pt idx="27">
                  <c:v>56.000000000000007</c:v>
                </c:pt>
                <c:pt idx="28">
                  <c:v>38</c:v>
                </c:pt>
                <c:pt idx="29">
                  <c:v>15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5784144"/>
        <c:axId val="565779440"/>
      </c:scatterChart>
      <c:valAx>
        <c:axId val="5657841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5779440"/>
        <c:crosses val="max"/>
        <c:crossBetween val="midCat"/>
      </c:valAx>
      <c:valAx>
        <c:axId val="5657794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57841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59</c:v>
                </c:pt>
                <c:pt idx="2">
                  <c:v>31</c:v>
                </c:pt>
                <c:pt idx="3">
                  <c:v>35</c:v>
                </c:pt>
                <c:pt idx="4">
                  <c:v>33</c:v>
                </c:pt>
                <c:pt idx="5">
                  <c:v>31</c:v>
                </c:pt>
                <c:pt idx="6">
                  <c:v>51</c:v>
                </c:pt>
                <c:pt idx="7">
                  <c:v>43</c:v>
                </c:pt>
                <c:pt idx="8">
                  <c:v>37</c:v>
                </c:pt>
                <c:pt idx="9">
                  <c:v>56.999999999999993</c:v>
                </c:pt>
                <c:pt idx="10">
                  <c:v>45</c:v>
                </c:pt>
                <c:pt idx="11">
                  <c:v>37</c:v>
                </c:pt>
                <c:pt idx="12">
                  <c:v>41</c:v>
                </c:pt>
                <c:pt idx="13">
                  <c:v>39</c:v>
                </c:pt>
                <c:pt idx="14">
                  <c:v>37</c:v>
                </c:pt>
                <c:pt idx="15">
                  <c:v>30</c:v>
                </c:pt>
                <c:pt idx="16">
                  <c:v>55.000000000000007</c:v>
                </c:pt>
                <c:pt idx="17">
                  <c:v>36</c:v>
                </c:pt>
                <c:pt idx="18">
                  <c:v>43</c:v>
                </c:pt>
                <c:pt idx="19">
                  <c:v>32</c:v>
                </c:pt>
                <c:pt idx="20">
                  <c:v>30</c:v>
                </c:pt>
                <c:pt idx="21">
                  <c:v>39</c:v>
                </c:pt>
                <c:pt idx="22">
                  <c:v>41</c:v>
                </c:pt>
                <c:pt idx="23">
                  <c:v>50</c:v>
                </c:pt>
                <c:pt idx="24">
                  <c:v>55.000000000000007</c:v>
                </c:pt>
                <c:pt idx="25">
                  <c:v>41</c:v>
                </c:pt>
                <c:pt idx="26">
                  <c:v>39</c:v>
                </c:pt>
                <c:pt idx="27">
                  <c:v>52</c:v>
                </c:pt>
                <c:pt idx="28">
                  <c:v>34</c:v>
                </c:pt>
                <c:pt idx="29">
                  <c:v>30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59</c:v>
                </c:pt>
                <c:pt idx="2">
                  <c:v>31</c:v>
                </c:pt>
                <c:pt idx="3">
                  <c:v>35</c:v>
                </c:pt>
                <c:pt idx="4">
                  <c:v>33</c:v>
                </c:pt>
                <c:pt idx="5">
                  <c:v>31</c:v>
                </c:pt>
                <c:pt idx="6">
                  <c:v>51</c:v>
                </c:pt>
                <c:pt idx="7">
                  <c:v>43</c:v>
                </c:pt>
                <c:pt idx="8">
                  <c:v>37</c:v>
                </c:pt>
                <c:pt idx="9">
                  <c:v>56.999999999999993</c:v>
                </c:pt>
                <c:pt idx="10">
                  <c:v>45</c:v>
                </c:pt>
                <c:pt idx="11">
                  <c:v>37</c:v>
                </c:pt>
                <c:pt idx="12">
                  <c:v>41</c:v>
                </c:pt>
                <c:pt idx="13">
                  <c:v>39</c:v>
                </c:pt>
                <c:pt idx="14">
                  <c:v>37</c:v>
                </c:pt>
                <c:pt idx="15">
                  <c:v>30</c:v>
                </c:pt>
                <c:pt idx="16">
                  <c:v>55.000000000000007</c:v>
                </c:pt>
                <c:pt idx="17">
                  <c:v>36</c:v>
                </c:pt>
                <c:pt idx="18">
                  <c:v>43</c:v>
                </c:pt>
                <c:pt idx="19">
                  <c:v>32</c:v>
                </c:pt>
                <c:pt idx="20">
                  <c:v>30</c:v>
                </c:pt>
                <c:pt idx="21">
                  <c:v>39</c:v>
                </c:pt>
                <c:pt idx="22">
                  <c:v>41</c:v>
                </c:pt>
                <c:pt idx="23">
                  <c:v>50</c:v>
                </c:pt>
                <c:pt idx="24">
                  <c:v>55.000000000000007</c:v>
                </c:pt>
                <c:pt idx="25">
                  <c:v>41</c:v>
                </c:pt>
                <c:pt idx="26">
                  <c:v>39</c:v>
                </c:pt>
                <c:pt idx="27">
                  <c:v>52</c:v>
                </c:pt>
                <c:pt idx="28">
                  <c:v>34</c:v>
                </c:pt>
                <c:pt idx="29">
                  <c:v>30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5788848"/>
        <c:axId val="565781792"/>
      </c:scatterChart>
      <c:valAx>
        <c:axId val="5657888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5781792"/>
        <c:crosses val="max"/>
        <c:crossBetween val="midCat"/>
      </c:valAx>
      <c:valAx>
        <c:axId val="5657817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57888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80D-4063-B490-76EB1DB8D8C5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80D-4063-B490-76EB1DB8D8C5}"/>
                </c:ext>
              </c:extLst>
            </c:dLbl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80D-4063-B490-76EB1DB8D8C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0.27</c:v>
                </c:pt>
                <c:pt idx="1">
                  <c:v>0.59</c:v>
                </c:pt>
                <c:pt idx="2">
                  <c:v>0.2</c:v>
                </c:pt>
                <c:pt idx="3">
                  <c:v>0.27</c:v>
                </c:pt>
                <c:pt idx="4">
                  <c:v>0.31</c:v>
                </c:pt>
                <c:pt idx="5">
                  <c:v>0.08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0.18</c:v>
                </c:pt>
                <c:pt idx="1">
                  <c:v>0.6</c:v>
                </c:pt>
                <c:pt idx="2">
                  <c:v>0.26</c:v>
                </c:pt>
                <c:pt idx="3">
                  <c:v>0.27</c:v>
                </c:pt>
                <c:pt idx="4">
                  <c:v>0.34</c:v>
                </c:pt>
                <c:pt idx="5">
                  <c:v>0.06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0.25</c:v>
                </c:pt>
                <c:pt idx="1">
                  <c:v>0.6</c:v>
                </c:pt>
                <c:pt idx="2">
                  <c:v>0.2</c:v>
                </c:pt>
                <c:pt idx="3">
                  <c:v>0.25</c:v>
                </c:pt>
                <c:pt idx="4">
                  <c:v>0.37</c:v>
                </c:pt>
                <c:pt idx="5">
                  <c:v>7.0000000000000007E-2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0.28999999999999998</c:v>
                </c:pt>
                <c:pt idx="1">
                  <c:v>0.52</c:v>
                </c:pt>
                <c:pt idx="2">
                  <c:v>0.19</c:v>
                </c:pt>
                <c:pt idx="3">
                  <c:v>0.36</c:v>
                </c:pt>
                <c:pt idx="4">
                  <c:v>0.39</c:v>
                </c:pt>
                <c:pt idx="5">
                  <c:v>0.04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4682480"/>
        <c:axId val="434683264"/>
      </c:barChart>
      <c:catAx>
        <c:axId val="4346824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4683264"/>
        <c:crosses val="autoZero"/>
        <c:auto val="1"/>
        <c:lblAlgn val="ctr"/>
        <c:lblOffset val="100"/>
        <c:tickMarkSkip val="1"/>
        <c:noMultiLvlLbl val="0"/>
      </c:catAx>
      <c:valAx>
        <c:axId val="43468326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468248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03256"/>
        <c:axId val="434711488"/>
      </c:barChart>
      <c:catAx>
        <c:axId val="4347032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4711488"/>
        <c:crosses val="autoZero"/>
        <c:auto val="1"/>
        <c:lblAlgn val="ctr"/>
        <c:lblOffset val="100"/>
        <c:noMultiLvlLbl val="0"/>
      </c:catAx>
      <c:valAx>
        <c:axId val="434711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47032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74A-416E-BCAF-C30F330651F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0.14000000000000001</c:v>
                </c:pt>
                <c:pt idx="1">
                  <c:v>0.45</c:v>
                </c:pt>
                <c:pt idx="2">
                  <c:v>0.11</c:v>
                </c:pt>
                <c:pt idx="3">
                  <c:v>0.16</c:v>
                </c:pt>
                <c:pt idx="4">
                  <c:v>0.18</c:v>
                </c:pt>
                <c:pt idx="5">
                  <c:v>0.06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</c:v>
                </c:pt>
                <c:pt idx="1">
                  <c:v>0.48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0.21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0.12</c:v>
                </c:pt>
                <c:pt idx="1">
                  <c:v>0.48</c:v>
                </c:pt>
                <c:pt idx="2">
                  <c:v>0.13</c:v>
                </c:pt>
                <c:pt idx="3">
                  <c:v>0.11</c:v>
                </c:pt>
                <c:pt idx="4">
                  <c:v>0.24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</c:v>
                </c:pt>
                <c:pt idx="1">
                  <c:v>0.37</c:v>
                </c:pt>
                <c:pt idx="2">
                  <c:v>0.1</c:v>
                </c:pt>
                <c:pt idx="3">
                  <c:v>0.17</c:v>
                </c:pt>
                <c:pt idx="4">
                  <c:v>0.24</c:v>
                </c:pt>
                <c:pt idx="5">
                  <c:v>0.04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6862904"/>
        <c:axId val="436866432"/>
      </c:barChart>
      <c:catAx>
        <c:axId val="4368629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66432"/>
        <c:crosses val="autoZero"/>
        <c:auto val="1"/>
        <c:lblAlgn val="ctr"/>
        <c:lblOffset val="100"/>
        <c:tickMarkSkip val="1"/>
        <c:noMultiLvlLbl val="0"/>
      </c:catAx>
      <c:valAx>
        <c:axId val="43686643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68629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6864472"/>
        <c:axId val="436863688"/>
      </c:barChart>
      <c:catAx>
        <c:axId val="4368644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6863688"/>
        <c:crosses val="autoZero"/>
        <c:auto val="1"/>
        <c:lblAlgn val="ctr"/>
        <c:lblOffset val="100"/>
        <c:noMultiLvlLbl val="0"/>
      </c:catAx>
      <c:valAx>
        <c:axId val="4368636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68644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0.02</c:v>
                </c:pt>
                <c:pt idx="1">
                  <c:v>0.04</c:v>
                </c:pt>
                <c:pt idx="2" formatCode="###0%">
                  <c:v>0.05</c:v>
                </c:pt>
                <c:pt idx="3" formatCode="###0%">
                  <c:v>0.03</c:v>
                </c:pt>
                <c:pt idx="5">
                  <c:v>0.02</c:v>
                </c:pt>
                <c:pt idx="6">
                  <c:v>0.03</c:v>
                </c:pt>
                <c:pt idx="7" formatCode="###0%">
                  <c:v>0.01</c:v>
                </c:pt>
                <c:pt idx="8" formatCode="###0%">
                  <c:v>0.02</c:v>
                </c:pt>
                <c:pt idx="10">
                  <c:v>0.02</c:v>
                </c:pt>
                <c:pt idx="11">
                  <c:v>0.04</c:v>
                </c:pt>
                <c:pt idx="12" formatCode="###0%">
                  <c:v>0.04</c:v>
                </c:pt>
                <c:pt idx="13" formatCode="###0%">
                  <c:v>0.03</c:v>
                </c:pt>
                <c:pt idx="15">
                  <c:v>0.01</c:v>
                </c:pt>
                <c:pt idx="16">
                  <c:v>0.03</c:v>
                </c:pt>
                <c:pt idx="17" formatCode="###0%">
                  <c:v>0.02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0.19</c:v>
                </c:pt>
                <c:pt idx="1">
                  <c:v>0.2</c:v>
                </c:pt>
                <c:pt idx="2" formatCode="###0%">
                  <c:v>0.22</c:v>
                </c:pt>
                <c:pt idx="3" formatCode="###0%">
                  <c:v>0.22</c:v>
                </c:pt>
                <c:pt idx="5">
                  <c:v>0.15</c:v>
                </c:pt>
                <c:pt idx="6">
                  <c:v>0.16</c:v>
                </c:pt>
                <c:pt idx="7" formatCode="###0%">
                  <c:v>0.17</c:v>
                </c:pt>
                <c:pt idx="8" formatCode="###0%">
                  <c:v>0.17</c:v>
                </c:pt>
                <c:pt idx="10">
                  <c:v>0.17</c:v>
                </c:pt>
                <c:pt idx="11">
                  <c:v>0.17</c:v>
                </c:pt>
                <c:pt idx="12" formatCode="###0%">
                  <c:v>0.22</c:v>
                </c:pt>
                <c:pt idx="13" formatCode="###0%">
                  <c:v>0.17</c:v>
                </c:pt>
                <c:pt idx="15">
                  <c:v>7.0000000000000007E-2</c:v>
                </c:pt>
                <c:pt idx="16">
                  <c:v>0.1</c:v>
                </c:pt>
                <c:pt idx="17" formatCode="###0%">
                  <c:v>0.08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0.34</c:v>
                </c:pt>
                <c:pt idx="1">
                  <c:v>0.37</c:v>
                </c:pt>
                <c:pt idx="2" formatCode="###0%">
                  <c:v>0.35</c:v>
                </c:pt>
                <c:pt idx="3" formatCode="###0%">
                  <c:v>0.36</c:v>
                </c:pt>
                <c:pt idx="5">
                  <c:v>0.3</c:v>
                </c:pt>
                <c:pt idx="6">
                  <c:v>0.28000000000000003</c:v>
                </c:pt>
                <c:pt idx="7" formatCode="###0%">
                  <c:v>0.3</c:v>
                </c:pt>
                <c:pt idx="8" formatCode="###0%">
                  <c:v>0.27</c:v>
                </c:pt>
                <c:pt idx="10">
                  <c:v>0.14000000000000001</c:v>
                </c:pt>
                <c:pt idx="11">
                  <c:v>0.18</c:v>
                </c:pt>
                <c:pt idx="12" formatCode="###0%">
                  <c:v>0.14000000000000001</c:v>
                </c:pt>
                <c:pt idx="13" formatCode="###0%">
                  <c:v>0.15</c:v>
                </c:pt>
                <c:pt idx="15">
                  <c:v>0.13</c:v>
                </c:pt>
                <c:pt idx="16">
                  <c:v>0.14000000000000001</c:v>
                </c:pt>
                <c:pt idx="17" formatCode="###0%">
                  <c:v>0.15</c:v>
                </c:pt>
                <c:pt idx="18" formatCode="###0%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0.22</c:v>
                </c:pt>
                <c:pt idx="1">
                  <c:v>0.21</c:v>
                </c:pt>
                <c:pt idx="2" formatCode="###0%">
                  <c:v>0.17</c:v>
                </c:pt>
                <c:pt idx="3" formatCode="###0%">
                  <c:v>0.2</c:v>
                </c:pt>
                <c:pt idx="5">
                  <c:v>0.17</c:v>
                </c:pt>
                <c:pt idx="6">
                  <c:v>0.14000000000000001</c:v>
                </c:pt>
                <c:pt idx="7" formatCode="###0%">
                  <c:v>0.14000000000000001</c:v>
                </c:pt>
                <c:pt idx="8" formatCode="###0%">
                  <c:v>0.15</c:v>
                </c:pt>
                <c:pt idx="10">
                  <c:v>0.12</c:v>
                </c:pt>
                <c:pt idx="11">
                  <c:v>0.09</c:v>
                </c:pt>
                <c:pt idx="12" formatCode="###0%">
                  <c:v>0.08</c:v>
                </c:pt>
                <c:pt idx="13" formatCode="###0%">
                  <c:v>0.1</c:v>
                </c:pt>
                <c:pt idx="15">
                  <c:v>0.1</c:v>
                </c:pt>
                <c:pt idx="16">
                  <c:v>0.11</c:v>
                </c:pt>
                <c:pt idx="17" formatCode="###0%">
                  <c:v>0.1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0.11</c:v>
                </c:pt>
                <c:pt idx="1">
                  <c:v>0.1</c:v>
                </c:pt>
                <c:pt idx="2" formatCode="###0%">
                  <c:v>0.1</c:v>
                </c:pt>
                <c:pt idx="3" formatCode="###0%">
                  <c:v>0.13</c:v>
                </c:pt>
                <c:pt idx="5">
                  <c:v>0.11</c:v>
                </c:pt>
                <c:pt idx="6">
                  <c:v>0.09</c:v>
                </c:pt>
                <c:pt idx="7" formatCode="###0%">
                  <c:v>0.08</c:v>
                </c:pt>
                <c:pt idx="8" formatCode="###0%">
                  <c:v>0.1</c:v>
                </c:pt>
                <c:pt idx="10">
                  <c:v>0.03</c:v>
                </c:pt>
                <c:pt idx="11">
                  <c:v>0.03</c:v>
                </c:pt>
                <c:pt idx="12" formatCode="###0%">
                  <c:v>7.0000000000000007E-2</c:v>
                </c:pt>
                <c:pt idx="13" formatCode="###0%">
                  <c:v>0.03</c:v>
                </c:pt>
                <c:pt idx="15">
                  <c:v>0.04</c:v>
                </c:pt>
                <c:pt idx="16">
                  <c:v>0.06</c:v>
                </c:pt>
                <c:pt idx="17" formatCode="###0%">
                  <c:v>7.0000000000000007E-2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0.11</c:v>
                </c:pt>
                <c:pt idx="1">
                  <c:v>0.06</c:v>
                </c:pt>
                <c:pt idx="2" formatCode="###0%">
                  <c:v>0.1</c:v>
                </c:pt>
                <c:pt idx="3" formatCode="###0%">
                  <c:v>0.06</c:v>
                </c:pt>
                <c:pt idx="5">
                  <c:v>0.06</c:v>
                </c:pt>
                <c:pt idx="6">
                  <c:v>0.06</c:v>
                </c:pt>
                <c:pt idx="7" formatCode="###0%">
                  <c:v>0.06</c:v>
                </c:pt>
                <c:pt idx="8" formatCode="###0%">
                  <c:v>0.05</c:v>
                </c:pt>
                <c:pt idx="10">
                  <c:v>0.02</c:v>
                </c:pt>
                <c:pt idx="11">
                  <c:v>0.04</c:v>
                </c:pt>
                <c:pt idx="12" formatCode="###0%">
                  <c:v>0.06</c:v>
                </c:pt>
                <c:pt idx="13" formatCode="###0%">
                  <c:v>0.01</c:v>
                </c:pt>
                <c:pt idx="15">
                  <c:v>0.05</c:v>
                </c:pt>
                <c:pt idx="16">
                  <c:v>7.0000000000000007E-2</c:v>
                </c:pt>
                <c:pt idx="17" formatCode="###0%">
                  <c:v>0.06</c:v>
                </c:pt>
                <c:pt idx="18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0.01</c:v>
                </c:pt>
                <c:pt idx="1">
                  <c:v>0.01</c:v>
                </c:pt>
                <c:pt idx="2" formatCode="###0%">
                  <c:v>0.01</c:v>
                </c:pt>
                <c:pt idx="3" formatCode="###0%">
                  <c:v>0.01</c:v>
                </c:pt>
                <c:pt idx="5">
                  <c:v>0.19</c:v>
                </c:pt>
                <c:pt idx="6">
                  <c:v>0.24</c:v>
                </c:pt>
                <c:pt idx="7" formatCode="###0%">
                  <c:v>0.25</c:v>
                </c:pt>
                <c:pt idx="8" formatCode="###0%">
                  <c:v>0.23</c:v>
                </c:pt>
                <c:pt idx="10">
                  <c:v>0.5</c:v>
                </c:pt>
                <c:pt idx="11">
                  <c:v>0.44</c:v>
                </c:pt>
                <c:pt idx="12" formatCode="###0%">
                  <c:v>0.4</c:v>
                </c:pt>
                <c:pt idx="13" formatCode="###0%">
                  <c:v>0.5</c:v>
                </c:pt>
                <c:pt idx="15">
                  <c:v>0.59</c:v>
                </c:pt>
                <c:pt idx="16">
                  <c:v>0.49</c:v>
                </c:pt>
                <c:pt idx="17" formatCode="###0%">
                  <c:v>0.52</c:v>
                </c:pt>
                <c:pt idx="18" formatCode="###0%">
                  <c:v>0.59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36859768"/>
        <c:axId val="436865256"/>
      </c:barChart>
      <c:catAx>
        <c:axId val="4368597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65256"/>
        <c:crosses val="autoZero"/>
        <c:auto val="1"/>
        <c:lblAlgn val="ctr"/>
        <c:lblOffset val="100"/>
        <c:noMultiLvlLbl val="0"/>
      </c:catAx>
      <c:valAx>
        <c:axId val="43686525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368597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6ED-4784-8A9D-FEC918A90ED5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76ED-4784-8A9D-FEC918A90ED5}"/>
                </c:ext>
              </c:extLst>
            </c:dLbl>
            <c:dLbl>
              <c:idx val="1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76ED-4784-8A9D-FEC918A90ED5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76ED-4784-8A9D-FEC918A90ED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0.66</c:v>
                </c:pt>
                <c:pt idx="1">
                  <c:v>0.49</c:v>
                </c:pt>
                <c:pt idx="2">
                  <c:v>0.16</c:v>
                </c:pt>
                <c:pt idx="3">
                  <c:v>0.16</c:v>
                </c:pt>
                <c:pt idx="4">
                  <c:v>0.11</c:v>
                </c:pt>
                <c:pt idx="5">
                  <c:v>0.09</c:v>
                </c:pt>
                <c:pt idx="6">
                  <c:v>0.08</c:v>
                </c:pt>
                <c:pt idx="7">
                  <c:v>0.06</c:v>
                </c:pt>
                <c:pt idx="8">
                  <c:v>0.08</c:v>
                </c:pt>
                <c:pt idx="9">
                  <c:v>0.05</c:v>
                </c:pt>
                <c:pt idx="10">
                  <c:v>0.05</c:v>
                </c:pt>
                <c:pt idx="11">
                  <c:v>0.04</c:v>
                </c:pt>
                <c:pt idx="12">
                  <c:v>0.03</c:v>
                </c:pt>
                <c:pt idx="13">
                  <c:v>0.05</c:v>
                </c:pt>
                <c:pt idx="14">
                  <c:v>0.03</c:v>
                </c:pt>
                <c:pt idx="15">
                  <c:v>0.03</c:v>
                </c:pt>
                <c:pt idx="16">
                  <c:v>0.04</c:v>
                </c:pt>
                <c:pt idx="17">
                  <c:v>0.01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56176"/>
        <c:axId val="434760096"/>
      </c:barChart>
      <c:catAx>
        <c:axId val="4347561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60096"/>
        <c:crosses val="autoZero"/>
        <c:auto val="1"/>
        <c:lblAlgn val="ctr"/>
        <c:lblOffset val="100"/>
        <c:noMultiLvlLbl val="0"/>
      </c:catAx>
      <c:valAx>
        <c:axId val="4347600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5617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B6F-4581-BDBB-72158B07CD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0.64</c:v>
                </c:pt>
                <c:pt idx="1">
                  <c:v>0.5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0.08</c:v>
                </c:pt>
                <c:pt idx="5">
                  <c:v>0.09</c:v>
                </c:pt>
                <c:pt idx="6">
                  <c:v>0.06</c:v>
                </c:pt>
                <c:pt idx="7">
                  <c:v>0.09</c:v>
                </c:pt>
                <c:pt idx="8">
                  <c:v>0.06</c:v>
                </c:pt>
                <c:pt idx="9">
                  <c:v>0.06</c:v>
                </c:pt>
                <c:pt idx="10">
                  <c:v>0.05</c:v>
                </c:pt>
                <c:pt idx="11">
                  <c:v>0.04</c:v>
                </c:pt>
                <c:pt idx="12">
                  <c:v>0.04</c:v>
                </c:pt>
                <c:pt idx="13">
                  <c:v>0.03</c:v>
                </c:pt>
                <c:pt idx="14">
                  <c:v>0.05</c:v>
                </c:pt>
                <c:pt idx="15">
                  <c:v>0.02</c:v>
                </c:pt>
                <c:pt idx="16">
                  <c:v>0.03</c:v>
                </c:pt>
                <c:pt idx="17">
                  <c:v>0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52648"/>
        <c:axId val="434756568"/>
      </c:barChart>
      <c:catAx>
        <c:axId val="4347526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56568"/>
        <c:crosses val="autoZero"/>
        <c:auto val="1"/>
        <c:lblAlgn val="ctr"/>
        <c:lblOffset val="100"/>
        <c:noMultiLvlLbl val="0"/>
      </c:catAx>
      <c:valAx>
        <c:axId val="4347565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5264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Kraina Wędlin</c:v>
                </c:pt>
                <c:pt idx="4">
                  <c:v>Tarczyński</c:v>
                </c:pt>
                <c:pt idx="5">
                  <c:v>Pikok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  <c:pt idx="10">
                  <c:v>Madej Wróbel</c:v>
                </c:pt>
                <c:pt idx="11">
                  <c:v>Henryk Kania</c:v>
                </c:pt>
                <c:pt idx="12">
                  <c:v>Kraina Mięsa</c:v>
                </c:pt>
                <c:pt idx="13">
                  <c:v>Berlinki</c:v>
                </c:pt>
                <c:pt idx="14">
                  <c:v>Indykpol</c:v>
                </c:pt>
                <c:pt idx="15">
                  <c:v>Drobimex</c:v>
                </c:pt>
                <c:pt idx="16">
                  <c:v>Goodvalley</c:v>
                </c:pt>
                <c:pt idx="17">
                  <c:v>Nasze Smaki</c:v>
                </c:pt>
                <c:pt idx="18">
                  <c:v>Pamapol</c:v>
                </c:pt>
                <c:pt idx="19">
                  <c:v>Piratki</c:v>
                </c:pt>
                <c:pt idx="20">
                  <c:v>Yano</c:v>
                </c:pt>
                <c:pt idx="21">
                  <c:v>Baroni</c:v>
                </c:pt>
                <c:pt idx="22">
                  <c:v>Deluxe</c:v>
                </c:pt>
                <c:pt idx="23">
                  <c:v>Drodsed</c:v>
                </c:pt>
                <c:pt idx="24">
                  <c:v>Dulano</c:v>
                </c:pt>
                <c:pt idx="25">
                  <c:v>Konspol</c:v>
                </c:pt>
                <c:pt idx="26">
                  <c:v>Mazury Ełk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Arkusz1!$C$2:$C$30</c:f>
              <c:numCache>
                <c:formatCode>###0%</c:formatCode>
                <c:ptCount val="29"/>
                <c:pt idx="0">
                  <c:v>0.12</c:v>
                </c:pt>
                <c:pt idx="1">
                  <c:v>0.11</c:v>
                </c:pt>
                <c:pt idx="2">
                  <c:v>0.08</c:v>
                </c:pt>
                <c:pt idx="3">
                  <c:v>0.08</c:v>
                </c:pt>
                <c:pt idx="4">
                  <c:v>0.01</c:v>
                </c:pt>
                <c:pt idx="5">
                  <c:v>0.08</c:v>
                </c:pt>
                <c:pt idx="6">
                  <c:v>0.03</c:v>
                </c:pt>
                <c:pt idx="7">
                  <c:v>0.01</c:v>
                </c:pt>
                <c:pt idx="8">
                  <c:v>0.03</c:v>
                </c:pt>
                <c:pt idx="9">
                  <c:v>0.01</c:v>
                </c:pt>
                <c:pt idx="10">
                  <c:v>0.01</c:v>
                </c:pt>
                <c:pt idx="11">
                  <c:v>0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0%">
                  <c:v>0.05</c:v>
                </c:pt>
                <c:pt idx="28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986064"/>
        <c:axId val="382984104"/>
      </c:barChart>
      <c:catAx>
        <c:axId val="3829860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984104"/>
        <c:crosses val="autoZero"/>
        <c:auto val="1"/>
        <c:lblAlgn val="ctr"/>
        <c:lblOffset val="100"/>
        <c:noMultiLvlLbl val="0"/>
      </c:catAx>
      <c:valAx>
        <c:axId val="38298410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29860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E3F-4192-9EEE-CAE54F83C7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0.69</c:v>
                </c:pt>
                <c:pt idx="1">
                  <c:v>0.44</c:v>
                </c:pt>
                <c:pt idx="2">
                  <c:v>0.13</c:v>
                </c:pt>
                <c:pt idx="3">
                  <c:v>0.13</c:v>
                </c:pt>
                <c:pt idx="4">
                  <c:v>0.08</c:v>
                </c:pt>
                <c:pt idx="5">
                  <c:v>0.06</c:v>
                </c:pt>
                <c:pt idx="6">
                  <c:v>0.05</c:v>
                </c:pt>
                <c:pt idx="7">
                  <c:v>0.05</c:v>
                </c:pt>
                <c:pt idx="8">
                  <c:v>0.04</c:v>
                </c:pt>
                <c:pt idx="9">
                  <c:v>0.03</c:v>
                </c:pt>
                <c:pt idx="10">
                  <c:v>0.05</c:v>
                </c:pt>
                <c:pt idx="11">
                  <c:v>0.03</c:v>
                </c:pt>
                <c:pt idx="12">
                  <c:v>0.03</c:v>
                </c:pt>
                <c:pt idx="13">
                  <c:v>0.02</c:v>
                </c:pt>
                <c:pt idx="14">
                  <c:v>0.03</c:v>
                </c:pt>
                <c:pt idx="15">
                  <c:v>0.02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53040"/>
        <c:axId val="434761664"/>
      </c:barChart>
      <c:catAx>
        <c:axId val="4347530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61664"/>
        <c:crosses val="autoZero"/>
        <c:auto val="1"/>
        <c:lblAlgn val="ctr"/>
        <c:lblOffset val="100"/>
        <c:noMultiLvlLbl val="0"/>
      </c:catAx>
      <c:valAx>
        <c:axId val="4347616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5304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CB4-4F2A-8832-A845D48DCBF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0.69</c:v>
                </c:pt>
                <c:pt idx="1">
                  <c:v>0.53</c:v>
                </c:pt>
                <c:pt idx="2">
                  <c:v>0.2</c:v>
                </c:pt>
                <c:pt idx="3">
                  <c:v>0.1</c:v>
                </c:pt>
                <c:pt idx="4">
                  <c:v>0.09</c:v>
                </c:pt>
                <c:pt idx="5">
                  <c:v>0.08</c:v>
                </c:pt>
                <c:pt idx="6">
                  <c:v>0.09</c:v>
                </c:pt>
                <c:pt idx="7">
                  <c:v>7.0000000000000007E-2</c:v>
                </c:pt>
                <c:pt idx="8">
                  <c:v>0.04</c:v>
                </c:pt>
                <c:pt idx="9">
                  <c:v>0.06</c:v>
                </c:pt>
                <c:pt idx="10">
                  <c:v>0.04</c:v>
                </c:pt>
                <c:pt idx="11">
                  <c:v>0.04</c:v>
                </c:pt>
                <c:pt idx="12">
                  <c:v>0.04</c:v>
                </c:pt>
                <c:pt idx="13">
                  <c:v>0.04</c:v>
                </c:pt>
                <c:pt idx="14">
                  <c:v>0.02</c:v>
                </c:pt>
                <c:pt idx="15">
                  <c:v>0.03</c:v>
                </c:pt>
                <c:pt idx="16">
                  <c:v>0.01</c:v>
                </c:pt>
                <c:pt idx="17">
                  <c:v>0.01</c:v>
                </c:pt>
                <c:pt idx="18">
                  <c:v>0.04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53824"/>
        <c:axId val="434754216"/>
      </c:barChart>
      <c:catAx>
        <c:axId val="4347538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54216"/>
        <c:crosses val="autoZero"/>
        <c:auto val="1"/>
        <c:lblAlgn val="ctr"/>
        <c:lblOffset val="100"/>
        <c:noMultiLvlLbl val="0"/>
      </c:catAx>
      <c:valAx>
        <c:axId val="43475421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5382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61D-484F-B2A2-C05AD67EBACC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061D-484F-B2A2-C05AD67EBA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0.08</c:v>
                </c:pt>
                <c:pt idx="1">
                  <c:v>0.15</c:v>
                </c:pt>
                <c:pt idx="2">
                  <c:v>0.34</c:v>
                </c:pt>
                <c:pt idx="3">
                  <c:v>0.04</c:v>
                </c:pt>
                <c:pt idx="4">
                  <c:v>0.16</c:v>
                </c:pt>
                <c:pt idx="5">
                  <c:v>0.77</c:v>
                </c:pt>
                <c:pt idx="6">
                  <c:v>0.04</c:v>
                </c:pt>
                <c:pt idx="7">
                  <c:v>0.06</c:v>
                </c:pt>
                <c:pt idx="8">
                  <c:v>0.23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67936"/>
        <c:axId val="434763624"/>
      </c:barChart>
      <c:catAx>
        <c:axId val="434767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63624"/>
        <c:crosses val="autoZero"/>
        <c:auto val="1"/>
        <c:lblAlgn val="ctr"/>
        <c:lblOffset val="100"/>
        <c:noMultiLvlLbl val="0"/>
      </c:catAx>
      <c:valAx>
        <c:axId val="4347636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6793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35C-4D75-893D-CD05BB0CA2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0.2</c:v>
                </c:pt>
                <c:pt idx="2">
                  <c:v>0.3</c:v>
                </c:pt>
                <c:pt idx="3">
                  <c:v>0.04</c:v>
                </c:pt>
                <c:pt idx="4">
                  <c:v>0.15</c:v>
                </c:pt>
                <c:pt idx="5">
                  <c:v>0.82</c:v>
                </c:pt>
                <c:pt idx="6">
                  <c:v>7.0000000000000007E-2</c:v>
                </c:pt>
                <c:pt idx="7">
                  <c:v>7.0000000000000007E-2</c:v>
                </c:pt>
                <c:pt idx="8">
                  <c:v>0.24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63232"/>
        <c:axId val="434766760"/>
      </c:barChart>
      <c:catAx>
        <c:axId val="434763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66760"/>
        <c:crosses val="autoZero"/>
        <c:auto val="1"/>
        <c:lblAlgn val="ctr"/>
        <c:lblOffset val="100"/>
        <c:noMultiLvlLbl val="0"/>
      </c:catAx>
      <c:valAx>
        <c:axId val="43476676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6323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2EC-4FA8-8025-374BD1BB46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0.11</c:v>
                </c:pt>
                <c:pt idx="1">
                  <c:v>0.16</c:v>
                </c:pt>
                <c:pt idx="2">
                  <c:v>0.28000000000000003</c:v>
                </c:pt>
                <c:pt idx="3">
                  <c:v>0.03</c:v>
                </c:pt>
                <c:pt idx="4">
                  <c:v>0.16</c:v>
                </c:pt>
                <c:pt idx="5">
                  <c:v>0.83</c:v>
                </c:pt>
                <c:pt idx="6">
                  <c:v>0.04</c:v>
                </c:pt>
                <c:pt idx="7">
                  <c:v>0.05</c:v>
                </c:pt>
                <c:pt idx="8">
                  <c:v>0.2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65976"/>
        <c:axId val="434764408"/>
      </c:barChart>
      <c:catAx>
        <c:axId val="4347659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64408"/>
        <c:crosses val="autoZero"/>
        <c:auto val="1"/>
        <c:lblAlgn val="ctr"/>
        <c:lblOffset val="100"/>
        <c:noMultiLvlLbl val="0"/>
      </c:catAx>
      <c:valAx>
        <c:axId val="43476440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6597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653-4499-A443-B3E270D8D5E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0.17</c:v>
                </c:pt>
                <c:pt idx="2">
                  <c:v>0.31</c:v>
                </c:pt>
                <c:pt idx="3">
                  <c:v>7.0000000000000007E-2</c:v>
                </c:pt>
                <c:pt idx="4">
                  <c:v>0.15</c:v>
                </c:pt>
                <c:pt idx="5">
                  <c:v>0.86</c:v>
                </c:pt>
                <c:pt idx="6">
                  <c:v>0.05</c:v>
                </c:pt>
                <c:pt idx="7">
                  <c:v>0.09</c:v>
                </c:pt>
                <c:pt idx="8">
                  <c:v>0.21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67544"/>
        <c:axId val="434640928"/>
      </c:barChart>
      <c:catAx>
        <c:axId val="4347675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40928"/>
        <c:crosses val="autoZero"/>
        <c:auto val="1"/>
        <c:lblAlgn val="ctr"/>
        <c:lblOffset val="100"/>
        <c:noMultiLvlLbl val="0"/>
      </c:catAx>
      <c:valAx>
        <c:axId val="4346409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675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Pikok</c:v>
                </c:pt>
                <c:pt idx="4">
                  <c:v>Sokołów</c:v>
                </c:pt>
                <c:pt idx="5">
                  <c:v>Sokoliki</c:v>
                </c:pt>
                <c:pt idx="6">
                  <c:v>Krakus</c:v>
                </c:pt>
                <c:pt idx="7">
                  <c:v>Kraina Wędlin</c:v>
                </c:pt>
                <c:pt idx="8">
                  <c:v>Jedynki</c:v>
                </c:pt>
                <c:pt idx="9">
                  <c:v>Indykpol</c:v>
                </c:pt>
                <c:pt idx="10">
                  <c:v>Balcerzak</c:v>
                </c:pt>
                <c:pt idx="11">
                  <c:v>Duda</c:v>
                </c:pt>
                <c:pt idx="12">
                  <c:v>JBB</c:v>
                </c:pt>
                <c:pt idx="13">
                  <c:v>Goodvalley</c:v>
                </c:pt>
                <c:pt idx="14">
                  <c:v>Drobimex</c:v>
                </c:pt>
                <c:pt idx="15">
                  <c:v>Henryk Kania</c:v>
                </c:pt>
                <c:pt idx="16">
                  <c:v>Kraina Mięsa</c:v>
                </c:pt>
                <c:pt idx="17">
                  <c:v>Piratki</c:v>
                </c:pt>
                <c:pt idx="18">
                  <c:v>Madej Wróbel</c:v>
                </c:pt>
                <c:pt idx="19">
                  <c:v>Olewnik</c:v>
                </c:pt>
                <c:pt idx="20">
                  <c:v>Baroni</c:v>
                </c:pt>
                <c:pt idx="21">
                  <c:v>Drodsed</c:v>
                </c:pt>
                <c:pt idx="22">
                  <c:v>Konspol</c:v>
                </c:pt>
                <c:pt idx="23">
                  <c:v>Nasze Smaki</c:v>
                </c:pt>
                <c:pt idx="24">
                  <c:v>Dulano</c:v>
                </c:pt>
                <c:pt idx="25">
                  <c:v>Mazury Ełk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Arkusz1!$C$2:$C$30</c:f>
              <c:numCache>
                <c:formatCode>###0%</c:formatCode>
                <c:ptCount val="29"/>
                <c:pt idx="0">
                  <c:v>0.28000000000000003</c:v>
                </c:pt>
                <c:pt idx="1">
                  <c:v>0.11</c:v>
                </c:pt>
                <c:pt idx="2">
                  <c:v>0.08</c:v>
                </c:pt>
                <c:pt idx="3">
                  <c:v>0.06</c:v>
                </c:pt>
                <c:pt idx="4">
                  <c:v>0.06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0.01</c:v>
                </c:pt>
                <c:pt idx="9">
                  <c:v>0</c:v>
                </c:pt>
                <c:pt idx="10">
                  <c:v>0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0%">
                  <c:v>0.02</c:v>
                </c:pt>
                <c:pt idx="28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37032"/>
        <c:axId val="433937424"/>
      </c:barChart>
      <c:catAx>
        <c:axId val="4339370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37424"/>
        <c:crosses val="autoZero"/>
        <c:auto val="1"/>
        <c:lblAlgn val="ctr"/>
        <c:lblOffset val="100"/>
        <c:noMultiLvlLbl val="0"/>
      </c:catAx>
      <c:valAx>
        <c:axId val="43393742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370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Pikok</c:v>
                </c:pt>
                <c:pt idx="4">
                  <c:v>Sokołów</c:v>
                </c:pt>
                <c:pt idx="5">
                  <c:v>Sokoliki</c:v>
                </c:pt>
                <c:pt idx="6">
                  <c:v>Krakus</c:v>
                </c:pt>
                <c:pt idx="7">
                  <c:v>Kraina Wędlin</c:v>
                </c:pt>
                <c:pt idx="8">
                  <c:v>Jedynki</c:v>
                </c:pt>
                <c:pt idx="9">
                  <c:v>Indykpol</c:v>
                </c:pt>
                <c:pt idx="10">
                  <c:v>Balcerzak</c:v>
                </c:pt>
                <c:pt idx="11">
                  <c:v>Duda</c:v>
                </c:pt>
                <c:pt idx="12">
                  <c:v>JBB</c:v>
                </c:pt>
                <c:pt idx="13">
                  <c:v>Goodvalley</c:v>
                </c:pt>
                <c:pt idx="14">
                  <c:v>Drobimex</c:v>
                </c:pt>
                <c:pt idx="15">
                  <c:v>Henryk Kania</c:v>
                </c:pt>
                <c:pt idx="16">
                  <c:v>Kraina Mięsa</c:v>
                </c:pt>
                <c:pt idx="17">
                  <c:v>Piratki</c:v>
                </c:pt>
                <c:pt idx="18">
                  <c:v>Madej Wróbel</c:v>
                </c:pt>
                <c:pt idx="19">
                  <c:v>Olewnik</c:v>
                </c:pt>
                <c:pt idx="20">
                  <c:v>Baroni</c:v>
                </c:pt>
                <c:pt idx="21">
                  <c:v>Drodsed</c:v>
                </c:pt>
                <c:pt idx="22">
                  <c:v>Konspol</c:v>
                </c:pt>
                <c:pt idx="23">
                  <c:v>Nasze Smaki</c:v>
                </c:pt>
                <c:pt idx="24">
                  <c:v>Dulano</c:v>
                </c:pt>
                <c:pt idx="25">
                  <c:v>Mazury Ełk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Arkusz1!$B$2:$B$30</c:f>
              <c:numCache>
                <c:formatCode>0%</c:formatCode>
                <c:ptCount val="29"/>
                <c:pt idx="0">
                  <c:v>0.38</c:v>
                </c:pt>
                <c:pt idx="1">
                  <c:v>0.23</c:v>
                </c:pt>
                <c:pt idx="2">
                  <c:v>0.2</c:v>
                </c:pt>
                <c:pt idx="3">
                  <c:v>0.16</c:v>
                </c:pt>
                <c:pt idx="4">
                  <c:v>0.16</c:v>
                </c:pt>
                <c:pt idx="5">
                  <c:v>0.12</c:v>
                </c:pt>
                <c:pt idx="6">
                  <c:v>0.12</c:v>
                </c:pt>
                <c:pt idx="7">
                  <c:v>0.1</c:v>
                </c:pt>
                <c:pt idx="8">
                  <c:v>0.09</c:v>
                </c:pt>
                <c:pt idx="9">
                  <c:v>0.03</c:v>
                </c:pt>
                <c:pt idx="10">
                  <c:v>0.03</c:v>
                </c:pt>
                <c:pt idx="11">
                  <c:v>0.03</c:v>
                </c:pt>
                <c:pt idx="12">
                  <c:v>0.03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>
                  <c:v>0.06</c:v>
                </c:pt>
                <c:pt idx="28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41736"/>
        <c:axId val="433942912"/>
      </c:barChart>
      <c:catAx>
        <c:axId val="4339417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42912"/>
        <c:crosses val="autoZero"/>
        <c:auto val="1"/>
        <c:lblAlgn val="ctr"/>
        <c:lblOffset val="100"/>
        <c:noMultiLvlLbl val="0"/>
      </c:catAx>
      <c:valAx>
        <c:axId val="4339429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417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Pikok</c:v>
                </c:pt>
                <c:pt idx="4">
                  <c:v>Sokołów</c:v>
                </c:pt>
                <c:pt idx="5">
                  <c:v>Sokoliki</c:v>
                </c:pt>
                <c:pt idx="6">
                  <c:v>Krakus</c:v>
                </c:pt>
                <c:pt idx="7">
                  <c:v>Kraina Wędlin</c:v>
                </c:pt>
                <c:pt idx="8">
                  <c:v>Jedynki</c:v>
                </c:pt>
                <c:pt idx="9">
                  <c:v>Indykpol</c:v>
                </c:pt>
                <c:pt idx="10">
                  <c:v>Balcerzak</c:v>
                </c:pt>
                <c:pt idx="11">
                  <c:v>Duda</c:v>
                </c:pt>
                <c:pt idx="12">
                  <c:v>JBB</c:v>
                </c:pt>
                <c:pt idx="13">
                  <c:v>Goodvalley</c:v>
                </c:pt>
                <c:pt idx="14">
                  <c:v>Drobimex</c:v>
                </c:pt>
                <c:pt idx="15">
                  <c:v>Henryk Kania</c:v>
                </c:pt>
                <c:pt idx="16">
                  <c:v>Kraina Mięsa</c:v>
                </c:pt>
                <c:pt idx="17">
                  <c:v>Piratki</c:v>
                </c:pt>
                <c:pt idx="18">
                  <c:v>Madej Wróbel</c:v>
                </c:pt>
                <c:pt idx="19">
                  <c:v>Olewnik</c:v>
                </c:pt>
                <c:pt idx="20">
                  <c:v>Baroni</c:v>
                </c:pt>
                <c:pt idx="21">
                  <c:v>Drodsed</c:v>
                </c:pt>
                <c:pt idx="22">
                  <c:v>Konspol</c:v>
                </c:pt>
                <c:pt idx="23">
                  <c:v>Nasze Smaki</c:v>
                </c:pt>
                <c:pt idx="24">
                  <c:v>Dulano</c:v>
                </c:pt>
                <c:pt idx="25">
                  <c:v>Mazury Ełk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Arkusz1!$D$2:$D$30</c:f>
              <c:numCache>
                <c:formatCode>###0%</c:formatCode>
                <c:ptCount val="29"/>
                <c:pt idx="0">
                  <c:v>0.76</c:v>
                </c:pt>
                <c:pt idx="1">
                  <c:v>0.67</c:v>
                </c:pt>
                <c:pt idx="2">
                  <c:v>0.6</c:v>
                </c:pt>
                <c:pt idx="3">
                  <c:v>0.45</c:v>
                </c:pt>
                <c:pt idx="4">
                  <c:v>0.6</c:v>
                </c:pt>
                <c:pt idx="5">
                  <c:v>0.5</c:v>
                </c:pt>
                <c:pt idx="6">
                  <c:v>0.52</c:v>
                </c:pt>
                <c:pt idx="7">
                  <c:v>0.48</c:v>
                </c:pt>
                <c:pt idx="8">
                  <c:v>0.59</c:v>
                </c:pt>
                <c:pt idx="9">
                  <c:v>0.45</c:v>
                </c:pt>
                <c:pt idx="10">
                  <c:v>0.23</c:v>
                </c:pt>
                <c:pt idx="11">
                  <c:v>0.28000000000000003</c:v>
                </c:pt>
                <c:pt idx="12">
                  <c:v>0.3</c:v>
                </c:pt>
                <c:pt idx="13">
                  <c:v>0.11</c:v>
                </c:pt>
                <c:pt idx="14">
                  <c:v>0.14000000000000001</c:v>
                </c:pt>
                <c:pt idx="15">
                  <c:v>0.35</c:v>
                </c:pt>
                <c:pt idx="16">
                  <c:v>0</c:v>
                </c:pt>
                <c:pt idx="17">
                  <c:v>0.21</c:v>
                </c:pt>
                <c:pt idx="18">
                  <c:v>0.23</c:v>
                </c:pt>
                <c:pt idx="19">
                  <c:v>0.2</c:v>
                </c:pt>
                <c:pt idx="20">
                  <c:v>0.05</c:v>
                </c:pt>
                <c:pt idx="21">
                  <c:v>0.17</c:v>
                </c:pt>
                <c:pt idx="22">
                  <c:v>0.15</c:v>
                </c:pt>
                <c:pt idx="23" formatCode="0%">
                  <c:v>0.17</c:v>
                </c:pt>
                <c:pt idx="24" formatCode="0%">
                  <c:v>0.03</c:v>
                </c:pt>
                <c:pt idx="25" formatCode="0%">
                  <c:v>0.05</c:v>
                </c:pt>
                <c:pt idx="26" formatCode="0%">
                  <c:v>0.04</c:v>
                </c:pt>
                <c:pt idx="27" formatCode="0%">
                  <c:v>0.01</c:v>
                </c:pt>
                <c:pt idx="28" formatCode="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22528"/>
        <c:axId val="433931152"/>
      </c:barChart>
      <c:catAx>
        <c:axId val="4339225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31152"/>
        <c:crosses val="autoZero"/>
        <c:auto val="1"/>
        <c:lblAlgn val="ctr"/>
        <c:lblOffset val="100"/>
        <c:noMultiLvlLbl val="0"/>
      </c:catAx>
      <c:valAx>
        <c:axId val="43393115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225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FFE-4B18-AF7A-D6D0CA656501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FFE-4B18-AF7A-D6D0CA65650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0.11</c:v>
                </c:pt>
                <c:pt idx="2">
                  <c:v>0.08</c:v>
                </c:pt>
                <c:pt idx="3">
                  <c:v>0.06</c:v>
                </c:pt>
                <c:pt idx="4">
                  <c:v>0.06</c:v>
                </c:pt>
                <c:pt idx="5">
                  <c:v>0.03</c:v>
                </c:pt>
                <c:pt idx="6">
                  <c:v>0.01</c:v>
                </c:pt>
                <c:pt idx="7">
                  <c:v>0.04</c:v>
                </c:pt>
                <c:pt idx="8">
                  <c:v>0.03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0.37</c:v>
                </c:pt>
                <c:pt idx="1">
                  <c:v>0.06</c:v>
                </c:pt>
                <c:pt idx="2">
                  <c:v>0.06</c:v>
                </c:pt>
                <c:pt idx="3">
                  <c:v>0.03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0.37</c:v>
                </c:pt>
                <c:pt idx="1">
                  <c:v>7.0000000000000007E-2</c:v>
                </c:pt>
                <c:pt idx="2">
                  <c:v>0.1</c:v>
                </c:pt>
                <c:pt idx="3">
                  <c:v>0.02</c:v>
                </c:pt>
                <c:pt idx="4">
                  <c:v>0.05</c:v>
                </c:pt>
                <c:pt idx="5">
                  <c:v>0.02</c:v>
                </c:pt>
                <c:pt idx="6">
                  <c:v>0.03</c:v>
                </c:pt>
                <c:pt idx="7">
                  <c:v>0.04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0.41</c:v>
                </c:pt>
                <c:pt idx="1">
                  <c:v>0.08</c:v>
                </c:pt>
                <c:pt idx="2">
                  <c:v>0.05</c:v>
                </c:pt>
                <c:pt idx="3">
                  <c:v>0.05</c:v>
                </c:pt>
                <c:pt idx="4">
                  <c:v>0.08</c:v>
                </c:pt>
                <c:pt idx="5">
                  <c:v>0.02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21000"/>
        <c:axId val="427221392"/>
      </c:barChart>
      <c:catAx>
        <c:axId val="4272210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21392"/>
        <c:crosses val="autoZero"/>
        <c:auto val="1"/>
        <c:lblAlgn val="ctr"/>
        <c:lblOffset val="100"/>
        <c:noMultiLvlLbl val="0"/>
      </c:catAx>
      <c:valAx>
        <c:axId val="42722139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210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Kraina Wędlin</c:v>
                </c:pt>
                <c:pt idx="4">
                  <c:v>Tarczyński</c:v>
                </c:pt>
                <c:pt idx="5">
                  <c:v>Pikok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  <c:pt idx="10">
                  <c:v>Madej Wróbel</c:v>
                </c:pt>
                <c:pt idx="11">
                  <c:v>Henryk Kania</c:v>
                </c:pt>
                <c:pt idx="12">
                  <c:v>Kraina Mięsa</c:v>
                </c:pt>
                <c:pt idx="13">
                  <c:v>Berlinki</c:v>
                </c:pt>
                <c:pt idx="14">
                  <c:v>Indykpol</c:v>
                </c:pt>
                <c:pt idx="15">
                  <c:v>Drobimex</c:v>
                </c:pt>
                <c:pt idx="16">
                  <c:v>Goodvalley</c:v>
                </c:pt>
                <c:pt idx="17">
                  <c:v>Nasze Smaki</c:v>
                </c:pt>
                <c:pt idx="18">
                  <c:v>Pamapol</c:v>
                </c:pt>
                <c:pt idx="19">
                  <c:v>Piratki</c:v>
                </c:pt>
                <c:pt idx="20">
                  <c:v>Yano</c:v>
                </c:pt>
                <c:pt idx="21">
                  <c:v>Baroni</c:v>
                </c:pt>
                <c:pt idx="22">
                  <c:v>Deluxe</c:v>
                </c:pt>
                <c:pt idx="23">
                  <c:v>Drodsed</c:v>
                </c:pt>
                <c:pt idx="24">
                  <c:v>Dulano</c:v>
                </c:pt>
                <c:pt idx="25">
                  <c:v>Konspol</c:v>
                </c:pt>
                <c:pt idx="26">
                  <c:v>Mazury Ełk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Arkusz1!$B$2:$B$30</c:f>
              <c:numCache>
                <c:formatCode>0%</c:formatCode>
                <c:ptCount val="29"/>
                <c:pt idx="0">
                  <c:v>0.28000000000000003</c:v>
                </c:pt>
                <c:pt idx="1">
                  <c:v>0.25</c:v>
                </c:pt>
                <c:pt idx="2">
                  <c:v>0.24</c:v>
                </c:pt>
                <c:pt idx="3">
                  <c:v>0.15</c:v>
                </c:pt>
                <c:pt idx="4">
                  <c:v>0.15</c:v>
                </c:pt>
                <c:pt idx="5">
                  <c:v>0.14000000000000001</c:v>
                </c:pt>
                <c:pt idx="6">
                  <c:v>0.11</c:v>
                </c:pt>
                <c:pt idx="7">
                  <c:v>7.0000000000000007E-2</c:v>
                </c:pt>
                <c:pt idx="8">
                  <c:v>7.0000000000000007E-2</c:v>
                </c:pt>
                <c:pt idx="9">
                  <c:v>0.05</c:v>
                </c:pt>
                <c:pt idx="10">
                  <c:v>0.04</c:v>
                </c:pt>
                <c:pt idx="11">
                  <c:v>0.03</c:v>
                </c:pt>
                <c:pt idx="12">
                  <c:v>0.03</c:v>
                </c:pt>
                <c:pt idx="13">
                  <c:v>0.01</c:v>
                </c:pt>
                <c:pt idx="14">
                  <c:v>0.01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>
                  <c:v>0.11</c:v>
                </c:pt>
                <c:pt idx="28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985280"/>
        <c:axId val="382985672"/>
      </c:barChart>
      <c:catAx>
        <c:axId val="3829852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985672"/>
        <c:crosses val="autoZero"/>
        <c:auto val="1"/>
        <c:lblAlgn val="ctr"/>
        <c:lblOffset val="100"/>
        <c:noMultiLvlLbl val="0"/>
      </c:catAx>
      <c:valAx>
        <c:axId val="3829856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29852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B6A-4059-B0E4-245CE03A4B2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0.38</c:v>
                </c:pt>
                <c:pt idx="1">
                  <c:v>0.23</c:v>
                </c:pt>
                <c:pt idx="2">
                  <c:v>0.2</c:v>
                </c:pt>
                <c:pt idx="3">
                  <c:v>0.16</c:v>
                </c:pt>
                <c:pt idx="4">
                  <c:v>0.16</c:v>
                </c:pt>
                <c:pt idx="5">
                  <c:v>0.12</c:v>
                </c:pt>
                <c:pt idx="6">
                  <c:v>0.09</c:v>
                </c:pt>
                <c:pt idx="7">
                  <c:v>0.12</c:v>
                </c:pt>
                <c:pt idx="8">
                  <c:v>0.1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0.49</c:v>
                </c:pt>
                <c:pt idx="1">
                  <c:v>0.18</c:v>
                </c:pt>
                <c:pt idx="2">
                  <c:v>0.15</c:v>
                </c:pt>
                <c:pt idx="3">
                  <c:v>0.2</c:v>
                </c:pt>
                <c:pt idx="4">
                  <c:v>0.15</c:v>
                </c:pt>
                <c:pt idx="5">
                  <c:v>0.14000000000000001</c:v>
                </c:pt>
                <c:pt idx="6">
                  <c:v>0.09</c:v>
                </c:pt>
                <c:pt idx="7">
                  <c:v>7.0000000000000007E-2</c:v>
                </c:pt>
                <c:pt idx="8">
                  <c:v>0.1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0.51</c:v>
                </c:pt>
                <c:pt idx="1">
                  <c:v>0.16</c:v>
                </c:pt>
                <c:pt idx="2">
                  <c:v>0.21</c:v>
                </c:pt>
                <c:pt idx="3">
                  <c:v>0.16</c:v>
                </c:pt>
                <c:pt idx="4">
                  <c:v>0.13</c:v>
                </c:pt>
                <c:pt idx="5">
                  <c:v>0.1</c:v>
                </c:pt>
                <c:pt idx="6">
                  <c:v>0.1</c:v>
                </c:pt>
                <c:pt idx="7">
                  <c:v>0.11</c:v>
                </c:pt>
                <c:pt idx="8">
                  <c:v>0.08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0.55000000000000004</c:v>
                </c:pt>
                <c:pt idx="1">
                  <c:v>0.21</c:v>
                </c:pt>
                <c:pt idx="2">
                  <c:v>0.18</c:v>
                </c:pt>
                <c:pt idx="3">
                  <c:v>0.19</c:v>
                </c:pt>
                <c:pt idx="4">
                  <c:v>0.2</c:v>
                </c:pt>
                <c:pt idx="5">
                  <c:v>0.12</c:v>
                </c:pt>
                <c:pt idx="6">
                  <c:v>0.12</c:v>
                </c:pt>
                <c:pt idx="7">
                  <c:v>7.0000000000000007E-2</c:v>
                </c:pt>
                <c:pt idx="8">
                  <c:v>7.0000000000000007E-2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02184"/>
        <c:axId val="427203360"/>
      </c:barChart>
      <c:catAx>
        <c:axId val="4272021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03360"/>
        <c:crosses val="autoZero"/>
        <c:auto val="1"/>
        <c:lblAlgn val="ctr"/>
        <c:lblOffset val="100"/>
        <c:noMultiLvlLbl val="0"/>
      </c:catAx>
      <c:valAx>
        <c:axId val="4272033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021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DC9-4EC0-A350-59A639CC7C4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0.76</c:v>
                </c:pt>
                <c:pt idx="1">
                  <c:v>0.67</c:v>
                </c:pt>
                <c:pt idx="2">
                  <c:v>0.6</c:v>
                </c:pt>
                <c:pt idx="3">
                  <c:v>0.6</c:v>
                </c:pt>
                <c:pt idx="4">
                  <c:v>0.45</c:v>
                </c:pt>
                <c:pt idx="5">
                  <c:v>0.52</c:v>
                </c:pt>
                <c:pt idx="6">
                  <c:v>0.59</c:v>
                </c:pt>
                <c:pt idx="7">
                  <c:v>0.5</c:v>
                </c:pt>
                <c:pt idx="8">
                  <c:v>0.48</c:v>
                </c:pt>
                <c:pt idx="9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0.72</c:v>
                </c:pt>
                <c:pt idx="1">
                  <c:v>0.68</c:v>
                </c:pt>
                <c:pt idx="2">
                  <c:v>0.55000000000000004</c:v>
                </c:pt>
                <c:pt idx="3">
                  <c:v>0.62</c:v>
                </c:pt>
                <c:pt idx="4">
                  <c:v>0.47</c:v>
                </c:pt>
                <c:pt idx="5">
                  <c:v>0.47</c:v>
                </c:pt>
                <c:pt idx="6">
                  <c:v>0.51</c:v>
                </c:pt>
                <c:pt idx="7">
                  <c:v>0.53</c:v>
                </c:pt>
                <c:pt idx="8">
                  <c:v>0.49</c:v>
                </c:pt>
                <c:pt idx="9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</c:v>
                </c:pt>
                <c:pt idx="1">
                  <c:v>0.64</c:v>
                </c:pt>
                <c:pt idx="2">
                  <c:v>0.6</c:v>
                </c:pt>
                <c:pt idx="3">
                  <c:v>0.63</c:v>
                </c:pt>
                <c:pt idx="4">
                  <c:v>0.4</c:v>
                </c:pt>
                <c:pt idx="5">
                  <c:v>0.46</c:v>
                </c:pt>
                <c:pt idx="6">
                  <c:v>0.53</c:v>
                </c:pt>
                <c:pt idx="7">
                  <c:v>0.49</c:v>
                </c:pt>
                <c:pt idx="8">
                  <c:v>0.43</c:v>
                </c:pt>
                <c:pt idx="9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0.82</c:v>
                </c:pt>
                <c:pt idx="1">
                  <c:v>0.73</c:v>
                </c:pt>
                <c:pt idx="2">
                  <c:v>0.61</c:v>
                </c:pt>
                <c:pt idx="3">
                  <c:v>0.63</c:v>
                </c:pt>
                <c:pt idx="4">
                  <c:v>0.51</c:v>
                </c:pt>
                <c:pt idx="5">
                  <c:v>0.54</c:v>
                </c:pt>
                <c:pt idx="6">
                  <c:v>0.6</c:v>
                </c:pt>
                <c:pt idx="7">
                  <c:v>0.52</c:v>
                </c:pt>
                <c:pt idx="8">
                  <c:v>0.43</c:v>
                </c:pt>
                <c:pt idx="9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028616"/>
        <c:axId val="429024304"/>
      </c:barChart>
      <c:catAx>
        <c:axId val="429028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024304"/>
        <c:crosses val="autoZero"/>
        <c:auto val="1"/>
        <c:lblAlgn val="ctr"/>
        <c:lblOffset val="100"/>
        <c:noMultiLvlLbl val="0"/>
      </c:catAx>
      <c:valAx>
        <c:axId val="4290243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90286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023520"/>
        <c:axId val="429030576"/>
      </c:barChart>
      <c:catAx>
        <c:axId val="4290235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9030576"/>
        <c:crosses val="autoZero"/>
        <c:auto val="1"/>
        <c:lblAlgn val="ctr"/>
        <c:lblOffset val="100"/>
        <c:noMultiLvlLbl val="0"/>
      </c:catAx>
      <c:valAx>
        <c:axId val="4290305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9023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Krakus</c:v>
                </c:pt>
                <c:pt idx="6">
                  <c:v>Kraina Wedlin</c:v>
                </c:pt>
                <c:pt idx="7">
                  <c:v>Pikok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Henryk Kania</c:v>
                </c:pt>
                <c:pt idx="12">
                  <c:v>Duda</c:v>
                </c:pt>
                <c:pt idx="13">
                  <c:v>Piratki</c:v>
                </c:pt>
                <c:pt idx="14">
                  <c:v>Nasze Smaki</c:v>
                </c:pt>
                <c:pt idx="15">
                  <c:v>Olewnik</c:v>
                </c:pt>
                <c:pt idx="16">
                  <c:v>Madej Wróbel</c:v>
                </c:pt>
                <c:pt idx="17">
                  <c:v>Balcerzak</c:v>
                </c:pt>
                <c:pt idx="18">
                  <c:v>Dolina Dobra</c:v>
                </c:pt>
                <c:pt idx="19">
                  <c:v>Konspol</c:v>
                </c:pt>
                <c:pt idx="20">
                  <c:v>Drobimex</c:v>
                </c:pt>
                <c:pt idx="21">
                  <c:v>Goodvalley</c:v>
                </c:pt>
                <c:pt idx="22">
                  <c:v>Drosed</c:v>
                </c:pt>
                <c:pt idx="23">
                  <c:v>Inna</c:v>
                </c:pt>
                <c:pt idx="24">
                  <c:v>Baroni</c:v>
                </c:pt>
                <c:pt idx="25">
                  <c:v>Mazury Ełk</c:v>
                </c:pt>
                <c:pt idx="26">
                  <c:v>Yano</c:v>
                </c:pt>
                <c:pt idx="27">
                  <c:v>Dulano</c:v>
                </c:pt>
                <c:pt idx="28">
                  <c:v>Żadna z powyższych</c:v>
                </c:pt>
              </c:strCache>
            </c:strRef>
          </c:cat>
          <c:val>
            <c:numRef>
              <c:f>Arkusz1!$B$2:$B$30</c:f>
              <c:numCache>
                <c:formatCode>0%</c:formatCode>
                <c:ptCount val="29"/>
                <c:pt idx="0">
                  <c:v>0.57999999999999996</c:v>
                </c:pt>
                <c:pt idx="1">
                  <c:v>0.41</c:v>
                </c:pt>
                <c:pt idx="2">
                  <c:v>0.35</c:v>
                </c:pt>
                <c:pt idx="3">
                  <c:v>0.35</c:v>
                </c:pt>
                <c:pt idx="4">
                  <c:v>0.34</c:v>
                </c:pt>
                <c:pt idx="5">
                  <c:v>0.32</c:v>
                </c:pt>
                <c:pt idx="6">
                  <c:v>0.31</c:v>
                </c:pt>
                <c:pt idx="7">
                  <c:v>0.3</c:v>
                </c:pt>
                <c:pt idx="8">
                  <c:v>0.28000000000000003</c:v>
                </c:pt>
                <c:pt idx="9">
                  <c:v>0.2</c:v>
                </c:pt>
                <c:pt idx="10">
                  <c:v>0.12</c:v>
                </c:pt>
                <c:pt idx="11">
                  <c:v>0.11</c:v>
                </c:pt>
                <c:pt idx="12">
                  <c:v>0.1</c:v>
                </c:pt>
                <c:pt idx="13">
                  <c:v>0.09</c:v>
                </c:pt>
                <c:pt idx="14">
                  <c:v>0.09</c:v>
                </c:pt>
                <c:pt idx="15">
                  <c:v>0.08</c:v>
                </c:pt>
                <c:pt idx="16">
                  <c:v>0.08</c:v>
                </c:pt>
                <c:pt idx="17">
                  <c:v>0.06</c:v>
                </c:pt>
                <c:pt idx="18">
                  <c:v>0.06</c:v>
                </c:pt>
                <c:pt idx="19">
                  <c:v>0.06</c:v>
                </c:pt>
                <c:pt idx="20">
                  <c:v>0.05</c:v>
                </c:pt>
                <c:pt idx="21">
                  <c:v>0.05</c:v>
                </c:pt>
                <c:pt idx="22">
                  <c:v>0.04</c:v>
                </c:pt>
                <c:pt idx="23">
                  <c:v>0.02</c:v>
                </c:pt>
                <c:pt idx="24">
                  <c:v>0.02</c:v>
                </c:pt>
                <c:pt idx="25">
                  <c:v>0.02</c:v>
                </c:pt>
                <c:pt idx="26">
                  <c:v>0.02</c:v>
                </c:pt>
                <c:pt idx="27">
                  <c:v>0.01</c:v>
                </c:pt>
                <c:pt idx="28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659480"/>
        <c:axId val="427656344"/>
      </c:barChart>
      <c:catAx>
        <c:axId val="4276594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656344"/>
        <c:crosses val="autoZero"/>
        <c:auto val="1"/>
        <c:lblAlgn val="ctr"/>
        <c:lblOffset val="100"/>
        <c:noMultiLvlLbl val="0"/>
      </c:catAx>
      <c:valAx>
        <c:axId val="4276563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6594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Krakus</c:v>
                </c:pt>
                <c:pt idx="6">
                  <c:v>Kraina Wedlin</c:v>
                </c:pt>
                <c:pt idx="7">
                  <c:v>Pikok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Henryk Kania</c:v>
                </c:pt>
                <c:pt idx="12">
                  <c:v>Duda</c:v>
                </c:pt>
                <c:pt idx="13">
                  <c:v>Piratki</c:v>
                </c:pt>
                <c:pt idx="14">
                  <c:v>Nasze Smaki</c:v>
                </c:pt>
                <c:pt idx="15">
                  <c:v>Olewnik</c:v>
                </c:pt>
                <c:pt idx="16">
                  <c:v>Madej Wróbel</c:v>
                </c:pt>
                <c:pt idx="17">
                  <c:v>Balcerzak</c:v>
                </c:pt>
                <c:pt idx="18">
                  <c:v>Dolina Dobra</c:v>
                </c:pt>
                <c:pt idx="19">
                  <c:v>Konspol</c:v>
                </c:pt>
                <c:pt idx="20">
                  <c:v>Drobimex</c:v>
                </c:pt>
                <c:pt idx="21">
                  <c:v>Goodvalley</c:v>
                </c:pt>
                <c:pt idx="22">
                  <c:v>Drosed</c:v>
                </c:pt>
                <c:pt idx="23">
                  <c:v>Inna</c:v>
                </c:pt>
                <c:pt idx="24">
                  <c:v>Baroni</c:v>
                </c:pt>
                <c:pt idx="25">
                  <c:v>Mazury Ełk</c:v>
                </c:pt>
                <c:pt idx="26">
                  <c:v>Yano</c:v>
                </c:pt>
                <c:pt idx="27">
                  <c:v>Dulano</c:v>
                </c:pt>
                <c:pt idx="28">
                  <c:v>Żadna z powyższych</c:v>
                </c:pt>
              </c:strCache>
            </c:strRef>
          </c:cat>
          <c:val>
            <c:numRef>
              <c:f>Arkusz1!$C$2:$C$30</c:f>
              <c:numCache>
                <c:formatCode>0%</c:formatCode>
                <c:ptCount val="29"/>
                <c:pt idx="0">
                  <c:v>0.38</c:v>
                </c:pt>
                <c:pt idx="1">
                  <c:v>0.14000000000000001</c:v>
                </c:pt>
                <c:pt idx="2">
                  <c:v>0.12</c:v>
                </c:pt>
                <c:pt idx="3">
                  <c:v>0.2</c:v>
                </c:pt>
                <c:pt idx="4">
                  <c:v>0.08</c:v>
                </c:pt>
                <c:pt idx="5">
                  <c:v>0.14000000000000001</c:v>
                </c:pt>
                <c:pt idx="6">
                  <c:v>0.16</c:v>
                </c:pt>
                <c:pt idx="7">
                  <c:v>0.15</c:v>
                </c:pt>
                <c:pt idx="8">
                  <c:v>0.12</c:v>
                </c:pt>
                <c:pt idx="9">
                  <c:v>0.06</c:v>
                </c:pt>
                <c:pt idx="10">
                  <c:v>0.06</c:v>
                </c:pt>
                <c:pt idx="11">
                  <c:v>0.02</c:v>
                </c:pt>
                <c:pt idx="12">
                  <c:v>0.02</c:v>
                </c:pt>
                <c:pt idx="13">
                  <c:v>0.04</c:v>
                </c:pt>
                <c:pt idx="14">
                  <c:v>0.04</c:v>
                </c:pt>
                <c:pt idx="15">
                  <c:v>0.03</c:v>
                </c:pt>
                <c:pt idx="16">
                  <c:v>0.02</c:v>
                </c:pt>
                <c:pt idx="17">
                  <c:v>0.01</c:v>
                </c:pt>
                <c:pt idx="18">
                  <c:v>0.04</c:v>
                </c:pt>
                <c:pt idx="19">
                  <c:v>0.01</c:v>
                </c:pt>
                <c:pt idx="20">
                  <c:v>0.01</c:v>
                </c:pt>
                <c:pt idx="21">
                  <c:v>0.03</c:v>
                </c:pt>
                <c:pt idx="22">
                  <c:v>0.01</c:v>
                </c:pt>
                <c:pt idx="23">
                  <c:v>0.04</c:v>
                </c:pt>
                <c:pt idx="24" formatCode="General">
                  <c:v>0</c:v>
                </c:pt>
                <c:pt idx="25">
                  <c:v>0</c:v>
                </c:pt>
                <c:pt idx="26">
                  <c:v>0.01</c:v>
                </c:pt>
                <c:pt idx="27" formatCode="General">
                  <c:v>0</c:v>
                </c:pt>
                <c:pt idx="28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0778944"/>
        <c:axId val="390780120"/>
      </c:barChart>
      <c:catAx>
        <c:axId val="3907789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0780120"/>
        <c:crosses val="autoZero"/>
        <c:auto val="1"/>
        <c:lblAlgn val="ctr"/>
        <c:lblOffset val="100"/>
        <c:noMultiLvlLbl val="0"/>
      </c:catAx>
      <c:valAx>
        <c:axId val="3907801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07789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Krakus</c:v>
                </c:pt>
                <c:pt idx="6">
                  <c:v>Kraina Wedlin</c:v>
                </c:pt>
                <c:pt idx="7">
                  <c:v>Pikok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Henryk Kania</c:v>
                </c:pt>
                <c:pt idx="12">
                  <c:v>Duda</c:v>
                </c:pt>
                <c:pt idx="13">
                  <c:v>Piratki</c:v>
                </c:pt>
                <c:pt idx="14">
                  <c:v>Nasze Smaki</c:v>
                </c:pt>
                <c:pt idx="15">
                  <c:v>Olewnik</c:v>
                </c:pt>
                <c:pt idx="16">
                  <c:v>Madej Wróbel</c:v>
                </c:pt>
                <c:pt idx="17">
                  <c:v>Balcerzak</c:v>
                </c:pt>
                <c:pt idx="18">
                  <c:v>Dolina Dobra</c:v>
                </c:pt>
                <c:pt idx="19">
                  <c:v>Konspol</c:v>
                </c:pt>
                <c:pt idx="20">
                  <c:v>Drobimex</c:v>
                </c:pt>
                <c:pt idx="21">
                  <c:v>Goodvalley</c:v>
                </c:pt>
                <c:pt idx="22">
                  <c:v>Drosed</c:v>
                </c:pt>
                <c:pt idx="23">
                  <c:v>Inna</c:v>
                </c:pt>
                <c:pt idx="24">
                  <c:v>Baroni</c:v>
                </c:pt>
                <c:pt idx="25">
                  <c:v>Mazury Ełk</c:v>
                </c:pt>
                <c:pt idx="26">
                  <c:v>Yano</c:v>
                </c:pt>
                <c:pt idx="27">
                  <c:v>Dulano</c:v>
                </c:pt>
                <c:pt idx="28">
                  <c:v>Żadna z powyższych</c:v>
                </c:pt>
              </c:strCache>
            </c:strRef>
          </c:cat>
          <c:val>
            <c:numRef>
              <c:f>Arkusz1!$E$2:$E$30</c:f>
              <c:numCache>
                <c:formatCode>0%</c:formatCode>
                <c:ptCount val="29"/>
                <c:pt idx="0">
                  <c:v>0.23</c:v>
                </c:pt>
                <c:pt idx="1">
                  <c:v>0.05</c:v>
                </c:pt>
                <c:pt idx="2">
                  <c:v>0.05</c:v>
                </c:pt>
                <c:pt idx="3">
                  <c:v>7.0000000000000007E-2</c:v>
                </c:pt>
                <c:pt idx="4">
                  <c:v>0.01</c:v>
                </c:pt>
                <c:pt idx="5">
                  <c:v>0.03</c:v>
                </c:pt>
                <c:pt idx="6">
                  <c:v>0.08</c:v>
                </c:pt>
                <c:pt idx="7">
                  <c:v>0.05</c:v>
                </c:pt>
                <c:pt idx="8">
                  <c:v>0.05</c:v>
                </c:pt>
                <c:pt idx="9">
                  <c:v>0.01</c:v>
                </c:pt>
                <c:pt idx="10">
                  <c:v>0.02</c:v>
                </c:pt>
                <c:pt idx="11">
                  <c:v>0</c:v>
                </c:pt>
                <c:pt idx="12">
                  <c:v>0</c:v>
                </c:pt>
                <c:pt idx="13">
                  <c:v>0.01</c:v>
                </c:pt>
                <c:pt idx="14">
                  <c:v>0.02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0.02</c:v>
                </c:pt>
                <c:pt idx="19">
                  <c:v>0</c:v>
                </c:pt>
                <c:pt idx="20" formatCode="General">
                  <c:v>0</c:v>
                </c:pt>
                <c:pt idx="21">
                  <c:v>0.01</c:v>
                </c:pt>
                <c:pt idx="22">
                  <c:v>0</c:v>
                </c:pt>
                <c:pt idx="23">
                  <c:v>0.04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General">
                  <c:v>0</c:v>
                </c:pt>
                <c:pt idx="28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0780512"/>
        <c:axId val="390780904"/>
      </c:barChart>
      <c:catAx>
        <c:axId val="3907805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0780904"/>
        <c:crosses val="autoZero"/>
        <c:auto val="1"/>
        <c:lblAlgn val="ctr"/>
        <c:lblOffset val="100"/>
        <c:noMultiLvlLbl val="0"/>
      </c:catAx>
      <c:valAx>
        <c:axId val="3907809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07805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Krakus</c:v>
                </c:pt>
                <c:pt idx="6">
                  <c:v>Kraina Wedlin</c:v>
                </c:pt>
                <c:pt idx="7">
                  <c:v>Pikok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Henryk Kania</c:v>
                </c:pt>
                <c:pt idx="12">
                  <c:v>Duda</c:v>
                </c:pt>
                <c:pt idx="13">
                  <c:v>Piratki</c:v>
                </c:pt>
                <c:pt idx="14">
                  <c:v>Nasze Smaki</c:v>
                </c:pt>
                <c:pt idx="15">
                  <c:v>Olewnik</c:v>
                </c:pt>
                <c:pt idx="16">
                  <c:v>Madej Wróbel</c:v>
                </c:pt>
                <c:pt idx="17">
                  <c:v>Balcerzak</c:v>
                </c:pt>
                <c:pt idx="18">
                  <c:v>Dolina Dobra</c:v>
                </c:pt>
                <c:pt idx="19">
                  <c:v>Konspol</c:v>
                </c:pt>
                <c:pt idx="20">
                  <c:v>Drobimex</c:v>
                </c:pt>
                <c:pt idx="21">
                  <c:v>Goodvalley</c:v>
                </c:pt>
                <c:pt idx="22">
                  <c:v>Drosed</c:v>
                </c:pt>
                <c:pt idx="23">
                  <c:v>Inna</c:v>
                </c:pt>
                <c:pt idx="24">
                  <c:v>Baroni</c:v>
                </c:pt>
                <c:pt idx="25">
                  <c:v>Mazury Ełk</c:v>
                </c:pt>
                <c:pt idx="26">
                  <c:v>Yano</c:v>
                </c:pt>
                <c:pt idx="27">
                  <c:v>Dulano</c:v>
                </c:pt>
                <c:pt idx="28">
                  <c:v>Żadna z powyższych</c:v>
                </c:pt>
              </c:strCache>
            </c:strRef>
          </c:cat>
          <c:val>
            <c:numRef>
              <c:f>Arkusz1!$D$2:$D$30</c:f>
              <c:numCache>
                <c:formatCode>0%</c:formatCode>
                <c:ptCount val="29"/>
                <c:pt idx="0">
                  <c:v>0.28999999999999998</c:v>
                </c:pt>
                <c:pt idx="1">
                  <c:v>0.09</c:v>
                </c:pt>
                <c:pt idx="2">
                  <c:v>0.08</c:v>
                </c:pt>
                <c:pt idx="3">
                  <c:v>0.11</c:v>
                </c:pt>
                <c:pt idx="4">
                  <c:v>0.03</c:v>
                </c:pt>
                <c:pt idx="5">
                  <c:v>7.0000000000000007E-2</c:v>
                </c:pt>
                <c:pt idx="6">
                  <c:v>0.11</c:v>
                </c:pt>
                <c:pt idx="7">
                  <c:v>0.11</c:v>
                </c:pt>
                <c:pt idx="8">
                  <c:v>0.09</c:v>
                </c:pt>
                <c:pt idx="9">
                  <c:v>0.04</c:v>
                </c:pt>
                <c:pt idx="10">
                  <c:v>0.03</c:v>
                </c:pt>
                <c:pt idx="11">
                  <c:v>0.01</c:v>
                </c:pt>
                <c:pt idx="12">
                  <c:v>0</c:v>
                </c:pt>
                <c:pt idx="13">
                  <c:v>0.03</c:v>
                </c:pt>
                <c:pt idx="14">
                  <c:v>0.02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0.03</c:v>
                </c:pt>
                <c:pt idx="19">
                  <c:v>0.01</c:v>
                </c:pt>
                <c:pt idx="20">
                  <c:v>0</c:v>
                </c:pt>
                <c:pt idx="21">
                  <c:v>0.02</c:v>
                </c:pt>
                <c:pt idx="22">
                  <c:v>0</c:v>
                </c:pt>
                <c:pt idx="23">
                  <c:v>0.01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General">
                  <c:v>0</c:v>
                </c:pt>
                <c:pt idx="28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0793448"/>
        <c:axId val="390793840"/>
      </c:barChart>
      <c:catAx>
        <c:axId val="3907934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0793840"/>
        <c:crosses val="autoZero"/>
        <c:auto val="1"/>
        <c:lblAlgn val="ctr"/>
        <c:lblOffset val="100"/>
        <c:noMultiLvlLbl val="0"/>
      </c:catAx>
      <c:valAx>
        <c:axId val="3907938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07934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CB4-46F1-9185-F74991AA3829}"/>
                </c:ext>
              </c:extLst>
            </c:dLbl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CB4-46F1-9185-F74991AA3829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BCB4-46F1-9185-F74991AA382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0.41</c:v>
                </c:pt>
                <c:pt idx="2">
                  <c:v>0.35</c:v>
                </c:pt>
                <c:pt idx="3">
                  <c:v>0.35</c:v>
                </c:pt>
                <c:pt idx="4">
                  <c:v>0.34</c:v>
                </c:pt>
                <c:pt idx="5">
                  <c:v>0.3</c:v>
                </c:pt>
                <c:pt idx="6">
                  <c:v>0.32</c:v>
                </c:pt>
                <c:pt idx="7">
                  <c:v>0.31</c:v>
                </c:pt>
                <c:pt idx="8">
                  <c:v>0.28000000000000003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0.56999999999999995</c:v>
                </c:pt>
                <c:pt idx="1">
                  <c:v>0.43</c:v>
                </c:pt>
                <c:pt idx="2">
                  <c:v>0.37</c:v>
                </c:pt>
                <c:pt idx="3">
                  <c:v>0.35</c:v>
                </c:pt>
                <c:pt idx="4">
                  <c:v>0.28000000000000003</c:v>
                </c:pt>
                <c:pt idx="5">
                  <c:v>0.31</c:v>
                </c:pt>
                <c:pt idx="6">
                  <c:v>0.27</c:v>
                </c:pt>
                <c:pt idx="7">
                  <c:v>0.3</c:v>
                </c:pt>
                <c:pt idx="8">
                  <c:v>0.23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0.68</c:v>
                </c:pt>
                <c:pt idx="1">
                  <c:v>0.4</c:v>
                </c:pt>
                <c:pt idx="2">
                  <c:v>0.34</c:v>
                </c:pt>
                <c:pt idx="3">
                  <c:v>0.36</c:v>
                </c:pt>
                <c:pt idx="4">
                  <c:v>0.3</c:v>
                </c:pt>
                <c:pt idx="5">
                  <c:v>0.23</c:v>
                </c:pt>
                <c:pt idx="6">
                  <c:v>0.23</c:v>
                </c:pt>
                <c:pt idx="7">
                  <c:v>0.25</c:v>
                </c:pt>
                <c:pt idx="8">
                  <c:v>0.27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0.7</c:v>
                </c:pt>
                <c:pt idx="1">
                  <c:v>0.45</c:v>
                </c:pt>
                <c:pt idx="2">
                  <c:v>0.45</c:v>
                </c:pt>
                <c:pt idx="3">
                  <c:v>0.36</c:v>
                </c:pt>
                <c:pt idx="4">
                  <c:v>0.34</c:v>
                </c:pt>
                <c:pt idx="5">
                  <c:v>0.35</c:v>
                </c:pt>
                <c:pt idx="6">
                  <c:v>0.3</c:v>
                </c:pt>
                <c:pt idx="7">
                  <c:v>0.24</c:v>
                </c:pt>
                <c:pt idx="8">
                  <c:v>0.27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711608"/>
        <c:axId val="459708864"/>
      </c:barChart>
      <c:catAx>
        <c:axId val="4597116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708864"/>
        <c:crosses val="autoZero"/>
        <c:auto val="1"/>
        <c:lblAlgn val="ctr"/>
        <c:lblOffset val="100"/>
        <c:noMultiLvlLbl val="0"/>
      </c:catAx>
      <c:valAx>
        <c:axId val="45970886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7116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046-4AA0-AE1D-79316815914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0.38</c:v>
                </c:pt>
                <c:pt idx="1">
                  <c:v>0.14000000000000001</c:v>
                </c:pt>
                <c:pt idx="2">
                  <c:v>0.12</c:v>
                </c:pt>
                <c:pt idx="3">
                  <c:v>0.2</c:v>
                </c:pt>
                <c:pt idx="4">
                  <c:v>0.08</c:v>
                </c:pt>
                <c:pt idx="5">
                  <c:v>0.15</c:v>
                </c:pt>
                <c:pt idx="6">
                  <c:v>0.14000000000000001</c:v>
                </c:pt>
                <c:pt idx="7">
                  <c:v>0.16</c:v>
                </c:pt>
                <c:pt idx="8">
                  <c:v>0.12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</c:v>
                </c:pt>
                <c:pt idx="1">
                  <c:v>0.15</c:v>
                </c:pt>
                <c:pt idx="2">
                  <c:v>0.18</c:v>
                </c:pt>
                <c:pt idx="3">
                  <c:v>0.17</c:v>
                </c:pt>
                <c:pt idx="4">
                  <c:v>0.06</c:v>
                </c:pt>
                <c:pt idx="5">
                  <c:v>0.18</c:v>
                </c:pt>
                <c:pt idx="6">
                  <c:v>0.1</c:v>
                </c:pt>
                <c:pt idx="7">
                  <c:v>0.19</c:v>
                </c:pt>
                <c:pt idx="8">
                  <c:v>0.11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0.46</c:v>
                </c:pt>
                <c:pt idx="1">
                  <c:v>0.14000000000000001</c:v>
                </c:pt>
                <c:pt idx="2">
                  <c:v>0.14000000000000001</c:v>
                </c:pt>
                <c:pt idx="3">
                  <c:v>0.18</c:v>
                </c:pt>
                <c:pt idx="4">
                  <c:v>0.08</c:v>
                </c:pt>
                <c:pt idx="5">
                  <c:v>0.14000000000000001</c:v>
                </c:pt>
                <c:pt idx="6">
                  <c:v>7.0000000000000007E-2</c:v>
                </c:pt>
                <c:pt idx="7">
                  <c:v>0.15</c:v>
                </c:pt>
                <c:pt idx="8">
                  <c:v>0.1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</c:v>
                </c:pt>
                <c:pt idx="1">
                  <c:v>0.17</c:v>
                </c:pt>
                <c:pt idx="2">
                  <c:v>0.17</c:v>
                </c:pt>
                <c:pt idx="3">
                  <c:v>0.18</c:v>
                </c:pt>
                <c:pt idx="4">
                  <c:v>0.11</c:v>
                </c:pt>
                <c:pt idx="5">
                  <c:v>0.2</c:v>
                </c:pt>
                <c:pt idx="6">
                  <c:v>0.13</c:v>
                </c:pt>
                <c:pt idx="7">
                  <c:v>0.13</c:v>
                </c:pt>
                <c:pt idx="8">
                  <c:v>0.1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704552"/>
        <c:axId val="459704944"/>
      </c:barChart>
      <c:catAx>
        <c:axId val="459704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704944"/>
        <c:crosses val="autoZero"/>
        <c:auto val="1"/>
        <c:lblAlgn val="ctr"/>
        <c:lblOffset val="100"/>
        <c:noMultiLvlLbl val="0"/>
      </c:catAx>
      <c:valAx>
        <c:axId val="45970494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7045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B63-4F64-A30E-D525A09BB18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0.09</c:v>
                </c:pt>
                <c:pt idx="2">
                  <c:v>0.08</c:v>
                </c:pt>
                <c:pt idx="3">
                  <c:v>0.11</c:v>
                </c:pt>
                <c:pt idx="4">
                  <c:v>0.03</c:v>
                </c:pt>
                <c:pt idx="5">
                  <c:v>0.11</c:v>
                </c:pt>
                <c:pt idx="6">
                  <c:v>7.0000000000000007E-2</c:v>
                </c:pt>
                <c:pt idx="7">
                  <c:v>0.11</c:v>
                </c:pt>
                <c:pt idx="8">
                  <c:v>0.09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0.34</c:v>
                </c:pt>
                <c:pt idx="1">
                  <c:v>0.1</c:v>
                </c:pt>
                <c:pt idx="2">
                  <c:v>0.1</c:v>
                </c:pt>
                <c:pt idx="3">
                  <c:v>0.11</c:v>
                </c:pt>
                <c:pt idx="4">
                  <c:v>0.04</c:v>
                </c:pt>
                <c:pt idx="5">
                  <c:v>0.12</c:v>
                </c:pt>
                <c:pt idx="6">
                  <c:v>0.06</c:v>
                </c:pt>
                <c:pt idx="7">
                  <c:v>0.15</c:v>
                </c:pt>
                <c:pt idx="8">
                  <c:v>0.09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0.37</c:v>
                </c:pt>
                <c:pt idx="1">
                  <c:v>0.08</c:v>
                </c:pt>
                <c:pt idx="2">
                  <c:v>0.08</c:v>
                </c:pt>
                <c:pt idx="3">
                  <c:v>0.12</c:v>
                </c:pt>
                <c:pt idx="4">
                  <c:v>0.04</c:v>
                </c:pt>
                <c:pt idx="5">
                  <c:v>0.11</c:v>
                </c:pt>
                <c:pt idx="6">
                  <c:v>0.05</c:v>
                </c:pt>
                <c:pt idx="7">
                  <c:v>0.12</c:v>
                </c:pt>
                <c:pt idx="8">
                  <c:v>0.08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0.39</c:v>
                </c:pt>
                <c:pt idx="1">
                  <c:v>0.08</c:v>
                </c:pt>
                <c:pt idx="2">
                  <c:v>0.09</c:v>
                </c:pt>
                <c:pt idx="3">
                  <c:v>0.13</c:v>
                </c:pt>
                <c:pt idx="4">
                  <c:v>0.06</c:v>
                </c:pt>
                <c:pt idx="5">
                  <c:v>0.13</c:v>
                </c:pt>
                <c:pt idx="6">
                  <c:v>7.0000000000000007E-2</c:v>
                </c:pt>
                <c:pt idx="7">
                  <c:v>0.09</c:v>
                </c:pt>
                <c:pt idx="8">
                  <c:v>0.08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717880"/>
        <c:axId val="459718272"/>
      </c:barChart>
      <c:catAx>
        <c:axId val="4597178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718272"/>
        <c:crosses val="autoZero"/>
        <c:auto val="1"/>
        <c:lblAlgn val="ctr"/>
        <c:lblOffset val="100"/>
        <c:noMultiLvlLbl val="0"/>
      </c:catAx>
      <c:valAx>
        <c:axId val="45971827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7178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Kraina Wędlin</c:v>
                </c:pt>
                <c:pt idx="4">
                  <c:v>Tarczyński</c:v>
                </c:pt>
                <c:pt idx="5">
                  <c:v>Pikok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  <c:pt idx="10">
                  <c:v>Madej Wróbel</c:v>
                </c:pt>
                <c:pt idx="11">
                  <c:v>Henryk Kania</c:v>
                </c:pt>
                <c:pt idx="12">
                  <c:v>Kraina Mięsa</c:v>
                </c:pt>
                <c:pt idx="13">
                  <c:v>Berlinki</c:v>
                </c:pt>
                <c:pt idx="14">
                  <c:v>Indykpol</c:v>
                </c:pt>
                <c:pt idx="15">
                  <c:v>Drobimex</c:v>
                </c:pt>
                <c:pt idx="16">
                  <c:v>Goodvalley</c:v>
                </c:pt>
                <c:pt idx="17">
                  <c:v>Nasze Smaki</c:v>
                </c:pt>
                <c:pt idx="18">
                  <c:v>Pamapol</c:v>
                </c:pt>
                <c:pt idx="19">
                  <c:v>Piratki</c:v>
                </c:pt>
                <c:pt idx="20">
                  <c:v>Yano</c:v>
                </c:pt>
                <c:pt idx="21">
                  <c:v>Baroni</c:v>
                </c:pt>
                <c:pt idx="22">
                  <c:v>Deluxe</c:v>
                </c:pt>
                <c:pt idx="23">
                  <c:v>Drodsed</c:v>
                </c:pt>
                <c:pt idx="24">
                  <c:v>Dulano</c:v>
                </c:pt>
                <c:pt idx="25">
                  <c:v>Konspol</c:v>
                </c:pt>
                <c:pt idx="26">
                  <c:v>Mazury Ełk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Arkusz1!$D$2:$D$30</c:f>
              <c:numCache>
                <c:formatCode>###0%</c:formatCode>
                <c:ptCount val="29"/>
                <c:pt idx="0">
                  <c:v>0.73</c:v>
                </c:pt>
                <c:pt idx="1">
                  <c:v>0.74</c:v>
                </c:pt>
                <c:pt idx="2">
                  <c:v>0.74</c:v>
                </c:pt>
                <c:pt idx="3">
                  <c:v>0.55000000000000004</c:v>
                </c:pt>
                <c:pt idx="4">
                  <c:v>0.73</c:v>
                </c:pt>
                <c:pt idx="5">
                  <c:v>0.46</c:v>
                </c:pt>
                <c:pt idx="6">
                  <c:v>0.52</c:v>
                </c:pt>
                <c:pt idx="7">
                  <c:v>0.45</c:v>
                </c:pt>
                <c:pt idx="8">
                  <c:v>0.38</c:v>
                </c:pt>
                <c:pt idx="9">
                  <c:v>0.39</c:v>
                </c:pt>
                <c:pt idx="10">
                  <c:v>0.37</c:v>
                </c:pt>
                <c:pt idx="11">
                  <c:v>0.49</c:v>
                </c:pt>
                <c:pt idx="12">
                  <c:v>0</c:v>
                </c:pt>
                <c:pt idx="13">
                  <c:v>0</c:v>
                </c:pt>
                <c:pt idx="14">
                  <c:v>0.45</c:v>
                </c:pt>
                <c:pt idx="15">
                  <c:v>0.18</c:v>
                </c:pt>
                <c:pt idx="16">
                  <c:v>0</c:v>
                </c:pt>
                <c:pt idx="17">
                  <c:v>0.22</c:v>
                </c:pt>
                <c:pt idx="18">
                  <c:v>0</c:v>
                </c:pt>
                <c:pt idx="19">
                  <c:v>0</c:v>
                </c:pt>
                <c:pt idx="20">
                  <c:v>0.09</c:v>
                </c:pt>
                <c:pt idx="21">
                  <c:v>0.06</c:v>
                </c:pt>
                <c:pt idx="22">
                  <c:v>0.1</c:v>
                </c:pt>
                <c:pt idx="23" formatCode="0%">
                  <c:v>0.25</c:v>
                </c:pt>
                <c:pt idx="24" formatCode="0%">
                  <c:v>0.06</c:v>
                </c:pt>
                <c:pt idx="25" formatCode="0%">
                  <c:v>0.21</c:v>
                </c:pt>
                <c:pt idx="26" formatCode="0%">
                  <c:v>0.08</c:v>
                </c:pt>
                <c:pt idx="27" formatCode="0%">
                  <c:v>0.13</c:v>
                </c:pt>
                <c:pt idx="28" formatCode="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982536"/>
        <c:axId val="382984888"/>
      </c:barChart>
      <c:catAx>
        <c:axId val="3829825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984888"/>
        <c:crosses val="autoZero"/>
        <c:auto val="1"/>
        <c:lblAlgn val="ctr"/>
        <c:lblOffset val="100"/>
        <c:noMultiLvlLbl val="0"/>
      </c:catAx>
      <c:valAx>
        <c:axId val="38298488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29825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F9D-482C-B711-2BDAD107609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0.23</c:v>
                </c:pt>
                <c:pt idx="1">
                  <c:v>0.05</c:v>
                </c:pt>
                <c:pt idx="2">
                  <c:v>0.05</c:v>
                </c:pt>
                <c:pt idx="3">
                  <c:v>7.0000000000000007E-2</c:v>
                </c:pt>
                <c:pt idx="4">
                  <c:v>0.01</c:v>
                </c:pt>
                <c:pt idx="5">
                  <c:v>0.05</c:v>
                </c:pt>
                <c:pt idx="6">
                  <c:v>0.03</c:v>
                </c:pt>
                <c:pt idx="7">
                  <c:v>0.08</c:v>
                </c:pt>
                <c:pt idx="8">
                  <c:v>0.05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0.04</c:v>
                </c:pt>
                <c:pt idx="2">
                  <c:v>0.05</c:v>
                </c:pt>
                <c:pt idx="3">
                  <c:v>0.06</c:v>
                </c:pt>
                <c:pt idx="4">
                  <c:v>0.01</c:v>
                </c:pt>
                <c:pt idx="5">
                  <c:v>7.0000000000000007E-2</c:v>
                </c:pt>
                <c:pt idx="6">
                  <c:v>0.03</c:v>
                </c:pt>
                <c:pt idx="7">
                  <c:v>0.09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0.27</c:v>
                </c:pt>
                <c:pt idx="1">
                  <c:v>0.06</c:v>
                </c:pt>
                <c:pt idx="2">
                  <c:v>0.05</c:v>
                </c:pt>
                <c:pt idx="3">
                  <c:v>0.08</c:v>
                </c:pt>
                <c:pt idx="4">
                  <c:v>0.02</c:v>
                </c:pt>
                <c:pt idx="5">
                  <c:v>7.0000000000000007E-2</c:v>
                </c:pt>
                <c:pt idx="6">
                  <c:v>0.02</c:v>
                </c:pt>
                <c:pt idx="7">
                  <c:v>0.09</c:v>
                </c:pt>
                <c:pt idx="8">
                  <c:v>0.05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Jedynki</c:v>
                </c:pt>
                <c:pt idx="5">
                  <c:v>Pikok</c:v>
                </c:pt>
                <c:pt idx="6">
                  <c:v>Krakus</c:v>
                </c:pt>
                <c:pt idx="7">
                  <c:v>Kraina Wedlin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0.33</c:v>
                </c:pt>
                <c:pt idx="1">
                  <c:v>0.05</c:v>
                </c:pt>
                <c:pt idx="2">
                  <c:v>0.06</c:v>
                </c:pt>
                <c:pt idx="3">
                  <c:v>0.05</c:v>
                </c:pt>
                <c:pt idx="4">
                  <c:v>0.03</c:v>
                </c:pt>
                <c:pt idx="5">
                  <c:v>0.09</c:v>
                </c:pt>
                <c:pt idx="6">
                  <c:v>0.02</c:v>
                </c:pt>
                <c:pt idx="7">
                  <c:v>0.05</c:v>
                </c:pt>
                <c:pt idx="8">
                  <c:v>0.05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715920"/>
        <c:axId val="459657120"/>
      </c:barChart>
      <c:catAx>
        <c:axId val="4597159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57120"/>
        <c:crosses val="autoZero"/>
        <c:auto val="1"/>
        <c:lblAlgn val="ctr"/>
        <c:lblOffset val="100"/>
        <c:noMultiLvlLbl val="0"/>
      </c:catAx>
      <c:valAx>
        <c:axId val="45965712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7159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708080"/>
        <c:axId val="459712000"/>
      </c:barChart>
      <c:catAx>
        <c:axId val="4597080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9712000"/>
        <c:crosses val="autoZero"/>
        <c:auto val="1"/>
        <c:lblAlgn val="ctr"/>
        <c:lblOffset val="100"/>
        <c:noMultiLvlLbl val="0"/>
      </c:catAx>
      <c:valAx>
        <c:axId val="4597120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97080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Tarczyński</c:v>
                </c:pt>
                <c:pt idx="1">
                  <c:v>Berlinki</c:v>
                </c:pt>
                <c:pt idx="2">
                  <c:v>Krakus</c:v>
                </c:pt>
                <c:pt idx="3">
                  <c:v>Kraina Wedlin</c:v>
                </c:pt>
                <c:pt idx="4">
                  <c:v>Morliny</c:v>
                </c:pt>
                <c:pt idx="5">
                  <c:v>Pikok</c:v>
                </c:pt>
                <c:pt idx="6">
                  <c:v>Sokoliki</c:v>
                </c:pt>
                <c:pt idx="7">
                  <c:v>Sokołów</c:v>
                </c:pt>
                <c:pt idx="8">
                  <c:v>Jedynki</c:v>
                </c:pt>
                <c:pt idx="9">
                  <c:v>Inna</c:v>
                </c:pt>
                <c:pt idx="10">
                  <c:v>Indykpol</c:v>
                </c:pt>
                <c:pt idx="11">
                  <c:v>Piratki</c:v>
                </c:pt>
                <c:pt idx="12">
                  <c:v>JBB</c:v>
                </c:pt>
                <c:pt idx="13">
                  <c:v>Goodvalley</c:v>
                </c:pt>
                <c:pt idx="14">
                  <c:v>Olewnik</c:v>
                </c:pt>
                <c:pt idx="15">
                  <c:v>Duda</c:v>
                </c:pt>
                <c:pt idx="16">
                  <c:v>Madej Wróbel</c:v>
                </c:pt>
                <c:pt idx="17">
                  <c:v>Dolina Dobra</c:v>
                </c:pt>
                <c:pt idx="18">
                  <c:v>Balcerzak</c:v>
                </c:pt>
                <c:pt idx="19">
                  <c:v>Henryk Kania</c:v>
                </c:pt>
                <c:pt idx="20">
                  <c:v>Nasze Smaki</c:v>
                </c:pt>
                <c:pt idx="21">
                  <c:v>Drobimex</c:v>
                </c:pt>
                <c:pt idx="22">
                  <c:v>Konspol</c:v>
                </c:pt>
                <c:pt idx="23">
                  <c:v>Mazury Ełk</c:v>
                </c:pt>
                <c:pt idx="24">
                  <c:v>Baroni</c:v>
                </c:pt>
                <c:pt idx="25">
                  <c:v>Drosed</c:v>
                </c:pt>
                <c:pt idx="26">
                  <c:v>Dulano</c:v>
                </c:pt>
                <c:pt idx="27">
                  <c:v>Yano</c:v>
                </c:pt>
                <c:pt idx="28">
                  <c:v>Nie kupuję w ogóle</c:v>
                </c:pt>
              </c:strCache>
            </c:strRef>
          </c:cat>
          <c:val>
            <c:numRef>
              <c:f>Arkusz1!$B$2:$B$30</c:f>
              <c:numCache>
                <c:formatCode>0%</c:formatCode>
                <c:ptCount val="29"/>
                <c:pt idx="0">
                  <c:v>7.0000000000000007E-2</c:v>
                </c:pt>
                <c:pt idx="1">
                  <c:v>7.0000000000000007E-2</c:v>
                </c:pt>
                <c:pt idx="2">
                  <c:v>0.05</c:v>
                </c:pt>
                <c:pt idx="3">
                  <c:v>0.05</c:v>
                </c:pt>
                <c:pt idx="4">
                  <c:v>0.05</c:v>
                </c:pt>
                <c:pt idx="5">
                  <c:v>0.05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  <c:pt idx="10">
                  <c:v>0.03</c:v>
                </c:pt>
                <c:pt idx="11">
                  <c:v>0.02</c:v>
                </c:pt>
                <c:pt idx="12">
                  <c:v>0.02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General">
                  <c:v>0</c:v>
                </c:pt>
                <c:pt idx="28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357712"/>
        <c:axId val="439348696"/>
      </c:barChart>
      <c:catAx>
        <c:axId val="439357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348696"/>
        <c:crosses val="autoZero"/>
        <c:auto val="1"/>
        <c:lblAlgn val="ctr"/>
        <c:lblOffset val="100"/>
        <c:noMultiLvlLbl val="0"/>
      </c:catAx>
      <c:valAx>
        <c:axId val="4393486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357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Tarczyński</c:v>
                </c:pt>
                <c:pt idx="1">
                  <c:v>Berlinki</c:v>
                </c:pt>
                <c:pt idx="2">
                  <c:v>Krakus</c:v>
                </c:pt>
                <c:pt idx="3">
                  <c:v>Kraina Wedlin</c:v>
                </c:pt>
                <c:pt idx="4">
                  <c:v>Morliny</c:v>
                </c:pt>
                <c:pt idx="5">
                  <c:v>Pikok</c:v>
                </c:pt>
                <c:pt idx="6">
                  <c:v>Sokoliki</c:v>
                </c:pt>
                <c:pt idx="7">
                  <c:v>Sokołów</c:v>
                </c:pt>
                <c:pt idx="8">
                  <c:v>Jedynki</c:v>
                </c:pt>
                <c:pt idx="9">
                  <c:v>Inna</c:v>
                </c:pt>
                <c:pt idx="10">
                  <c:v>Indykpol</c:v>
                </c:pt>
                <c:pt idx="11">
                  <c:v>Piratki</c:v>
                </c:pt>
                <c:pt idx="12">
                  <c:v>JBB</c:v>
                </c:pt>
                <c:pt idx="13">
                  <c:v>Goodvalley</c:v>
                </c:pt>
                <c:pt idx="14">
                  <c:v>Olewnik</c:v>
                </c:pt>
                <c:pt idx="15">
                  <c:v>Duda</c:v>
                </c:pt>
                <c:pt idx="16">
                  <c:v>Madej Wróbel</c:v>
                </c:pt>
                <c:pt idx="17">
                  <c:v>Dolina Dobra</c:v>
                </c:pt>
                <c:pt idx="18">
                  <c:v>Balcerzak</c:v>
                </c:pt>
                <c:pt idx="19">
                  <c:v>Henryk Kania</c:v>
                </c:pt>
                <c:pt idx="20">
                  <c:v>Nasze Smaki</c:v>
                </c:pt>
                <c:pt idx="21">
                  <c:v>Drobimex</c:v>
                </c:pt>
                <c:pt idx="22">
                  <c:v>Konspol</c:v>
                </c:pt>
                <c:pt idx="23">
                  <c:v>Mazury Ełk</c:v>
                </c:pt>
                <c:pt idx="24">
                  <c:v>Baroni</c:v>
                </c:pt>
                <c:pt idx="25">
                  <c:v>Drosed</c:v>
                </c:pt>
                <c:pt idx="26">
                  <c:v>Dulano</c:v>
                </c:pt>
                <c:pt idx="27">
                  <c:v>Yano</c:v>
                </c:pt>
                <c:pt idx="28">
                  <c:v>Nie kupuję w ogóle</c:v>
                </c:pt>
              </c:strCache>
            </c:strRef>
          </c:cat>
          <c:val>
            <c:numRef>
              <c:f>Arkusz1!$C$2:$C$30</c:f>
              <c:numCache>
                <c:formatCode>0%</c:formatCode>
                <c:ptCount val="29"/>
                <c:pt idx="0">
                  <c:v>0.09</c:v>
                </c:pt>
                <c:pt idx="1">
                  <c:v>0.26</c:v>
                </c:pt>
                <c:pt idx="2">
                  <c:v>0.06</c:v>
                </c:pt>
                <c:pt idx="3">
                  <c:v>0.09</c:v>
                </c:pt>
                <c:pt idx="4">
                  <c:v>0.08</c:v>
                </c:pt>
                <c:pt idx="5">
                  <c:v>0.09</c:v>
                </c:pt>
                <c:pt idx="6">
                  <c:v>0.08</c:v>
                </c:pt>
                <c:pt idx="7">
                  <c:v>7.0000000000000007E-2</c:v>
                </c:pt>
                <c:pt idx="8">
                  <c:v>0.03</c:v>
                </c:pt>
                <c:pt idx="9">
                  <c:v>0.04</c:v>
                </c:pt>
                <c:pt idx="10">
                  <c:v>0.03</c:v>
                </c:pt>
                <c:pt idx="11">
                  <c:v>0.02</c:v>
                </c:pt>
                <c:pt idx="12">
                  <c:v>0.03</c:v>
                </c:pt>
                <c:pt idx="13">
                  <c:v>0.02</c:v>
                </c:pt>
                <c:pt idx="14">
                  <c:v>0.01</c:v>
                </c:pt>
                <c:pt idx="15">
                  <c:v>0</c:v>
                </c:pt>
                <c:pt idx="16">
                  <c:v>0.01</c:v>
                </c:pt>
                <c:pt idx="17">
                  <c:v>0.02</c:v>
                </c:pt>
                <c:pt idx="18">
                  <c:v>0</c:v>
                </c:pt>
                <c:pt idx="19" formatCode="General">
                  <c:v>0</c:v>
                </c:pt>
                <c:pt idx="20">
                  <c:v>0.02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General">
                  <c:v>0</c:v>
                </c:pt>
                <c:pt idx="28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359280"/>
        <c:axId val="439359672"/>
      </c:barChart>
      <c:catAx>
        <c:axId val="4393592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359672"/>
        <c:crosses val="autoZero"/>
        <c:auto val="1"/>
        <c:lblAlgn val="ctr"/>
        <c:lblOffset val="100"/>
        <c:noMultiLvlLbl val="0"/>
      </c:catAx>
      <c:valAx>
        <c:axId val="4393596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3592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Tarczyński</c:v>
                </c:pt>
                <c:pt idx="1">
                  <c:v>Berlinki</c:v>
                </c:pt>
                <c:pt idx="2">
                  <c:v>Krakus</c:v>
                </c:pt>
                <c:pt idx="3">
                  <c:v>Kraina Wedlin</c:v>
                </c:pt>
                <c:pt idx="4">
                  <c:v>Morliny</c:v>
                </c:pt>
                <c:pt idx="5">
                  <c:v>Pikok</c:v>
                </c:pt>
                <c:pt idx="6">
                  <c:v>Sokoliki</c:v>
                </c:pt>
                <c:pt idx="7">
                  <c:v>Sokołów</c:v>
                </c:pt>
                <c:pt idx="8">
                  <c:v>Jedynki</c:v>
                </c:pt>
                <c:pt idx="9">
                  <c:v>Inna</c:v>
                </c:pt>
                <c:pt idx="10">
                  <c:v>Indykpol</c:v>
                </c:pt>
                <c:pt idx="11">
                  <c:v>Piratki</c:v>
                </c:pt>
                <c:pt idx="12">
                  <c:v>JBB</c:v>
                </c:pt>
                <c:pt idx="13">
                  <c:v>Goodvalley</c:v>
                </c:pt>
                <c:pt idx="14">
                  <c:v>Olewnik</c:v>
                </c:pt>
                <c:pt idx="15">
                  <c:v>Duda</c:v>
                </c:pt>
                <c:pt idx="16">
                  <c:v>Madej Wróbel</c:v>
                </c:pt>
                <c:pt idx="17">
                  <c:v>Dolina Dobra</c:v>
                </c:pt>
                <c:pt idx="18">
                  <c:v>Balcerzak</c:v>
                </c:pt>
                <c:pt idx="19">
                  <c:v>Henryk Kania</c:v>
                </c:pt>
                <c:pt idx="20">
                  <c:v>Nasze Smaki</c:v>
                </c:pt>
                <c:pt idx="21">
                  <c:v>Drobimex</c:v>
                </c:pt>
                <c:pt idx="22">
                  <c:v>Konspol</c:v>
                </c:pt>
                <c:pt idx="23">
                  <c:v>Mazury Ełk</c:v>
                </c:pt>
                <c:pt idx="24">
                  <c:v>Baroni</c:v>
                </c:pt>
                <c:pt idx="25">
                  <c:v>Drosed</c:v>
                </c:pt>
                <c:pt idx="26">
                  <c:v>Dulano</c:v>
                </c:pt>
                <c:pt idx="27">
                  <c:v>Yano</c:v>
                </c:pt>
                <c:pt idx="28">
                  <c:v>Nie kupuję w ogóle</c:v>
                </c:pt>
              </c:strCache>
            </c:strRef>
          </c:cat>
          <c:val>
            <c:numRef>
              <c:f>Arkusz1!$E$2:$E$30</c:f>
              <c:numCache>
                <c:formatCode>0%</c:formatCode>
                <c:ptCount val="29"/>
                <c:pt idx="0">
                  <c:v>0.02</c:v>
                </c:pt>
                <c:pt idx="1">
                  <c:v>0.03</c:v>
                </c:pt>
                <c:pt idx="2">
                  <c:v>0.03</c:v>
                </c:pt>
                <c:pt idx="3">
                  <c:v>0.02</c:v>
                </c:pt>
                <c:pt idx="4">
                  <c:v>0.05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  <c:pt idx="10">
                  <c:v>0.03</c:v>
                </c:pt>
                <c:pt idx="11">
                  <c:v>0.01</c:v>
                </c:pt>
                <c:pt idx="12">
                  <c:v>0.03</c:v>
                </c:pt>
                <c:pt idx="13">
                  <c:v>0</c:v>
                </c:pt>
                <c:pt idx="14">
                  <c:v>0.01</c:v>
                </c:pt>
                <c:pt idx="15">
                  <c:v>0.03</c:v>
                </c:pt>
                <c:pt idx="16">
                  <c:v>0.01</c:v>
                </c:pt>
                <c:pt idx="17">
                  <c:v>0.01</c:v>
                </c:pt>
                <c:pt idx="18">
                  <c:v>0.02</c:v>
                </c:pt>
                <c:pt idx="19">
                  <c:v>0.02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</c:v>
                </c:pt>
                <c:pt idx="24">
                  <c:v>0.01</c:v>
                </c:pt>
                <c:pt idx="25">
                  <c:v>0.01</c:v>
                </c:pt>
                <c:pt idx="26">
                  <c:v>0.01</c:v>
                </c:pt>
                <c:pt idx="27">
                  <c:v>0.01</c:v>
                </c:pt>
                <c:pt idx="28">
                  <c:v>0.66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356144"/>
        <c:axId val="439352224"/>
      </c:barChart>
      <c:catAx>
        <c:axId val="4393561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352224"/>
        <c:crosses val="autoZero"/>
        <c:auto val="1"/>
        <c:lblAlgn val="ctr"/>
        <c:lblOffset val="100"/>
        <c:noMultiLvlLbl val="0"/>
      </c:catAx>
      <c:valAx>
        <c:axId val="4393522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3561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Tarczyński</c:v>
                </c:pt>
                <c:pt idx="1">
                  <c:v>Berlinki</c:v>
                </c:pt>
                <c:pt idx="2">
                  <c:v>Krakus</c:v>
                </c:pt>
                <c:pt idx="3">
                  <c:v>Kraina Wedlin</c:v>
                </c:pt>
                <c:pt idx="4">
                  <c:v>Morliny</c:v>
                </c:pt>
                <c:pt idx="5">
                  <c:v>Pikok</c:v>
                </c:pt>
                <c:pt idx="6">
                  <c:v>Sokoliki</c:v>
                </c:pt>
                <c:pt idx="7">
                  <c:v>Sokołów</c:v>
                </c:pt>
                <c:pt idx="8">
                  <c:v>Jedynki</c:v>
                </c:pt>
                <c:pt idx="9">
                  <c:v>Inna</c:v>
                </c:pt>
                <c:pt idx="10">
                  <c:v>Indykpol</c:v>
                </c:pt>
                <c:pt idx="11">
                  <c:v>Piratki</c:v>
                </c:pt>
                <c:pt idx="12">
                  <c:v>JBB</c:v>
                </c:pt>
                <c:pt idx="13">
                  <c:v>Goodvalley</c:v>
                </c:pt>
                <c:pt idx="14">
                  <c:v>Olewnik</c:v>
                </c:pt>
                <c:pt idx="15">
                  <c:v>Duda</c:v>
                </c:pt>
                <c:pt idx="16">
                  <c:v>Madej Wróbel</c:v>
                </c:pt>
                <c:pt idx="17">
                  <c:v>Dolina Dobra</c:v>
                </c:pt>
                <c:pt idx="18">
                  <c:v>Balcerzak</c:v>
                </c:pt>
                <c:pt idx="19">
                  <c:v>Henryk Kania</c:v>
                </c:pt>
                <c:pt idx="20">
                  <c:v>Nasze Smaki</c:v>
                </c:pt>
                <c:pt idx="21">
                  <c:v>Drobimex</c:v>
                </c:pt>
                <c:pt idx="22">
                  <c:v>Konspol</c:v>
                </c:pt>
                <c:pt idx="23">
                  <c:v>Mazury Ełk</c:v>
                </c:pt>
                <c:pt idx="24">
                  <c:v>Baroni</c:v>
                </c:pt>
                <c:pt idx="25">
                  <c:v>Drosed</c:v>
                </c:pt>
                <c:pt idx="26">
                  <c:v>Dulano</c:v>
                </c:pt>
                <c:pt idx="27">
                  <c:v>Yano</c:v>
                </c:pt>
                <c:pt idx="28">
                  <c:v>Nie kupuję w ogóle</c:v>
                </c:pt>
              </c:strCache>
            </c:strRef>
          </c:cat>
          <c:val>
            <c:numRef>
              <c:f>Arkusz1!$D$2:$D$30</c:f>
              <c:numCache>
                <c:formatCode>0%</c:formatCode>
                <c:ptCount val="29"/>
                <c:pt idx="0">
                  <c:v>0.22</c:v>
                </c:pt>
                <c:pt idx="1">
                  <c:v>0.24</c:v>
                </c:pt>
                <c:pt idx="2">
                  <c:v>0.24</c:v>
                </c:pt>
                <c:pt idx="3">
                  <c:v>0.16</c:v>
                </c:pt>
                <c:pt idx="4">
                  <c:v>0.3</c:v>
                </c:pt>
                <c:pt idx="5">
                  <c:v>0.15</c:v>
                </c:pt>
                <c:pt idx="6">
                  <c:v>0.15</c:v>
                </c:pt>
                <c:pt idx="7">
                  <c:v>0.24</c:v>
                </c:pt>
                <c:pt idx="8">
                  <c:v>0.15</c:v>
                </c:pt>
                <c:pt idx="9">
                  <c:v>0.05</c:v>
                </c:pt>
                <c:pt idx="10">
                  <c:v>0.16</c:v>
                </c:pt>
                <c:pt idx="11">
                  <c:v>0.06</c:v>
                </c:pt>
                <c:pt idx="12">
                  <c:v>7.0000000000000007E-2</c:v>
                </c:pt>
                <c:pt idx="13">
                  <c:v>0.04</c:v>
                </c:pt>
                <c:pt idx="14">
                  <c:v>0.05</c:v>
                </c:pt>
                <c:pt idx="15">
                  <c:v>0.05</c:v>
                </c:pt>
                <c:pt idx="16">
                  <c:v>0.04</c:v>
                </c:pt>
                <c:pt idx="17">
                  <c:v>0.02</c:v>
                </c:pt>
                <c:pt idx="18">
                  <c:v>0.03</c:v>
                </c:pt>
                <c:pt idx="19">
                  <c:v>7.0000000000000007E-2</c:v>
                </c:pt>
                <c:pt idx="20">
                  <c:v>0.06</c:v>
                </c:pt>
                <c:pt idx="21">
                  <c:v>0.03</c:v>
                </c:pt>
                <c:pt idx="22">
                  <c:v>0.03</c:v>
                </c:pt>
                <c:pt idx="23">
                  <c:v>0.01</c:v>
                </c:pt>
                <c:pt idx="24">
                  <c:v>0.01</c:v>
                </c:pt>
                <c:pt idx="25">
                  <c:v>0.03</c:v>
                </c:pt>
                <c:pt idx="26" formatCode="General">
                  <c:v>0</c:v>
                </c:pt>
                <c:pt idx="27">
                  <c:v>0.01</c:v>
                </c:pt>
                <c:pt idx="28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347912"/>
        <c:axId val="439349088"/>
      </c:barChart>
      <c:catAx>
        <c:axId val="439347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349088"/>
        <c:crosses val="autoZero"/>
        <c:auto val="1"/>
        <c:lblAlgn val="ctr"/>
        <c:lblOffset val="100"/>
        <c:noMultiLvlLbl val="0"/>
      </c:catAx>
      <c:valAx>
        <c:axId val="4393490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347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66520"/>
        <c:axId val="546462208"/>
      </c:barChart>
      <c:catAx>
        <c:axId val="546466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6462208"/>
        <c:crosses val="autoZero"/>
        <c:auto val="1"/>
        <c:lblAlgn val="ctr"/>
        <c:lblOffset val="100"/>
        <c:noMultiLvlLbl val="0"/>
      </c:catAx>
      <c:valAx>
        <c:axId val="54646220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64665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D27-4F0F-ACA7-E08151F7199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7.0000000000000007E-2</c:v>
                </c:pt>
                <c:pt idx="1">
                  <c:v>7.0000000000000007E-2</c:v>
                </c:pt>
                <c:pt idx="2">
                  <c:v>0.03</c:v>
                </c:pt>
                <c:pt idx="3">
                  <c:v>0.05</c:v>
                </c:pt>
                <c:pt idx="4">
                  <c:v>0.05</c:v>
                </c:pt>
                <c:pt idx="5">
                  <c:v>0.05</c:v>
                </c:pt>
                <c:pt idx="6">
                  <c:v>0.05</c:v>
                </c:pt>
                <c:pt idx="7">
                  <c:v>0.03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7.0000000000000007E-2</c:v>
                </c:pt>
                <c:pt idx="1">
                  <c:v>0.08</c:v>
                </c:pt>
                <c:pt idx="2">
                  <c:v>0.08</c:v>
                </c:pt>
                <c:pt idx="3">
                  <c:v>0.04</c:v>
                </c:pt>
                <c:pt idx="4">
                  <c:v>0.06</c:v>
                </c:pt>
                <c:pt idx="5">
                  <c:v>0.05</c:v>
                </c:pt>
                <c:pt idx="6">
                  <c:v>0.04</c:v>
                </c:pt>
                <c:pt idx="7">
                  <c:v>0.03</c:v>
                </c:pt>
                <c:pt idx="8">
                  <c:v>0.05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0.12</c:v>
                </c:pt>
                <c:pt idx="1">
                  <c:v>0.06</c:v>
                </c:pt>
                <c:pt idx="2">
                  <c:v>0.06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0.04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0.13</c:v>
                </c:pt>
                <c:pt idx="1">
                  <c:v>0.08</c:v>
                </c:pt>
                <c:pt idx="2">
                  <c:v>0.05</c:v>
                </c:pt>
                <c:pt idx="3">
                  <c:v>7.0000000000000007E-2</c:v>
                </c:pt>
                <c:pt idx="4">
                  <c:v>0.06</c:v>
                </c:pt>
                <c:pt idx="5">
                  <c:v>0.04</c:v>
                </c:pt>
                <c:pt idx="6">
                  <c:v>0.06</c:v>
                </c:pt>
                <c:pt idx="7">
                  <c:v>0.03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56720"/>
        <c:axId val="546467696"/>
      </c:barChart>
      <c:catAx>
        <c:axId val="5464567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67696"/>
        <c:crosses val="autoZero"/>
        <c:auto val="1"/>
        <c:lblAlgn val="ctr"/>
        <c:lblOffset val="100"/>
        <c:noMultiLvlLbl val="0"/>
      </c:catAx>
      <c:valAx>
        <c:axId val="5464676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56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1E9-492D-91D2-10C576C5078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0.26</c:v>
                </c:pt>
                <c:pt idx="1">
                  <c:v>0.09</c:v>
                </c:pt>
                <c:pt idx="2">
                  <c:v>7.0000000000000007E-2</c:v>
                </c:pt>
                <c:pt idx="3">
                  <c:v>0.08</c:v>
                </c:pt>
                <c:pt idx="4">
                  <c:v>0.09</c:v>
                </c:pt>
                <c:pt idx="5">
                  <c:v>0.09</c:v>
                </c:pt>
                <c:pt idx="6">
                  <c:v>0.06</c:v>
                </c:pt>
                <c:pt idx="7">
                  <c:v>0.04</c:v>
                </c:pt>
                <c:pt idx="8">
                  <c:v>0.08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0.31</c:v>
                </c:pt>
                <c:pt idx="1">
                  <c:v>0.1</c:v>
                </c:pt>
                <c:pt idx="2">
                  <c:v>0.09</c:v>
                </c:pt>
                <c:pt idx="3">
                  <c:v>0.06</c:v>
                </c:pt>
                <c:pt idx="4">
                  <c:v>0.09</c:v>
                </c:pt>
                <c:pt idx="5">
                  <c:v>0.11</c:v>
                </c:pt>
                <c:pt idx="6">
                  <c:v>0.04</c:v>
                </c:pt>
                <c:pt idx="7">
                  <c:v>0.03</c:v>
                </c:pt>
                <c:pt idx="8">
                  <c:v>0.08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0.31</c:v>
                </c:pt>
                <c:pt idx="1">
                  <c:v>0.09</c:v>
                </c:pt>
                <c:pt idx="2">
                  <c:v>0.06</c:v>
                </c:pt>
                <c:pt idx="3">
                  <c:v>7.0000000000000007E-2</c:v>
                </c:pt>
                <c:pt idx="4">
                  <c:v>0.09</c:v>
                </c:pt>
                <c:pt idx="5">
                  <c:v>0.08</c:v>
                </c:pt>
                <c:pt idx="6">
                  <c:v>0.04</c:v>
                </c:pt>
                <c:pt idx="7">
                  <c:v>7.0000000000000007E-2</c:v>
                </c:pt>
                <c:pt idx="8">
                  <c:v>7.0000000000000007E-2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0.35</c:v>
                </c:pt>
                <c:pt idx="1">
                  <c:v>0.11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0.12</c:v>
                </c:pt>
                <c:pt idx="5">
                  <c:v>0.06</c:v>
                </c:pt>
                <c:pt idx="6">
                  <c:v>0.05</c:v>
                </c:pt>
                <c:pt idx="7">
                  <c:v>0.06</c:v>
                </c:pt>
                <c:pt idx="8">
                  <c:v>0.06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57504"/>
        <c:axId val="546462600"/>
      </c:barChart>
      <c:catAx>
        <c:axId val="546457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62600"/>
        <c:crosses val="autoZero"/>
        <c:auto val="1"/>
        <c:lblAlgn val="ctr"/>
        <c:lblOffset val="100"/>
        <c:noMultiLvlLbl val="0"/>
      </c:catAx>
      <c:valAx>
        <c:axId val="5464626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575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0.24</c:v>
                </c:pt>
                <c:pt idx="1">
                  <c:v>0.22</c:v>
                </c:pt>
                <c:pt idx="2">
                  <c:v>0.24</c:v>
                </c:pt>
                <c:pt idx="3">
                  <c:v>0.3</c:v>
                </c:pt>
                <c:pt idx="4">
                  <c:v>0.15</c:v>
                </c:pt>
                <c:pt idx="5">
                  <c:v>0.16</c:v>
                </c:pt>
                <c:pt idx="6">
                  <c:v>0.24</c:v>
                </c:pt>
                <c:pt idx="7">
                  <c:v>0.05</c:v>
                </c:pt>
                <c:pt idx="8">
                  <c:v>0.15</c:v>
                </c:pt>
                <c:pt idx="9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0.25</c:v>
                </c:pt>
                <c:pt idx="1">
                  <c:v>0.22</c:v>
                </c:pt>
                <c:pt idx="2">
                  <c:v>0.28000000000000003</c:v>
                </c:pt>
                <c:pt idx="3">
                  <c:v>0.28000000000000003</c:v>
                </c:pt>
                <c:pt idx="4">
                  <c:v>0.15</c:v>
                </c:pt>
                <c:pt idx="5">
                  <c:v>0.18</c:v>
                </c:pt>
                <c:pt idx="6">
                  <c:v>0.19</c:v>
                </c:pt>
                <c:pt idx="7">
                  <c:v>0.06</c:v>
                </c:pt>
                <c:pt idx="8">
                  <c:v>0.14000000000000001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0.28000000000000003</c:v>
                </c:pt>
                <c:pt idx="1">
                  <c:v>0.19</c:v>
                </c:pt>
                <c:pt idx="2">
                  <c:v>0.27</c:v>
                </c:pt>
                <c:pt idx="3">
                  <c:v>0.22</c:v>
                </c:pt>
                <c:pt idx="4">
                  <c:v>0.11</c:v>
                </c:pt>
                <c:pt idx="5">
                  <c:v>0.11</c:v>
                </c:pt>
                <c:pt idx="6">
                  <c:v>0.17</c:v>
                </c:pt>
                <c:pt idx="7">
                  <c:v>7.0000000000000007E-2</c:v>
                </c:pt>
                <c:pt idx="8">
                  <c:v>0.14000000000000001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Krakus</c:v>
                </c:pt>
                <c:pt idx="7">
                  <c:v>Inna</c:v>
                </c:pt>
                <c:pt idx="8">
                  <c:v>Sokoliki</c:v>
                </c:pt>
                <c:pt idx="9">
                  <c:v>Jedynki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0.26</c:v>
                </c:pt>
                <c:pt idx="1">
                  <c:v>0.26</c:v>
                </c:pt>
                <c:pt idx="2">
                  <c:v>0.28999999999999998</c:v>
                </c:pt>
                <c:pt idx="3">
                  <c:v>0.35</c:v>
                </c:pt>
                <c:pt idx="4">
                  <c:v>0.17</c:v>
                </c:pt>
                <c:pt idx="5">
                  <c:v>0.14000000000000001</c:v>
                </c:pt>
                <c:pt idx="6">
                  <c:v>0.21</c:v>
                </c:pt>
                <c:pt idx="7">
                  <c:v>0.08</c:v>
                </c:pt>
                <c:pt idx="8">
                  <c:v>0.15</c:v>
                </c:pt>
                <c:pt idx="9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58680"/>
        <c:axId val="546466128"/>
      </c:barChart>
      <c:catAx>
        <c:axId val="5464586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66128"/>
        <c:crosses val="autoZero"/>
        <c:auto val="1"/>
        <c:lblAlgn val="ctr"/>
        <c:lblOffset val="100"/>
        <c:noMultiLvlLbl val="0"/>
      </c:catAx>
      <c:valAx>
        <c:axId val="5464661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586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D5C-4F77-BDD5-B6239E4345C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0.12</c:v>
                </c:pt>
                <c:pt idx="1">
                  <c:v>0.11</c:v>
                </c:pt>
                <c:pt idx="2">
                  <c:v>0.08</c:v>
                </c:pt>
                <c:pt idx="3">
                  <c:v>0.01</c:v>
                </c:pt>
                <c:pt idx="4">
                  <c:v>0.08</c:v>
                </c:pt>
                <c:pt idx="5">
                  <c:v>0.08</c:v>
                </c:pt>
                <c:pt idx="6">
                  <c:v>0.03</c:v>
                </c:pt>
                <c:pt idx="7">
                  <c:v>0.01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0.12</c:v>
                </c:pt>
                <c:pt idx="1">
                  <c:v>7.0000000000000007E-2</c:v>
                </c:pt>
                <c:pt idx="2">
                  <c:v>0.1</c:v>
                </c:pt>
                <c:pt idx="3">
                  <c:v>0.04</c:v>
                </c:pt>
                <c:pt idx="4">
                  <c:v>0.05</c:v>
                </c:pt>
                <c:pt idx="5">
                  <c:v>0.05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0.13</c:v>
                </c:pt>
                <c:pt idx="1">
                  <c:v>0.1</c:v>
                </c:pt>
                <c:pt idx="2">
                  <c:v>0.08</c:v>
                </c:pt>
                <c:pt idx="3">
                  <c:v>0.05</c:v>
                </c:pt>
                <c:pt idx="4">
                  <c:v>0.04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0.08</c:v>
                </c:pt>
                <c:pt idx="2">
                  <c:v>0.1</c:v>
                </c:pt>
                <c:pt idx="3">
                  <c:v>0.03</c:v>
                </c:pt>
                <c:pt idx="4">
                  <c:v>0.06</c:v>
                </c:pt>
                <c:pt idx="5">
                  <c:v>0.03</c:v>
                </c:pt>
                <c:pt idx="6">
                  <c:v>0.05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980184"/>
        <c:axId val="382980576"/>
      </c:barChart>
      <c:catAx>
        <c:axId val="3829801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980576"/>
        <c:crosses val="autoZero"/>
        <c:auto val="1"/>
        <c:lblAlgn val="ctr"/>
        <c:lblOffset val="100"/>
        <c:noMultiLvlLbl val="0"/>
      </c:catAx>
      <c:valAx>
        <c:axId val="3829805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29801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64560"/>
        <c:axId val="546464168"/>
      </c:barChart>
      <c:catAx>
        <c:axId val="5464645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6464168"/>
        <c:crosses val="autoZero"/>
        <c:auto val="1"/>
        <c:lblAlgn val="ctr"/>
        <c:lblOffset val="100"/>
        <c:noMultiLvlLbl val="0"/>
      </c:catAx>
      <c:valAx>
        <c:axId val="546464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64645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Berlinki</c:v>
                </c:pt>
                <c:pt idx="2">
                  <c:v>Pikok</c:v>
                </c:pt>
                <c:pt idx="3">
                  <c:v>Duda</c:v>
                </c:pt>
                <c:pt idx="4">
                  <c:v>Sokołów</c:v>
                </c:pt>
                <c:pt idx="5">
                  <c:v>Indykpol</c:v>
                </c:pt>
                <c:pt idx="6">
                  <c:v>Sokoliki</c:v>
                </c:pt>
                <c:pt idx="7">
                  <c:v>Jedynki</c:v>
                </c:pt>
                <c:pt idx="8">
                  <c:v>JBB</c:v>
                </c:pt>
                <c:pt idx="9">
                  <c:v>Krakus</c:v>
                </c:pt>
                <c:pt idx="10">
                  <c:v>Henryk Kania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649928"/>
        <c:axId val="454651104"/>
      </c:barChart>
      <c:catAx>
        <c:axId val="45464992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4651104"/>
        <c:crosses val="autoZero"/>
        <c:auto val="1"/>
        <c:lblAlgn val="ctr"/>
        <c:lblOffset val="100"/>
        <c:noMultiLvlLbl val="0"/>
      </c:catAx>
      <c:valAx>
        <c:axId val="45465110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46499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Berlinki</c:v>
                </c:pt>
                <c:pt idx="2">
                  <c:v>Pikok</c:v>
                </c:pt>
                <c:pt idx="3">
                  <c:v>Duda</c:v>
                </c:pt>
                <c:pt idx="4">
                  <c:v>Sokołów</c:v>
                </c:pt>
                <c:pt idx="5">
                  <c:v>Indykpol</c:v>
                </c:pt>
                <c:pt idx="6">
                  <c:v>Sokoliki</c:v>
                </c:pt>
                <c:pt idx="7">
                  <c:v>Jedynki</c:v>
                </c:pt>
                <c:pt idx="8">
                  <c:v>JBB</c:v>
                </c:pt>
                <c:pt idx="9">
                  <c:v>Krakus</c:v>
                </c:pt>
                <c:pt idx="10">
                  <c:v>Henryk Kania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0.05</c:v>
                </c:pt>
                <c:pt idx="1">
                  <c:v>0.03</c:v>
                </c:pt>
                <c:pt idx="2">
                  <c:v>0.04</c:v>
                </c:pt>
                <c:pt idx="3">
                  <c:v>0.03</c:v>
                </c:pt>
                <c:pt idx="4">
                  <c:v>0.02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Berlinki</c:v>
                </c:pt>
                <c:pt idx="2">
                  <c:v>Pikok</c:v>
                </c:pt>
                <c:pt idx="3">
                  <c:v>Duda</c:v>
                </c:pt>
                <c:pt idx="4">
                  <c:v>Sokołów</c:v>
                </c:pt>
                <c:pt idx="5">
                  <c:v>Indykpol</c:v>
                </c:pt>
                <c:pt idx="6">
                  <c:v>Sokoliki</c:v>
                </c:pt>
                <c:pt idx="7">
                  <c:v>Jedynki</c:v>
                </c:pt>
                <c:pt idx="8">
                  <c:v>JBB</c:v>
                </c:pt>
                <c:pt idx="9">
                  <c:v>Krakus</c:v>
                </c:pt>
                <c:pt idx="10">
                  <c:v>Henryk Kania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0.05</c:v>
                </c:pt>
                <c:pt idx="2">
                  <c:v>0.03</c:v>
                </c:pt>
                <c:pt idx="3">
                  <c:v>0.04</c:v>
                </c:pt>
                <c:pt idx="4">
                  <c:v>0.03</c:v>
                </c:pt>
                <c:pt idx="5">
                  <c:v>0.02</c:v>
                </c:pt>
                <c:pt idx="6">
                  <c:v>0.03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Berlinki</c:v>
                </c:pt>
                <c:pt idx="2">
                  <c:v>Pikok</c:v>
                </c:pt>
                <c:pt idx="3">
                  <c:v>Duda</c:v>
                </c:pt>
                <c:pt idx="4">
                  <c:v>Sokołów</c:v>
                </c:pt>
                <c:pt idx="5">
                  <c:v>Indykpol</c:v>
                </c:pt>
                <c:pt idx="6">
                  <c:v>Sokoliki</c:v>
                </c:pt>
                <c:pt idx="7">
                  <c:v>Jedynki</c:v>
                </c:pt>
                <c:pt idx="8">
                  <c:v>JBB</c:v>
                </c:pt>
                <c:pt idx="9">
                  <c:v>Krakus</c:v>
                </c:pt>
                <c:pt idx="10">
                  <c:v>Henryk Kania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0.04</c:v>
                </c:pt>
                <c:pt idx="2">
                  <c:v>0.04</c:v>
                </c:pt>
                <c:pt idx="3">
                  <c:v>0.03</c:v>
                </c:pt>
                <c:pt idx="4">
                  <c:v>0.04</c:v>
                </c:pt>
                <c:pt idx="5">
                  <c:v>0.04</c:v>
                </c:pt>
                <c:pt idx="6">
                  <c:v>0.03</c:v>
                </c:pt>
                <c:pt idx="7">
                  <c:v>0.04</c:v>
                </c:pt>
                <c:pt idx="8">
                  <c:v>0.02</c:v>
                </c:pt>
                <c:pt idx="9">
                  <c:v>0.01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Berlinki</c:v>
                </c:pt>
                <c:pt idx="2">
                  <c:v>Pikok</c:v>
                </c:pt>
                <c:pt idx="3">
                  <c:v>Duda</c:v>
                </c:pt>
                <c:pt idx="4">
                  <c:v>Sokołów</c:v>
                </c:pt>
                <c:pt idx="5">
                  <c:v>Indykpol</c:v>
                </c:pt>
                <c:pt idx="6">
                  <c:v>Sokoliki</c:v>
                </c:pt>
                <c:pt idx="7">
                  <c:v>Jedynki</c:v>
                </c:pt>
                <c:pt idx="8">
                  <c:v>JBB</c:v>
                </c:pt>
                <c:pt idx="9">
                  <c:v>Krakus</c:v>
                </c:pt>
                <c:pt idx="10">
                  <c:v>Henryk Kania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0.03</c:v>
                </c:pt>
                <c:pt idx="1">
                  <c:v>0.04</c:v>
                </c:pt>
                <c:pt idx="2">
                  <c:v>0.02</c:v>
                </c:pt>
                <c:pt idx="3">
                  <c:v>0.03</c:v>
                </c:pt>
                <c:pt idx="4">
                  <c:v>0.02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 formatCode="###0%">
                  <c:v>0.01</c:v>
                </c:pt>
                <c:pt idx="10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651496"/>
        <c:axId val="454650320"/>
      </c:barChart>
      <c:catAx>
        <c:axId val="454651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4650320"/>
        <c:crosses val="autoZero"/>
        <c:auto val="1"/>
        <c:lblAlgn val="ctr"/>
        <c:lblOffset val="100"/>
        <c:noMultiLvlLbl val="0"/>
      </c:catAx>
      <c:valAx>
        <c:axId val="45465032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546514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999912"/>
        <c:axId val="547003832"/>
      </c:barChart>
      <c:catAx>
        <c:axId val="5469999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7003832"/>
        <c:crosses val="autoZero"/>
        <c:auto val="1"/>
        <c:lblAlgn val="ctr"/>
        <c:lblOffset val="100"/>
        <c:noMultiLvlLbl val="0"/>
      </c:catAx>
      <c:valAx>
        <c:axId val="5470038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69999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Kraina Wedlin</c:v>
                </c:pt>
                <c:pt idx="1">
                  <c:v>Drosed</c:v>
                </c:pt>
                <c:pt idx="2">
                  <c:v>Tarczyński</c:v>
                </c:pt>
                <c:pt idx="3">
                  <c:v>Inna</c:v>
                </c:pt>
                <c:pt idx="4">
                  <c:v>Konspol</c:v>
                </c:pt>
                <c:pt idx="5">
                  <c:v>Olewnik</c:v>
                </c:pt>
                <c:pt idx="6">
                  <c:v>Piratki</c:v>
                </c:pt>
                <c:pt idx="7">
                  <c:v>Balcerzak</c:v>
                </c:pt>
                <c:pt idx="8">
                  <c:v>Drobimex</c:v>
                </c:pt>
                <c:pt idx="9">
                  <c:v>Madej Wróbel</c:v>
                </c:pt>
                <c:pt idx="10">
                  <c:v>Nasze Smaki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005400"/>
        <c:axId val="547006184"/>
      </c:barChart>
      <c:catAx>
        <c:axId val="5470054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7006184"/>
        <c:crosses val="autoZero"/>
        <c:auto val="1"/>
        <c:lblAlgn val="ctr"/>
        <c:lblOffset val="100"/>
        <c:noMultiLvlLbl val="0"/>
      </c:catAx>
      <c:valAx>
        <c:axId val="54700618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7005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Kraina Wedlin</c:v>
                </c:pt>
                <c:pt idx="1">
                  <c:v>Drosed</c:v>
                </c:pt>
                <c:pt idx="2">
                  <c:v>Tarczyński</c:v>
                </c:pt>
                <c:pt idx="3">
                  <c:v>Inna</c:v>
                </c:pt>
                <c:pt idx="4">
                  <c:v>Konspol</c:v>
                </c:pt>
                <c:pt idx="5">
                  <c:v>Olewnik</c:v>
                </c:pt>
                <c:pt idx="6">
                  <c:v>Piratki</c:v>
                </c:pt>
                <c:pt idx="7">
                  <c:v>Balcerzak</c:v>
                </c:pt>
                <c:pt idx="8">
                  <c:v>Drobimex</c:v>
                </c:pt>
                <c:pt idx="9">
                  <c:v>Madej Wróbel</c:v>
                </c:pt>
                <c:pt idx="10">
                  <c:v>Nasze Smaki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0.02</c:v>
                </c:pt>
                <c:pt idx="3">
                  <c:v>0.02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Kraina Wedlin</c:v>
                </c:pt>
                <c:pt idx="1">
                  <c:v>Drosed</c:v>
                </c:pt>
                <c:pt idx="2">
                  <c:v>Tarczyński</c:v>
                </c:pt>
                <c:pt idx="3">
                  <c:v>Inna</c:v>
                </c:pt>
                <c:pt idx="4">
                  <c:v>Konspol</c:v>
                </c:pt>
                <c:pt idx="5">
                  <c:v>Olewnik</c:v>
                </c:pt>
                <c:pt idx="6">
                  <c:v>Piratki</c:v>
                </c:pt>
                <c:pt idx="7">
                  <c:v>Balcerzak</c:v>
                </c:pt>
                <c:pt idx="8">
                  <c:v>Drobimex</c:v>
                </c:pt>
                <c:pt idx="9">
                  <c:v>Madej Wróbel</c:v>
                </c:pt>
                <c:pt idx="10">
                  <c:v>Nasze Smaki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0.02</c:v>
                </c:pt>
                <c:pt idx="3">
                  <c:v>0.02</c:v>
                </c:pt>
                <c:pt idx="4">
                  <c:v>0.03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Kraina Wedlin</c:v>
                </c:pt>
                <c:pt idx="1">
                  <c:v>Drosed</c:v>
                </c:pt>
                <c:pt idx="2">
                  <c:v>Tarczyński</c:v>
                </c:pt>
                <c:pt idx="3">
                  <c:v>Inna</c:v>
                </c:pt>
                <c:pt idx="4">
                  <c:v>Konspol</c:v>
                </c:pt>
                <c:pt idx="5">
                  <c:v>Olewnik</c:v>
                </c:pt>
                <c:pt idx="6">
                  <c:v>Piratki</c:v>
                </c:pt>
                <c:pt idx="7">
                  <c:v>Balcerzak</c:v>
                </c:pt>
                <c:pt idx="8">
                  <c:v>Drobimex</c:v>
                </c:pt>
                <c:pt idx="9">
                  <c:v>Madej Wróbel</c:v>
                </c:pt>
                <c:pt idx="10">
                  <c:v>Nasze Smaki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0.03</c:v>
                </c:pt>
                <c:pt idx="2">
                  <c:v>0.02</c:v>
                </c:pt>
                <c:pt idx="3">
                  <c:v>0.02</c:v>
                </c:pt>
                <c:pt idx="4">
                  <c:v>0.02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Kraina Wedlin</c:v>
                </c:pt>
                <c:pt idx="1">
                  <c:v>Drosed</c:v>
                </c:pt>
                <c:pt idx="2">
                  <c:v>Tarczyński</c:v>
                </c:pt>
                <c:pt idx="3">
                  <c:v>Inna</c:v>
                </c:pt>
                <c:pt idx="4">
                  <c:v>Konspol</c:v>
                </c:pt>
                <c:pt idx="5">
                  <c:v>Olewnik</c:v>
                </c:pt>
                <c:pt idx="6">
                  <c:v>Piratki</c:v>
                </c:pt>
                <c:pt idx="7">
                  <c:v>Balcerzak</c:v>
                </c:pt>
                <c:pt idx="8">
                  <c:v>Drobimex</c:v>
                </c:pt>
                <c:pt idx="9">
                  <c:v>Madej Wróbel</c:v>
                </c:pt>
                <c:pt idx="10">
                  <c:v>Nasze Smaki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0.02</c:v>
                </c:pt>
                <c:pt idx="4">
                  <c:v>0.02</c:v>
                </c:pt>
                <c:pt idx="5">
                  <c:v>0.02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40751640"/>
        <c:axId val="540754776"/>
      </c:barChart>
      <c:catAx>
        <c:axId val="5407516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0754776"/>
        <c:crosses val="autoZero"/>
        <c:auto val="1"/>
        <c:lblAlgn val="ctr"/>
        <c:lblOffset val="100"/>
        <c:noMultiLvlLbl val="0"/>
      </c:catAx>
      <c:valAx>
        <c:axId val="54075477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07516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0.22</c:v>
                </c:pt>
                <c:pt idx="2">
                  <c:v>0.12</c:v>
                </c:pt>
                <c:pt idx="3">
                  <c:v>0.16999999999999998</c:v>
                </c:pt>
                <c:pt idx="4">
                  <c:v>0.215</c:v>
                </c:pt>
                <c:pt idx="5">
                  <c:v>0.23249999999999998</c:v>
                </c:pt>
                <c:pt idx="6">
                  <c:v>0.24249999999999999</c:v>
                </c:pt>
                <c:pt idx="7">
                  <c:v>0.23749999999999999</c:v>
                </c:pt>
                <c:pt idx="8">
                  <c:v>0.23499999999999999</c:v>
                </c:pt>
                <c:pt idx="9">
                  <c:v>0.19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0.12</c:v>
                </c:pt>
                <c:pt idx="2">
                  <c:v>0.52</c:v>
                </c:pt>
                <c:pt idx="3">
                  <c:v>0.32</c:v>
                </c:pt>
                <c:pt idx="4">
                  <c:v>0.14000000000000001</c:v>
                </c:pt>
                <c:pt idx="5">
                  <c:v>7.0000000000000007E-2</c:v>
                </c:pt>
                <c:pt idx="6">
                  <c:v>0.03</c:v>
                </c:pt>
                <c:pt idx="7">
                  <c:v>0.05</c:v>
                </c:pt>
                <c:pt idx="8">
                  <c:v>0.06</c:v>
                </c:pt>
                <c:pt idx="9">
                  <c:v>0.24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0.22</c:v>
                </c:pt>
                <c:pt idx="2">
                  <c:v>0.12</c:v>
                </c:pt>
                <c:pt idx="3">
                  <c:v>0.16999999999999998</c:v>
                </c:pt>
                <c:pt idx="4">
                  <c:v>0.215</c:v>
                </c:pt>
                <c:pt idx="5">
                  <c:v>0.23249999999999998</c:v>
                </c:pt>
                <c:pt idx="6">
                  <c:v>0.24249999999999999</c:v>
                </c:pt>
                <c:pt idx="7">
                  <c:v>0.23749999999999999</c:v>
                </c:pt>
                <c:pt idx="8">
                  <c:v>0.23499999999999999</c:v>
                </c:pt>
                <c:pt idx="9">
                  <c:v>0.19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6584904"/>
        <c:axId val="546589608"/>
      </c:barChart>
      <c:catAx>
        <c:axId val="5465849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6589608"/>
        <c:crosses val="autoZero"/>
        <c:auto val="1"/>
        <c:lblAlgn val="ctr"/>
        <c:lblOffset val="100"/>
        <c:noMultiLvlLbl val="0"/>
      </c:catAx>
      <c:valAx>
        <c:axId val="54658960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6584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0.2225</c:v>
                </c:pt>
                <c:pt idx="1">
                  <c:v>0.1925</c:v>
                </c:pt>
                <c:pt idx="2">
                  <c:v>8.249999999999999E-2</c:v>
                </c:pt>
                <c:pt idx="3">
                  <c:v>0.14750000000000002</c:v>
                </c:pt>
                <c:pt idx="4">
                  <c:v>0.215</c:v>
                </c:pt>
                <c:pt idx="5">
                  <c:v>0.22750000000000001</c:v>
                </c:pt>
                <c:pt idx="6">
                  <c:v>0.23749999999999999</c:v>
                </c:pt>
                <c:pt idx="7">
                  <c:v>0.23749999999999999</c:v>
                </c:pt>
                <c:pt idx="8">
                  <c:v>0.23</c:v>
                </c:pt>
                <c:pt idx="9">
                  <c:v>0.17499999999999999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0.11</c:v>
                </c:pt>
                <c:pt idx="1">
                  <c:v>0.23</c:v>
                </c:pt>
                <c:pt idx="2">
                  <c:v>0.67</c:v>
                </c:pt>
                <c:pt idx="3">
                  <c:v>0.41</c:v>
                </c:pt>
                <c:pt idx="4">
                  <c:v>0.14000000000000001</c:v>
                </c:pt>
                <c:pt idx="5">
                  <c:v>0.09</c:v>
                </c:pt>
                <c:pt idx="6">
                  <c:v>0.05</c:v>
                </c:pt>
                <c:pt idx="7">
                  <c:v>0.05</c:v>
                </c:pt>
                <c:pt idx="8">
                  <c:v>0.08</c:v>
                </c:pt>
                <c:pt idx="9">
                  <c:v>0.3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0.2225</c:v>
                </c:pt>
                <c:pt idx="1">
                  <c:v>0.1925</c:v>
                </c:pt>
                <c:pt idx="2">
                  <c:v>8.249999999999999E-2</c:v>
                </c:pt>
                <c:pt idx="3">
                  <c:v>0.14750000000000002</c:v>
                </c:pt>
                <c:pt idx="4">
                  <c:v>0.215</c:v>
                </c:pt>
                <c:pt idx="5">
                  <c:v>0.22750000000000001</c:v>
                </c:pt>
                <c:pt idx="6">
                  <c:v>0.23749999999999999</c:v>
                </c:pt>
                <c:pt idx="7">
                  <c:v>0.23749999999999999</c:v>
                </c:pt>
                <c:pt idx="8">
                  <c:v>0.23</c:v>
                </c:pt>
                <c:pt idx="9">
                  <c:v>0.17499999999999999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461464944"/>
        <c:axId val="461466512"/>
      </c:barChart>
      <c:catAx>
        <c:axId val="4614649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61466512"/>
        <c:crosses val="autoZero"/>
        <c:auto val="1"/>
        <c:lblAlgn val="ctr"/>
        <c:lblOffset val="100"/>
        <c:noMultiLvlLbl val="0"/>
      </c:catAx>
      <c:valAx>
        <c:axId val="46146651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4614649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0.18</c:v>
                </c:pt>
                <c:pt idx="1">
                  <c:v>0.155</c:v>
                </c:pt>
                <c:pt idx="2">
                  <c:v>0.06</c:v>
                </c:pt>
                <c:pt idx="3">
                  <c:v>0.10500000000000001</c:v>
                </c:pt>
                <c:pt idx="4">
                  <c:v>0.155</c:v>
                </c:pt>
                <c:pt idx="5">
                  <c:v>0.17749999999999999</c:v>
                </c:pt>
                <c:pt idx="6">
                  <c:v>0.1925</c:v>
                </c:pt>
                <c:pt idx="7">
                  <c:v>0.23249999999999998</c:v>
                </c:pt>
                <c:pt idx="8">
                  <c:v>0.185</c:v>
                </c:pt>
                <c:pt idx="9">
                  <c:v>0.19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0.28000000000000003</c:v>
                </c:pt>
                <c:pt idx="1">
                  <c:v>0.38</c:v>
                </c:pt>
                <c:pt idx="2">
                  <c:v>0.76</c:v>
                </c:pt>
                <c:pt idx="3">
                  <c:v>0.57999999999999996</c:v>
                </c:pt>
                <c:pt idx="4">
                  <c:v>0.38</c:v>
                </c:pt>
                <c:pt idx="5">
                  <c:v>0.28999999999999998</c:v>
                </c:pt>
                <c:pt idx="6">
                  <c:v>0.23</c:v>
                </c:pt>
                <c:pt idx="7">
                  <c:v>7.0000000000000007E-2</c:v>
                </c:pt>
                <c:pt idx="8">
                  <c:v>0.26</c:v>
                </c:pt>
                <c:pt idx="9">
                  <c:v>0.24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0.18</c:v>
                </c:pt>
                <c:pt idx="1">
                  <c:v>0.155</c:v>
                </c:pt>
                <c:pt idx="2">
                  <c:v>0.06</c:v>
                </c:pt>
                <c:pt idx="3">
                  <c:v>0.10500000000000001</c:v>
                </c:pt>
                <c:pt idx="4">
                  <c:v>0.155</c:v>
                </c:pt>
                <c:pt idx="5">
                  <c:v>0.17749999999999999</c:v>
                </c:pt>
                <c:pt idx="6">
                  <c:v>0.1925</c:v>
                </c:pt>
                <c:pt idx="7">
                  <c:v>0.23249999999999998</c:v>
                </c:pt>
                <c:pt idx="8">
                  <c:v>0.185</c:v>
                </c:pt>
                <c:pt idx="9">
                  <c:v>0.19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461466904"/>
        <c:axId val="461464160"/>
      </c:barChart>
      <c:catAx>
        <c:axId val="4614669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61464160"/>
        <c:crosses val="autoZero"/>
        <c:auto val="1"/>
        <c:lblAlgn val="ctr"/>
        <c:lblOffset val="100"/>
        <c:noMultiLvlLbl val="0"/>
      </c:catAx>
      <c:valAx>
        <c:axId val="46146416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461466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</c:v>
                </c:pt>
                <c:pt idx="2">
                  <c:v>0.1</c:v>
                </c:pt>
                <c:pt idx="3">
                  <c:v>0.16250000000000001</c:v>
                </c:pt>
                <c:pt idx="4">
                  <c:v>0.22</c:v>
                </c:pt>
                <c:pt idx="5">
                  <c:v>0.23</c:v>
                </c:pt>
                <c:pt idx="6">
                  <c:v>0.23749999999999999</c:v>
                </c:pt>
                <c:pt idx="7">
                  <c:v>0.24249999999999999</c:v>
                </c:pt>
                <c:pt idx="8">
                  <c:v>0.23249999999999998</c:v>
                </c:pt>
                <c:pt idx="9">
                  <c:v>0.19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0.16</c:v>
                </c:pt>
                <c:pt idx="2">
                  <c:v>0.6</c:v>
                </c:pt>
                <c:pt idx="3">
                  <c:v>0.35</c:v>
                </c:pt>
                <c:pt idx="4">
                  <c:v>0.12</c:v>
                </c:pt>
                <c:pt idx="5">
                  <c:v>0.08</c:v>
                </c:pt>
                <c:pt idx="6">
                  <c:v>0.05</c:v>
                </c:pt>
                <c:pt idx="7">
                  <c:v>0.03</c:v>
                </c:pt>
                <c:pt idx="8">
                  <c:v>7.0000000000000007E-2</c:v>
                </c:pt>
                <c:pt idx="9">
                  <c:v>0.24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</c:v>
                </c:pt>
                <c:pt idx="2">
                  <c:v>0.1</c:v>
                </c:pt>
                <c:pt idx="3">
                  <c:v>0.16250000000000001</c:v>
                </c:pt>
                <c:pt idx="4">
                  <c:v>0.22</c:v>
                </c:pt>
                <c:pt idx="5">
                  <c:v>0.23</c:v>
                </c:pt>
                <c:pt idx="6">
                  <c:v>0.23749999999999999</c:v>
                </c:pt>
                <c:pt idx="7">
                  <c:v>0.24249999999999999</c:v>
                </c:pt>
                <c:pt idx="8">
                  <c:v>0.23249999999999998</c:v>
                </c:pt>
                <c:pt idx="9">
                  <c:v>0.19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7853520"/>
        <c:axId val="547855088"/>
      </c:barChart>
      <c:catAx>
        <c:axId val="5478535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7855088"/>
        <c:crosses val="autoZero"/>
        <c:auto val="1"/>
        <c:lblAlgn val="ctr"/>
        <c:lblOffset val="100"/>
        <c:noMultiLvlLbl val="0"/>
      </c:catAx>
      <c:valAx>
        <c:axId val="54785508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7853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3F3-4342-A09D-33B47BC954A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0.25</c:v>
                </c:pt>
                <c:pt idx="2">
                  <c:v>0.24</c:v>
                </c:pt>
                <c:pt idx="3">
                  <c:v>0.15</c:v>
                </c:pt>
                <c:pt idx="4">
                  <c:v>0.14000000000000001</c:v>
                </c:pt>
                <c:pt idx="5">
                  <c:v>0.15</c:v>
                </c:pt>
                <c:pt idx="6">
                  <c:v>0.11</c:v>
                </c:pt>
                <c:pt idx="7">
                  <c:v>7.0000000000000007E-2</c:v>
                </c:pt>
                <c:pt idx="8">
                  <c:v>7.0000000000000007E-2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0.25</c:v>
                </c:pt>
                <c:pt idx="1">
                  <c:v>0.22</c:v>
                </c:pt>
                <c:pt idx="2">
                  <c:v>0.21</c:v>
                </c:pt>
                <c:pt idx="3">
                  <c:v>0.13</c:v>
                </c:pt>
                <c:pt idx="4">
                  <c:v>0.09</c:v>
                </c:pt>
                <c:pt idx="5">
                  <c:v>0.09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0.05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0.24</c:v>
                </c:pt>
                <c:pt idx="1">
                  <c:v>0.2</c:v>
                </c:pt>
                <c:pt idx="2">
                  <c:v>0.18</c:v>
                </c:pt>
                <c:pt idx="3">
                  <c:v>0.13</c:v>
                </c:pt>
                <c:pt idx="4">
                  <c:v>0.09</c:v>
                </c:pt>
                <c:pt idx="5">
                  <c:v>0.09</c:v>
                </c:pt>
                <c:pt idx="6">
                  <c:v>7.0000000000000007E-2</c:v>
                </c:pt>
                <c:pt idx="7">
                  <c:v>0.04</c:v>
                </c:pt>
                <c:pt idx="8">
                  <c:v>7.0000000000000007E-2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0.27</c:v>
                </c:pt>
                <c:pt idx="1">
                  <c:v>0.2</c:v>
                </c:pt>
                <c:pt idx="2">
                  <c:v>0.2</c:v>
                </c:pt>
                <c:pt idx="3">
                  <c:v>0.09</c:v>
                </c:pt>
                <c:pt idx="4">
                  <c:v>0.14000000000000001</c:v>
                </c:pt>
                <c:pt idx="5">
                  <c:v>0.12</c:v>
                </c:pt>
                <c:pt idx="6">
                  <c:v>0.1</c:v>
                </c:pt>
                <c:pt idx="7">
                  <c:v>0.06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981360"/>
        <c:axId val="382983320"/>
      </c:barChart>
      <c:catAx>
        <c:axId val="3829813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983320"/>
        <c:crosses val="autoZero"/>
        <c:auto val="1"/>
        <c:lblAlgn val="ctr"/>
        <c:lblOffset val="100"/>
        <c:noMultiLvlLbl val="0"/>
      </c:catAx>
      <c:valAx>
        <c:axId val="3829833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29813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811</c:v>
                </c:pt>
                <c:pt idx="1">
                  <c:v>434</c:v>
                </c:pt>
                <c:pt idx="2">
                  <c:v>317</c:v>
                </c:pt>
                <c:pt idx="3">
                  <c:v>285</c:v>
                </c:pt>
                <c:pt idx="4">
                  <c:v>208</c:v>
                </c:pt>
                <c:pt idx="5">
                  <c:v>193</c:v>
                </c:pt>
                <c:pt idx="6">
                  <c:v>148</c:v>
                </c:pt>
                <c:pt idx="7">
                  <c:v>147</c:v>
                </c:pt>
                <c:pt idx="8">
                  <c:v>122</c:v>
                </c:pt>
                <c:pt idx="9">
                  <c:v>121</c:v>
                </c:pt>
                <c:pt idx="10">
                  <c:v>117</c:v>
                </c:pt>
                <c:pt idx="11">
                  <c:v>97</c:v>
                </c:pt>
                <c:pt idx="12">
                  <c:v>88</c:v>
                </c:pt>
                <c:pt idx="13">
                  <c:v>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3080312"/>
        <c:axId val="553080704"/>
      </c:barChart>
      <c:catAx>
        <c:axId val="5530803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3080704"/>
        <c:crosses val="autoZero"/>
        <c:auto val="1"/>
        <c:lblAlgn val="ctr"/>
        <c:lblOffset val="100"/>
        <c:noMultiLvlLbl val="0"/>
      </c:catAx>
      <c:valAx>
        <c:axId val="553080704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530803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811</c:v>
                </c:pt>
                <c:pt idx="1">
                  <c:v>434</c:v>
                </c:pt>
                <c:pt idx="2">
                  <c:v>317</c:v>
                </c:pt>
                <c:pt idx="3">
                  <c:v>285</c:v>
                </c:pt>
                <c:pt idx="4">
                  <c:v>208</c:v>
                </c:pt>
                <c:pt idx="5">
                  <c:v>193</c:v>
                </c:pt>
                <c:pt idx="6">
                  <c:v>148</c:v>
                </c:pt>
                <c:pt idx="7">
                  <c:v>147</c:v>
                </c:pt>
                <c:pt idx="8">
                  <c:v>122</c:v>
                </c:pt>
                <c:pt idx="9">
                  <c:v>121</c:v>
                </c:pt>
                <c:pt idx="10">
                  <c:v>117</c:v>
                </c:pt>
                <c:pt idx="11">
                  <c:v>97</c:v>
                </c:pt>
                <c:pt idx="12">
                  <c:v>88</c:v>
                </c:pt>
                <c:pt idx="13">
                  <c:v>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07086080"/>
        <c:axId val="607086472"/>
      </c:barChart>
      <c:catAx>
        <c:axId val="6070860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07086472"/>
        <c:crosses val="autoZero"/>
        <c:auto val="1"/>
        <c:lblAlgn val="ctr"/>
        <c:lblOffset val="100"/>
        <c:noMultiLvlLbl val="0"/>
      </c:catAx>
      <c:valAx>
        <c:axId val="60708647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07086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07087256"/>
        <c:axId val="607087648"/>
      </c:barChart>
      <c:catAx>
        <c:axId val="6070872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07087648"/>
        <c:crosses val="autoZero"/>
        <c:auto val="1"/>
        <c:lblAlgn val="ctr"/>
        <c:lblOffset val="100"/>
        <c:noMultiLvlLbl val="0"/>
      </c:catAx>
      <c:valAx>
        <c:axId val="6070876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070872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34</c:v>
                </c:pt>
                <c:pt idx="1">
                  <c:v>49</c:v>
                </c:pt>
                <c:pt idx="2">
                  <c:v>86</c:v>
                </c:pt>
                <c:pt idx="3">
                  <c:v>72</c:v>
                </c:pt>
                <c:pt idx="4">
                  <c:v>50</c:v>
                </c:pt>
                <c:pt idx="5">
                  <c:v>78</c:v>
                </c:pt>
                <c:pt idx="6">
                  <c:v>61</c:v>
                </c:pt>
                <c:pt idx="7">
                  <c:v>56.999999999999993</c:v>
                </c:pt>
                <c:pt idx="8">
                  <c:v>67</c:v>
                </c:pt>
                <c:pt idx="9">
                  <c:v>66</c:v>
                </c:pt>
                <c:pt idx="10">
                  <c:v>44</c:v>
                </c:pt>
                <c:pt idx="11">
                  <c:v>65</c:v>
                </c:pt>
                <c:pt idx="12">
                  <c:v>73</c:v>
                </c:pt>
                <c:pt idx="13">
                  <c:v>60</c:v>
                </c:pt>
                <c:pt idx="14">
                  <c:v>0</c:v>
                </c:pt>
                <c:pt idx="15">
                  <c:v>39</c:v>
                </c:pt>
                <c:pt idx="16">
                  <c:v>41</c:v>
                </c:pt>
                <c:pt idx="17">
                  <c:v>87</c:v>
                </c:pt>
                <c:pt idx="18">
                  <c:v>65</c:v>
                </c:pt>
                <c:pt idx="19">
                  <c:v>54</c:v>
                </c:pt>
                <c:pt idx="20">
                  <c:v>79</c:v>
                </c:pt>
                <c:pt idx="21">
                  <c:v>61</c:v>
                </c:pt>
                <c:pt idx="22">
                  <c:v>57.999999999999993</c:v>
                </c:pt>
                <c:pt idx="23">
                  <c:v>73</c:v>
                </c:pt>
                <c:pt idx="24">
                  <c:v>67</c:v>
                </c:pt>
                <c:pt idx="25">
                  <c:v>46</c:v>
                </c:pt>
                <c:pt idx="26">
                  <c:v>60</c:v>
                </c:pt>
                <c:pt idx="27">
                  <c:v>71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34</c:v>
                </c:pt>
                <c:pt idx="1">
                  <c:v>49</c:v>
                </c:pt>
                <c:pt idx="2">
                  <c:v>86</c:v>
                </c:pt>
                <c:pt idx="3">
                  <c:v>72</c:v>
                </c:pt>
                <c:pt idx="4">
                  <c:v>50</c:v>
                </c:pt>
                <c:pt idx="5">
                  <c:v>78</c:v>
                </c:pt>
                <c:pt idx="6">
                  <c:v>61</c:v>
                </c:pt>
                <c:pt idx="7">
                  <c:v>56.999999999999993</c:v>
                </c:pt>
                <c:pt idx="8">
                  <c:v>67</c:v>
                </c:pt>
                <c:pt idx="9">
                  <c:v>66</c:v>
                </c:pt>
                <c:pt idx="10">
                  <c:v>44</c:v>
                </c:pt>
                <c:pt idx="11">
                  <c:v>65</c:v>
                </c:pt>
                <c:pt idx="12">
                  <c:v>73</c:v>
                </c:pt>
                <c:pt idx="13">
                  <c:v>60</c:v>
                </c:pt>
                <c:pt idx="14">
                  <c:v>0</c:v>
                </c:pt>
                <c:pt idx="15">
                  <c:v>39</c:v>
                </c:pt>
                <c:pt idx="16">
                  <c:v>41</c:v>
                </c:pt>
                <c:pt idx="17">
                  <c:v>87</c:v>
                </c:pt>
                <c:pt idx="18">
                  <c:v>65</c:v>
                </c:pt>
                <c:pt idx="19">
                  <c:v>54</c:v>
                </c:pt>
                <c:pt idx="20">
                  <c:v>79</c:v>
                </c:pt>
                <c:pt idx="21">
                  <c:v>61</c:v>
                </c:pt>
                <c:pt idx="22">
                  <c:v>57.999999999999993</c:v>
                </c:pt>
                <c:pt idx="23">
                  <c:v>73</c:v>
                </c:pt>
                <c:pt idx="24">
                  <c:v>67</c:v>
                </c:pt>
                <c:pt idx="25">
                  <c:v>46</c:v>
                </c:pt>
                <c:pt idx="26">
                  <c:v>60</c:v>
                </c:pt>
                <c:pt idx="27">
                  <c:v>71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077064"/>
        <c:axId val="607077456"/>
      </c:scatterChart>
      <c:valAx>
        <c:axId val="6070770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7077456"/>
        <c:crosses val="max"/>
        <c:crossBetween val="midCat"/>
      </c:valAx>
      <c:valAx>
        <c:axId val="6070774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0770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4DC-4F42-AFBC-7918AC8F3EFB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4DC-4F42-AFBC-7918AC8F3EF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56.999999999999993</c:v>
                </c:pt>
                <c:pt idx="1">
                  <c:v>16</c:v>
                </c:pt>
                <c:pt idx="2">
                  <c:v>28.000000000000004</c:v>
                </c:pt>
                <c:pt idx="3">
                  <c:v>26</c:v>
                </c:pt>
                <c:pt idx="4">
                  <c:v>17</c:v>
                </c:pt>
                <c:pt idx="5">
                  <c:v>37</c:v>
                </c:pt>
                <c:pt idx="6">
                  <c:v>28.000000000000004</c:v>
                </c:pt>
                <c:pt idx="7">
                  <c:v>20</c:v>
                </c:pt>
                <c:pt idx="8">
                  <c:v>35</c:v>
                </c:pt>
                <c:pt idx="9">
                  <c:v>37</c:v>
                </c:pt>
                <c:pt idx="10">
                  <c:v>24</c:v>
                </c:pt>
                <c:pt idx="11">
                  <c:v>28.999999999999996</c:v>
                </c:pt>
                <c:pt idx="12">
                  <c:v>38</c:v>
                </c:pt>
                <c:pt idx="13">
                  <c:v>27</c:v>
                </c:pt>
                <c:pt idx="14">
                  <c:v>0</c:v>
                </c:pt>
                <c:pt idx="15">
                  <c:v>40</c:v>
                </c:pt>
                <c:pt idx="16">
                  <c:v>16</c:v>
                </c:pt>
                <c:pt idx="17">
                  <c:v>28.000000000000004</c:v>
                </c:pt>
                <c:pt idx="18">
                  <c:v>22</c:v>
                </c:pt>
                <c:pt idx="19">
                  <c:v>25</c:v>
                </c:pt>
                <c:pt idx="20">
                  <c:v>52</c:v>
                </c:pt>
                <c:pt idx="21">
                  <c:v>32</c:v>
                </c:pt>
                <c:pt idx="22">
                  <c:v>21</c:v>
                </c:pt>
                <c:pt idx="23">
                  <c:v>38</c:v>
                </c:pt>
                <c:pt idx="24">
                  <c:v>36</c:v>
                </c:pt>
                <c:pt idx="25">
                  <c:v>20</c:v>
                </c:pt>
                <c:pt idx="26">
                  <c:v>24</c:v>
                </c:pt>
                <c:pt idx="27">
                  <c:v>41</c:v>
                </c:pt>
                <c:pt idx="28">
                  <c:v>26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56.999999999999993</c:v>
                </c:pt>
                <c:pt idx="1">
                  <c:v>16</c:v>
                </c:pt>
                <c:pt idx="2">
                  <c:v>28.000000000000004</c:v>
                </c:pt>
                <c:pt idx="3">
                  <c:v>26</c:v>
                </c:pt>
                <c:pt idx="4">
                  <c:v>17</c:v>
                </c:pt>
                <c:pt idx="5">
                  <c:v>37</c:v>
                </c:pt>
                <c:pt idx="6">
                  <c:v>28.000000000000004</c:v>
                </c:pt>
                <c:pt idx="7">
                  <c:v>20</c:v>
                </c:pt>
                <c:pt idx="8">
                  <c:v>35</c:v>
                </c:pt>
                <c:pt idx="9">
                  <c:v>37</c:v>
                </c:pt>
                <c:pt idx="10">
                  <c:v>24</c:v>
                </c:pt>
                <c:pt idx="11">
                  <c:v>28.999999999999996</c:v>
                </c:pt>
                <c:pt idx="12">
                  <c:v>38</c:v>
                </c:pt>
                <c:pt idx="13">
                  <c:v>27</c:v>
                </c:pt>
                <c:pt idx="14">
                  <c:v>0</c:v>
                </c:pt>
                <c:pt idx="15">
                  <c:v>40</c:v>
                </c:pt>
                <c:pt idx="16">
                  <c:v>16</c:v>
                </c:pt>
                <c:pt idx="17">
                  <c:v>28.000000000000004</c:v>
                </c:pt>
                <c:pt idx="18">
                  <c:v>22</c:v>
                </c:pt>
                <c:pt idx="19">
                  <c:v>25</c:v>
                </c:pt>
                <c:pt idx="20">
                  <c:v>52</c:v>
                </c:pt>
                <c:pt idx="21">
                  <c:v>32</c:v>
                </c:pt>
                <c:pt idx="22">
                  <c:v>21</c:v>
                </c:pt>
                <c:pt idx="23">
                  <c:v>38</c:v>
                </c:pt>
                <c:pt idx="24">
                  <c:v>36</c:v>
                </c:pt>
                <c:pt idx="25">
                  <c:v>20</c:v>
                </c:pt>
                <c:pt idx="26">
                  <c:v>24</c:v>
                </c:pt>
                <c:pt idx="27">
                  <c:v>41</c:v>
                </c:pt>
                <c:pt idx="28">
                  <c:v>26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7078240"/>
        <c:axId val="607068048"/>
      </c:scatterChart>
      <c:valAx>
        <c:axId val="60707824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07068048"/>
        <c:crosses val="max"/>
        <c:crossBetween val="midCat"/>
      </c:valAx>
      <c:valAx>
        <c:axId val="6070680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70782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CF0-4013-9FA1-902159CA501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89</c:v>
                </c:pt>
                <c:pt idx="1">
                  <c:v>20</c:v>
                </c:pt>
                <c:pt idx="2">
                  <c:v>15</c:v>
                </c:pt>
                <c:pt idx="3">
                  <c:v>19</c:v>
                </c:pt>
                <c:pt idx="4">
                  <c:v>31</c:v>
                </c:pt>
                <c:pt idx="5">
                  <c:v>39</c:v>
                </c:pt>
                <c:pt idx="6">
                  <c:v>37</c:v>
                </c:pt>
                <c:pt idx="7">
                  <c:v>35</c:v>
                </c:pt>
                <c:pt idx="8">
                  <c:v>42</c:v>
                </c:pt>
                <c:pt idx="9">
                  <c:v>40</c:v>
                </c:pt>
                <c:pt idx="10">
                  <c:v>33</c:v>
                </c:pt>
                <c:pt idx="11">
                  <c:v>31</c:v>
                </c:pt>
                <c:pt idx="12">
                  <c:v>44</c:v>
                </c:pt>
                <c:pt idx="13">
                  <c:v>34</c:v>
                </c:pt>
                <c:pt idx="14">
                  <c:v>0</c:v>
                </c:pt>
                <c:pt idx="15">
                  <c:v>77</c:v>
                </c:pt>
                <c:pt idx="16">
                  <c:v>17</c:v>
                </c:pt>
                <c:pt idx="17">
                  <c:v>18</c:v>
                </c:pt>
                <c:pt idx="18">
                  <c:v>21</c:v>
                </c:pt>
                <c:pt idx="19">
                  <c:v>20</c:v>
                </c:pt>
                <c:pt idx="20">
                  <c:v>36</c:v>
                </c:pt>
                <c:pt idx="21">
                  <c:v>36</c:v>
                </c:pt>
                <c:pt idx="22">
                  <c:v>24</c:v>
                </c:pt>
                <c:pt idx="23">
                  <c:v>39</c:v>
                </c:pt>
                <c:pt idx="24">
                  <c:v>34</c:v>
                </c:pt>
                <c:pt idx="25">
                  <c:v>31</c:v>
                </c:pt>
                <c:pt idx="26">
                  <c:v>28.000000000000004</c:v>
                </c:pt>
                <c:pt idx="27">
                  <c:v>33</c:v>
                </c:pt>
                <c:pt idx="28">
                  <c:v>28.000000000000004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89</c:v>
                </c:pt>
                <c:pt idx="1">
                  <c:v>20</c:v>
                </c:pt>
                <c:pt idx="2">
                  <c:v>15</c:v>
                </c:pt>
                <c:pt idx="3">
                  <c:v>19</c:v>
                </c:pt>
                <c:pt idx="4">
                  <c:v>31</c:v>
                </c:pt>
                <c:pt idx="5">
                  <c:v>39</c:v>
                </c:pt>
                <c:pt idx="6">
                  <c:v>37</c:v>
                </c:pt>
                <c:pt idx="7">
                  <c:v>35</c:v>
                </c:pt>
                <c:pt idx="8">
                  <c:v>42</c:v>
                </c:pt>
                <c:pt idx="9">
                  <c:v>40</c:v>
                </c:pt>
                <c:pt idx="10">
                  <c:v>33</c:v>
                </c:pt>
                <c:pt idx="11">
                  <c:v>31</c:v>
                </c:pt>
                <c:pt idx="12">
                  <c:v>44</c:v>
                </c:pt>
                <c:pt idx="13">
                  <c:v>34</c:v>
                </c:pt>
                <c:pt idx="14">
                  <c:v>0</c:v>
                </c:pt>
                <c:pt idx="15">
                  <c:v>77</c:v>
                </c:pt>
                <c:pt idx="16">
                  <c:v>17</c:v>
                </c:pt>
                <c:pt idx="17">
                  <c:v>18</c:v>
                </c:pt>
                <c:pt idx="18">
                  <c:v>21</c:v>
                </c:pt>
                <c:pt idx="19">
                  <c:v>20</c:v>
                </c:pt>
                <c:pt idx="20">
                  <c:v>36</c:v>
                </c:pt>
                <c:pt idx="21">
                  <c:v>36</c:v>
                </c:pt>
                <c:pt idx="22">
                  <c:v>24</c:v>
                </c:pt>
                <c:pt idx="23">
                  <c:v>39</c:v>
                </c:pt>
                <c:pt idx="24">
                  <c:v>34</c:v>
                </c:pt>
                <c:pt idx="25">
                  <c:v>31</c:v>
                </c:pt>
                <c:pt idx="26">
                  <c:v>28.000000000000004</c:v>
                </c:pt>
                <c:pt idx="27">
                  <c:v>33</c:v>
                </c:pt>
                <c:pt idx="28">
                  <c:v>28.000000000000004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0767496"/>
        <c:axId val="600766712"/>
      </c:scatterChart>
      <c:valAx>
        <c:axId val="6007674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0766712"/>
        <c:crosses val="max"/>
        <c:crossBetween val="midCat"/>
      </c:valAx>
      <c:valAx>
        <c:axId val="6007667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07674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876-4B74-A650-EC8E521A277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15</c:v>
                </c:pt>
                <c:pt idx="1">
                  <c:v>68</c:v>
                </c:pt>
                <c:pt idx="2">
                  <c:v>31</c:v>
                </c:pt>
                <c:pt idx="3">
                  <c:v>22</c:v>
                </c:pt>
                <c:pt idx="4">
                  <c:v>28.999999999999996</c:v>
                </c:pt>
                <c:pt idx="5">
                  <c:v>45</c:v>
                </c:pt>
                <c:pt idx="6">
                  <c:v>47</c:v>
                </c:pt>
                <c:pt idx="7">
                  <c:v>45</c:v>
                </c:pt>
                <c:pt idx="8">
                  <c:v>53</c:v>
                </c:pt>
                <c:pt idx="9">
                  <c:v>52</c:v>
                </c:pt>
                <c:pt idx="10">
                  <c:v>33</c:v>
                </c:pt>
                <c:pt idx="11">
                  <c:v>48</c:v>
                </c:pt>
                <c:pt idx="12">
                  <c:v>53</c:v>
                </c:pt>
                <c:pt idx="13">
                  <c:v>41</c:v>
                </c:pt>
                <c:pt idx="14">
                  <c:v>0</c:v>
                </c:pt>
                <c:pt idx="15">
                  <c:v>20</c:v>
                </c:pt>
                <c:pt idx="16">
                  <c:v>62</c:v>
                </c:pt>
                <c:pt idx="17">
                  <c:v>35</c:v>
                </c:pt>
                <c:pt idx="18">
                  <c:v>39</c:v>
                </c:pt>
                <c:pt idx="19">
                  <c:v>38</c:v>
                </c:pt>
                <c:pt idx="20">
                  <c:v>54</c:v>
                </c:pt>
                <c:pt idx="21">
                  <c:v>42</c:v>
                </c:pt>
                <c:pt idx="22">
                  <c:v>51</c:v>
                </c:pt>
                <c:pt idx="23">
                  <c:v>52</c:v>
                </c:pt>
                <c:pt idx="24">
                  <c:v>60</c:v>
                </c:pt>
                <c:pt idx="25">
                  <c:v>37</c:v>
                </c:pt>
                <c:pt idx="26">
                  <c:v>40</c:v>
                </c:pt>
                <c:pt idx="27">
                  <c:v>51</c:v>
                </c:pt>
                <c:pt idx="28">
                  <c:v>40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15</c:v>
                </c:pt>
                <c:pt idx="1">
                  <c:v>68</c:v>
                </c:pt>
                <c:pt idx="2">
                  <c:v>31</c:v>
                </c:pt>
                <c:pt idx="3">
                  <c:v>22</c:v>
                </c:pt>
                <c:pt idx="4">
                  <c:v>28.999999999999996</c:v>
                </c:pt>
                <c:pt idx="5">
                  <c:v>45</c:v>
                </c:pt>
                <c:pt idx="6">
                  <c:v>47</c:v>
                </c:pt>
                <c:pt idx="7">
                  <c:v>45</c:v>
                </c:pt>
                <c:pt idx="8">
                  <c:v>53</c:v>
                </c:pt>
                <c:pt idx="9">
                  <c:v>52</c:v>
                </c:pt>
                <c:pt idx="10">
                  <c:v>33</c:v>
                </c:pt>
                <c:pt idx="11">
                  <c:v>48</c:v>
                </c:pt>
                <c:pt idx="12">
                  <c:v>53</c:v>
                </c:pt>
                <c:pt idx="13">
                  <c:v>41</c:v>
                </c:pt>
                <c:pt idx="14">
                  <c:v>0</c:v>
                </c:pt>
                <c:pt idx="15">
                  <c:v>20</c:v>
                </c:pt>
                <c:pt idx="16">
                  <c:v>62</c:v>
                </c:pt>
                <c:pt idx="17">
                  <c:v>35</c:v>
                </c:pt>
                <c:pt idx="18">
                  <c:v>39</c:v>
                </c:pt>
                <c:pt idx="19">
                  <c:v>38</c:v>
                </c:pt>
                <c:pt idx="20">
                  <c:v>54</c:v>
                </c:pt>
                <c:pt idx="21">
                  <c:v>42</c:v>
                </c:pt>
                <c:pt idx="22">
                  <c:v>51</c:v>
                </c:pt>
                <c:pt idx="23">
                  <c:v>52</c:v>
                </c:pt>
                <c:pt idx="24">
                  <c:v>60</c:v>
                </c:pt>
                <c:pt idx="25">
                  <c:v>37</c:v>
                </c:pt>
                <c:pt idx="26">
                  <c:v>40</c:v>
                </c:pt>
                <c:pt idx="27">
                  <c:v>51</c:v>
                </c:pt>
                <c:pt idx="28">
                  <c:v>40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0767104"/>
        <c:axId val="600766320"/>
      </c:scatterChart>
      <c:valAx>
        <c:axId val="6007671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00766320"/>
        <c:crosses val="max"/>
        <c:crossBetween val="midCat"/>
      </c:valAx>
      <c:valAx>
        <c:axId val="6007663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007671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811</c:v>
                </c:pt>
                <c:pt idx="1">
                  <c:v>434</c:v>
                </c:pt>
                <c:pt idx="2">
                  <c:v>317</c:v>
                </c:pt>
                <c:pt idx="3">
                  <c:v>285</c:v>
                </c:pt>
                <c:pt idx="4">
                  <c:v>208</c:v>
                </c:pt>
                <c:pt idx="5">
                  <c:v>193</c:v>
                </c:pt>
                <c:pt idx="6">
                  <c:v>148</c:v>
                </c:pt>
                <c:pt idx="7">
                  <c:v>147</c:v>
                </c:pt>
                <c:pt idx="8">
                  <c:v>122</c:v>
                </c:pt>
                <c:pt idx="9">
                  <c:v>121</c:v>
                </c:pt>
                <c:pt idx="10">
                  <c:v>117</c:v>
                </c:pt>
                <c:pt idx="11">
                  <c:v>97</c:v>
                </c:pt>
                <c:pt idx="12">
                  <c:v>88</c:v>
                </c:pt>
                <c:pt idx="13">
                  <c:v>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2987016"/>
        <c:axId val="552991720"/>
      </c:barChart>
      <c:catAx>
        <c:axId val="5529870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991720"/>
        <c:crosses val="autoZero"/>
        <c:auto val="1"/>
        <c:lblAlgn val="ctr"/>
        <c:lblOffset val="100"/>
        <c:noMultiLvlLbl val="0"/>
      </c:catAx>
      <c:valAx>
        <c:axId val="55299172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29870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2993288"/>
        <c:axId val="552990544"/>
      </c:barChart>
      <c:catAx>
        <c:axId val="5529932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2990544"/>
        <c:crosses val="autoZero"/>
        <c:auto val="1"/>
        <c:lblAlgn val="ctr"/>
        <c:lblOffset val="100"/>
        <c:noMultiLvlLbl val="0"/>
      </c:catAx>
      <c:valAx>
        <c:axId val="5529905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993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24</c:v>
                </c:pt>
                <c:pt idx="1">
                  <c:v>47</c:v>
                </c:pt>
                <c:pt idx="2">
                  <c:v>48</c:v>
                </c:pt>
                <c:pt idx="3">
                  <c:v>39</c:v>
                </c:pt>
                <c:pt idx="4">
                  <c:v>27</c:v>
                </c:pt>
                <c:pt idx="5">
                  <c:v>53</c:v>
                </c:pt>
                <c:pt idx="6">
                  <c:v>38</c:v>
                </c:pt>
                <c:pt idx="7">
                  <c:v>42</c:v>
                </c:pt>
                <c:pt idx="8">
                  <c:v>47</c:v>
                </c:pt>
                <c:pt idx="9">
                  <c:v>51</c:v>
                </c:pt>
                <c:pt idx="10">
                  <c:v>38</c:v>
                </c:pt>
                <c:pt idx="11">
                  <c:v>48</c:v>
                </c:pt>
                <c:pt idx="12">
                  <c:v>51</c:v>
                </c:pt>
                <c:pt idx="13">
                  <c:v>44</c:v>
                </c:pt>
                <c:pt idx="14">
                  <c:v>0</c:v>
                </c:pt>
                <c:pt idx="15">
                  <c:v>26</c:v>
                </c:pt>
                <c:pt idx="16">
                  <c:v>45</c:v>
                </c:pt>
                <c:pt idx="17">
                  <c:v>42</c:v>
                </c:pt>
                <c:pt idx="18">
                  <c:v>36</c:v>
                </c:pt>
                <c:pt idx="19">
                  <c:v>25</c:v>
                </c:pt>
                <c:pt idx="20">
                  <c:v>54</c:v>
                </c:pt>
                <c:pt idx="21">
                  <c:v>42</c:v>
                </c:pt>
                <c:pt idx="22">
                  <c:v>35</c:v>
                </c:pt>
                <c:pt idx="23">
                  <c:v>50</c:v>
                </c:pt>
                <c:pt idx="24">
                  <c:v>52</c:v>
                </c:pt>
                <c:pt idx="25">
                  <c:v>27</c:v>
                </c:pt>
                <c:pt idx="26">
                  <c:v>37</c:v>
                </c:pt>
                <c:pt idx="27">
                  <c:v>46</c:v>
                </c:pt>
                <c:pt idx="28">
                  <c:v>39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24</c:v>
                </c:pt>
                <c:pt idx="1">
                  <c:v>47</c:v>
                </c:pt>
                <c:pt idx="2">
                  <c:v>48</c:v>
                </c:pt>
                <c:pt idx="3">
                  <c:v>39</c:v>
                </c:pt>
                <c:pt idx="4">
                  <c:v>27</c:v>
                </c:pt>
                <c:pt idx="5">
                  <c:v>53</c:v>
                </c:pt>
                <c:pt idx="6">
                  <c:v>38</c:v>
                </c:pt>
                <c:pt idx="7">
                  <c:v>42</c:v>
                </c:pt>
                <c:pt idx="8">
                  <c:v>47</c:v>
                </c:pt>
                <c:pt idx="9">
                  <c:v>51</c:v>
                </c:pt>
                <c:pt idx="10">
                  <c:v>38</c:v>
                </c:pt>
                <c:pt idx="11">
                  <c:v>48</c:v>
                </c:pt>
                <c:pt idx="12">
                  <c:v>51</c:v>
                </c:pt>
                <c:pt idx="13">
                  <c:v>44</c:v>
                </c:pt>
                <c:pt idx="14">
                  <c:v>0</c:v>
                </c:pt>
                <c:pt idx="15">
                  <c:v>26</c:v>
                </c:pt>
                <c:pt idx="16">
                  <c:v>45</c:v>
                </c:pt>
                <c:pt idx="17">
                  <c:v>42</c:v>
                </c:pt>
                <c:pt idx="18">
                  <c:v>36</c:v>
                </c:pt>
                <c:pt idx="19">
                  <c:v>25</c:v>
                </c:pt>
                <c:pt idx="20">
                  <c:v>54</c:v>
                </c:pt>
                <c:pt idx="21">
                  <c:v>42</c:v>
                </c:pt>
                <c:pt idx="22">
                  <c:v>35</c:v>
                </c:pt>
                <c:pt idx="23">
                  <c:v>50</c:v>
                </c:pt>
                <c:pt idx="24">
                  <c:v>52</c:v>
                </c:pt>
                <c:pt idx="25">
                  <c:v>27</c:v>
                </c:pt>
                <c:pt idx="26">
                  <c:v>37</c:v>
                </c:pt>
                <c:pt idx="27">
                  <c:v>46</c:v>
                </c:pt>
                <c:pt idx="28">
                  <c:v>39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989368"/>
        <c:axId val="552993680"/>
      </c:scatterChart>
      <c:valAx>
        <c:axId val="5529893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2993680"/>
        <c:crosses val="max"/>
        <c:crossBetween val="midCat"/>
      </c:valAx>
      <c:valAx>
        <c:axId val="5529936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29893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4D4-452F-82A3-3A9E9B729F8C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0.73</c:v>
                </c:pt>
                <c:pt idx="1">
                  <c:v>0.74</c:v>
                </c:pt>
                <c:pt idx="2">
                  <c:v>0.74</c:v>
                </c:pt>
                <c:pt idx="3">
                  <c:v>0.73</c:v>
                </c:pt>
                <c:pt idx="4">
                  <c:v>0.46</c:v>
                </c:pt>
                <c:pt idx="5">
                  <c:v>0.55000000000000004</c:v>
                </c:pt>
                <c:pt idx="6">
                  <c:v>0.52</c:v>
                </c:pt>
                <c:pt idx="7">
                  <c:v>0.45</c:v>
                </c:pt>
                <c:pt idx="8">
                  <c:v>0.38</c:v>
                </c:pt>
                <c:pt idx="9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</c:v>
                </c:pt>
                <c:pt idx="1">
                  <c:v>0.68</c:v>
                </c:pt>
                <c:pt idx="2">
                  <c:v>0.75</c:v>
                </c:pt>
                <c:pt idx="3">
                  <c:v>0.67</c:v>
                </c:pt>
                <c:pt idx="4">
                  <c:v>0.41</c:v>
                </c:pt>
                <c:pt idx="5">
                  <c:v>0.55000000000000004</c:v>
                </c:pt>
                <c:pt idx="6">
                  <c:v>0.47</c:v>
                </c:pt>
                <c:pt idx="7">
                  <c:v>0.4</c:v>
                </c:pt>
                <c:pt idx="8">
                  <c:v>0.38</c:v>
                </c:pt>
                <c:pt idx="9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0.72</c:v>
                </c:pt>
                <c:pt idx="1">
                  <c:v>0.71</c:v>
                </c:pt>
                <c:pt idx="2">
                  <c:v>0.75</c:v>
                </c:pt>
                <c:pt idx="3">
                  <c:v>0.74</c:v>
                </c:pt>
                <c:pt idx="4">
                  <c:v>0.42</c:v>
                </c:pt>
                <c:pt idx="5">
                  <c:v>0.48</c:v>
                </c:pt>
                <c:pt idx="6">
                  <c:v>0.44</c:v>
                </c:pt>
                <c:pt idx="7">
                  <c:v>0.37</c:v>
                </c:pt>
                <c:pt idx="8">
                  <c:v>0.33</c:v>
                </c:pt>
                <c:pt idx="9">
                  <c:v>0.32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Balcerzak</c:v>
                </c:pt>
                <c:pt idx="8">
                  <c:v>JBB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</c:v>
                </c:pt>
                <c:pt idx="1">
                  <c:v>0.76</c:v>
                </c:pt>
                <c:pt idx="2">
                  <c:v>0.77</c:v>
                </c:pt>
                <c:pt idx="3">
                  <c:v>0.7</c:v>
                </c:pt>
                <c:pt idx="4">
                  <c:v>0.48</c:v>
                </c:pt>
                <c:pt idx="5">
                  <c:v>0.54</c:v>
                </c:pt>
                <c:pt idx="6">
                  <c:v>0.44</c:v>
                </c:pt>
                <c:pt idx="7">
                  <c:v>0.42</c:v>
                </c:pt>
                <c:pt idx="8">
                  <c:v>0.27</c:v>
                </c:pt>
                <c:pt idx="9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983712"/>
        <c:axId val="383399272"/>
      </c:barChart>
      <c:catAx>
        <c:axId val="382983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399272"/>
        <c:crosses val="autoZero"/>
        <c:auto val="1"/>
        <c:lblAlgn val="ctr"/>
        <c:lblOffset val="100"/>
        <c:noMultiLvlLbl val="0"/>
      </c:catAx>
      <c:valAx>
        <c:axId val="3833992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2983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21</c:v>
                </c:pt>
                <c:pt idx="1">
                  <c:v>53</c:v>
                </c:pt>
                <c:pt idx="2">
                  <c:v>44</c:v>
                </c:pt>
                <c:pt idx="3">
                  <c:v>28.999999999999996</c:v>
                </c:pt>
                <c:pt idx="4">
                  <c:v>26</c:v>
                </c:pt>
                <c:pt idx="5">
                  <c:v>56.999999999999993</c:v>
                </c:pt>
                <c:pt idx="6">
                  <c:v>41</c:v>
                </c:pt>
                <c:pt idx="7">
                  <c:v>47</c:v>
                </c:pt>
                <c:pt idx="8">
                  <c:v>45</c:v>
                </c:pt>
                <c:pt idx="9">
                  <c:v>56.000000000000007</c:v>
                </c:pt>
                <c:pt idx="10">
                  <c:v>41</c:v>
                </c:pt>
                <c:pt idx="11">
                  <c:v>44</c:v>
                </c:pt>
                <c:pt idx="12">
                  <c:v>51</c:v>
                </c:pt>
                <c:pt idx="13">
                  <c:v>45</c:v>
                </c:pt>
                <c:pt idx="14">
                  <c:v>0</c:v>
                </c:pt>
                <c:pt idx="15">
                  <c:v>21</c:v>
                </c:pt>
                <c:pt idx="16">
                  <c:v>46</c:v>
                </c:pt>
                <c:pt idx="17">
                  <c:v>32</c:v>
                </c:pt>
                <c:pt idx="18">
                  <c:v>31</c:v>
                </c:pt>
                <c:pt idx="19">
                  <c:v>28.000000000000004</c:v>
                </c:pt>
                <c:pt idx="20">
                  <c:v>54</c:v>
                </c:pt>
                <c:pt idx="21">
                  <c:v>45</c:v>
                </c:pt>
                <c:pt idx="22">
                  <c:v>43</c:v>
                </c:pt>
                <c:pt idx="23">
                  <c:v>45</c:v>
                </c:pt>
                <c:pt idx="24">
                  <c:v>60</c:v>
                </c:pt>
                <c:pt idx="25">
                  <c:v>36</c:v>
                </c:pt>
                <c:pt idx="26">
                  <c:v>49</c:v>
                </c:pt>
                <c:pt idx="27">
                  <c:v>54</c:v>
                </c:pt>
                <c:pt idx="28">
                  <c:v>44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21</c:v>
                </c:pt>
                <c:pt idx="1">
                  <c:v>53</c:v>
                </c:pt>
                <c:pt idx="2">
                  <c:v>44</c:v>
                </c:pt>
                <c:pt idx="3">
                  <c:v>28.999999999999996</c:v>
                </c:pt>
                <c:pt idx="4">
                  <c:v>26</c:v>
                </c:pt>
                <c:pt idx="5">
                  <c:v>56.999999999999993</c:v>
                </c:pt>
                <c:pt idx="6">
                  <c:v>41</c:v>
                </c:pt>
                <c:pt idx="7">
                  <c:v>47</c:v>
                </c:pt>
                <c:pt idx="8">
                  <c:v>45</c:v>
                </c:pt>
                <c:pt idx="9">
                  <c:v>56.000000000000007</c:v>
                </c:pt>
                <c:pt idx="10">
                  <c:v>41</c:v>
                </c:pt>
                <c:pt idx="11">
                  <c:v>44</c:v>
                </c:pt>
                <c:pt idx="12">
                  <c:v>51</c:v>
                </c:pt>
                <c:pt idx="13">
                  <c:v>45</c:v>
                </c:pt>
                <c:pt idx="14">
                  <c:v>0</c:v>
                </c:pt>
                <c:pt idx="15">
                  <c:v>21</c:v>
                </c:pt>
                <c:pt idx="16">
                  <c:v>46</c:v>
                </c:pt>
                <c:pt idx="17">
                  <c:v>32</c:v>
                </c:pt>
                <c:pt idx="18">
                  <c:v>31</c:v>
                </c:pt>
                <c:pt idx="19">
                  <c:v>28.000000000000004</c:v>
                </c:pt>
                <c:pt idx="20">
                  <c:v>54</c:v>
                </c:pt>
                <c:pt idx="21">
                  <c:v>45</c:v>
                </c:pt>
                <c:pt idx="22">
                  <c:v>43</c:v>
                </c:pt>
                <c:pt idx="23">
                  <c:v>45</c:v>
                </c:pt>
                <c:pt idx="24">
                  <c:v>60</c:v>
                </c:pt>
                <c:pt idx="25">
                  <c:v>36</c:v>
                </c:pt>
                <c:pt idx="26">
                  <c:v>49</c:v>
                </c:pt>
                <c:pt idx="27">
                  <c:v>54</c:v>
                </c:pt>
                <c:pt idx="28">
                  <c:v>44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994072"/>
        <c:axId val="552986232"/>
      </c:scatterChart>
      <c:valAx>
        <c:axId val="55299407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2986232"/>
        <c:crosses val="max"/>
        <c:crossBetween val="midCat"/>
      </c:valAx>
      <c:valAx>
        <c:axId val="5529862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29940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23</c:v>
                </c:pt>
                <c:pt idx="1">
                  <c:v>57.999999999999993</c:v>
                </c:pt>
                <c:pt idx="2">
                  <c:v>48</c:v>
                </c:pt>
                <c:pt idx="3">
                  <c:v>44</c:v>
                </c:pt>
                <c:pt idx="4">
                  <c:v>36</c:v>
                </c:pt>
                <c:pt idx="5">
                  <c:v>59</c:v>
                </c:pt>
                <c:pt idx="6">
                  <c:v>49</c:v>
                </c:pt>
                <c:pt idx="7">
                  <c:v>54</c:v>
                </c:pt>
                <c:pt idx="8">
                  <c:v>56.000000000000007</c:v>
                </c:pt>
                <c:pt idx="9">
                  <c:v>65</c:v>
                </c:pt>
                <c:pt idx="10">
                  <c:v>43</c:v>
                </c:pt>
                <c:pt idx="11">
                  <c:v>49</c:v>
                </c:pt>
                <c:pt idx="12">
                  <c:v>63</c:v>
                </c:pt>
                <c:pt idx="13">
                  <c:v>54</c:v>
                </c:pt>
                <c:pt idx="14">
                  <c:v>0</c:v>
                </c:pt>
                <c:pt idx="15">
                  <c:v>27</c:v>
                </c:pt>
                <c:pt idx="16">
                  <c:v>45</c:v>
                </c:pt>
                <c:pt idx="17">
                  <c:v>41</c:v>
                </c:pt>
                <c:pt idx="18">
                  <c:v>36</c:v>
                </c:pt>
                <c:pt idx="19">
                  <c:v>40</c:v>
                </c:pt>
                <c:pt idx="20">
                  <c:v>54</c:v>
                </c:pt>
                <c:pt idx="21">
                  <c:v>54</c:v>
                </c:pt>
                <c:pt idx="22">
                  <c:v>51</c:v>
                </c:pt>
                <c:pt idx="23">
                  <c:v>60</c:v>
                </c:pt>
                <c:pt idx="24">
                  <c:v>67</c:v>
                </c:pt>
                <c:pt idx="25">
                  <c:v>48</c:v>
                </c:pt>
                <c:pt idx="26">
                  <c:v>51</c:v>
                </c:pt>
                <c:pt idx="27">
                  <c:v>57.999999999999993</c:v>
                </c:pt>
                <c:pt idx="28">
                  <c:v>50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23</c:v>
                </c:pt>
                <c:pt idx="1">
                  <c:v>57.999999999999993</c:v>
                </c:pt>
                <c:pt idx="2">
                  <c:v>48</c:v>
                </c:pt>
                <c:pt idx="3">
                  <c:v>44</c:v>
                </c:pt>
                <c:pt idx="4">
                  <c:v>36</c:v>
                </c:pt>
                <c:pt idx="5">
                  <c:v>59</c:v>
                </c:pt>
                <c:pt idx="6">
                  <c:v>49</c:v>
                </c:pt>
                <c:pt idx="7">
                  <c:v>54</c:v>
                </c:pt>
                <c:pt idx="8">
                  <c:v>56.000000000000007</c:v>
                </c:pt>
                <c:pt idx="9">
                  <c:v>65</c:v>
                </c:pt>
                <c:pt idx="10">
                  <c:v>43</c:v>
                </c:pt>
                <c:pt idx="11">
                  <c:v>49</c:v>
                </c:pt>
                <c:pt idx="12">
                  <c:v>63</c:v>
                </c:pt>
                <c:pt idx="13">
                  <c:v>54</c:v>
                </c:pt>
                <c:pt idx="14">
                  <c:v>0</c:v>
                </c:pt>
                <c:pt idx="15">
                  <c:v>27</c:v>
                </c:pt>
                <c:pt idx="16">
                  <c:v>45</c:v>
                </c:pt>
                <c:pt idx="17">
                  <c:v>41</c:v>
                </c:pt>
                <c:pt idx="18">
                  <c:v>36</c:v>
                </c:pt>
                <c:pt idx="19">
                  <c:v>40</c:v>
                </c:pt>
                <c:pt idx="20">
                  <c:v>54</c:v>
                </c:pt>
                <c:pt idx="21">
                  <c:v>54</c:v>
                </c:pt>
                <c:pt idx="22">
                  <c:v>51</c:v>
                </c:pt>
                <c:pt idx="23">
                  <c:v>60</c:v>
                </c:pt>
                <c:pt idx="24">
                  <c:v>67</c:v>
                </c:pt>
                <c:pt idx="25">
                  <c:v>48</c:v>
                </c:pt>
                <c:pt idx="26">
                  <c:v>51</c:v>
                </c:pt>
                <c:pt idx="27">
                  <c:v>57.999999999999993</c:v>
                </c:pt>
                <c:pt idx="28">
                  <c:v>50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994856"/>
        <c:axId val="552988192"/>
      </c:scatterChart>
      <c:valAx>
        <c:axId val="5529948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2988192"/>
        <c:crosses val="max"/>
        <c:crossBetween val="midCat"/>
      </c:valAx>
      <c:valAx>
        <c:axId val="5529881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29948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DBA-4C85-9451-D3AED98A969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31</c:v>
                </c:pt>
                <c:pt idx="1">
                  <c:v>48</c:v>
                </c:pt>
                <c:pt idx="2">
                  <c:v>25</c:v>
                </c:pt>
                <c:pt idx="3">
                  <c:v>28.000000000000004</c:v>
                </c:pt>
                <c:pt idx="4">
                  <c:v>28.000000000000004</c:v>
                </c:pt>
                <c:pt idx="5">
                  <c:v>46</c:v>
                </c:pt>
                <c:pt idx="6">
                  <c:v>43</c:v>
                </c:pt>
                <c:pt idx="7">
                  <c:v>39</c:v>
                </c:pt>
                <c:pt idx="8">
                  <c:v>43</c:v>
                </c:pt>
                <c:pt idx="9">
                  <c:v>43</c:v>
                </c:pt>
                <c:pt idx="10">
                  <c:v>38</c:v>
                </c:pt>
                <c:pt idx="11">
                  <c:v>38</c:v>
                </c:pt>
                <c:pt idx="12">
                  <c:v>44</c:v>
                </c:pt>
                <c:pt idx="13">
                  <c:v>36</c:v>
                </c:pt>
                <c:pt idx="14">
                  <c:v>0</c:v>
                </c:pt>
                <c:pt idx="15">
                  <c:v>18</c:v>
                </c:pt>
                <c:pt idx="16">
                  <c:v>26</c:v>
                </c:pt>
                <c:pt idx="17">
                  <c:v>37</c:v>
                </c:pt>
                <c:pt idx="18">
                  <c:v>28.000000000000004</c:v>
                </c:pt>
                <c:pt idx="19">
                  <c:v>26</c:v>
                </c:pt>
                <c:pt idx="20">
                  <c:v>48</c:v>
                </c:pt>
                <c:pt idx="21">
                  <c:v>35</c:v>
                </c:pt>
                <c:pt idx="22">
                  <c:v>28.999999999999996</c:v>
                </c:pt>
                <c:pt idx="23">
                  <c:v>31</c:v>
                </c:pt>
                <c:pt idx="24">
                  <c:v>43</c:v>
                </c:pt>
                <c:pt idx="25">
                  <c:v>37</c:v>
                </c:pt>
                <c:pt idx="26">
                  <c:v>40</c:v>
                </c:pt>
                <c:pt idx="27">
                  <c:v>38</c:v>
                </c:pt>
                <c:pt idx="28">
                  <c:v>25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31</c:v>
                </c:pt>
                <c:pt idx="1">
                  <c:v>48</c:v>
                </c:pt>
                <c:pt idx="2">
                  <c:v>25</c:v>
                </c:pt>
                <c:pt idx="3">
                  <c:v>28.000000000000004</c:v>
                </c:pt>
                <c:pt idx="4">
                  <c:v>28.000000000000004</c:v>
                </c:pt>
                <c:pt idx="5">
                  <c:v>46</c:v>
                </c:pt>
                <c:pt idx="6">
                  <c:v>43</c:v>
                </c:pt>
                <c:pt idx="7">
                  <c:v>39</c:v>
                </c:pt>
                <c:pt idx="8">
                  <c:v>43</c:v>
                </c:pt>
                <c:pt idx="9">
                  <c:v>43</c:v>
                </c:pt>
                <c:pt idx="10">
                  <c:v>38</c:v>
                </c:pt>
                <c:pt idx="11">
                  <c:v>38</c:v>
                </c:pt>
                <c:pt idx="12">
                  <c:v>44</c:v>
                </c:pt>
                <c:pt idx="13">
                  <c:v>36</c:v>
                </c:pt>
                <c:pt idx="14">
                  <c:v>0</c:v>
                </c:pt>
                <c:pt idx="15">
                  <c:v>18</c:v>
                </c:pt>
                <c:pt idx="16">
                  <c:v>26</c:v>
                </c:pt>
                <c:pt idx="17">
                  <c:v>37</c:v>
                </c:pt>
                <c:pt idx="18">
                  <c:v>28.000000000000004</c:v>
                </c:pt>
                <c:pt idx="19">
                  <c:v>26</c:v>
                </c:pt>
                <c:pt idx="20">
                  <c:v>48</c:v>
                </c:pt>
                <c:pt idx="21">
                  <c:v>35</c:v>
                </c:pt>
                <c:pt idx="22">
                  <c:v>28.999999999999996</c:v>
                </c:pt>
                <c:pt idx="23">
                  <c:v>31</c:v>
                </c:pt>
                <c:pt idx="24">
                  <c:v>43</c:v>
                </c:pt>
                <c:pt idx="25">
                  <c:v>37</c:v>
                </c:pt>
                <c:pt idx="26">
                  <c:v>40</c:v>
                </c:pt>
                <c:pt idx="27">
                  <c:v>38</c:v>
                </c:pt>
                <c:pt idx="28">
                  <c:v>25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996424"/>
        <c:axId val="552992112"/>
      </c:scatterChart>
      <c:valAx>
        <c:axId val="5529964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2992112"/>
        <c:crosses val="max"/>
        <c:crossBetween val="midCat"/>
      </c:valAx>
      <c:valAx>
        <c:axId val="5529921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29964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811</c:v>
                </c:pt>
                <c:pt idx="1">
                  <c:v>434</c:v>
                </c:pt>
                <c:pt idx="2">
                  <c:v>317</c:v>
                </c:pt>
                <c:pt idx="3">
                  <c:v>285</c:v>
                </c:pt>
                <c:pt idx="4">
                  <c:v>208</c:v>
                </c:pt>
                <c:pt idx="5">
                  <c:v>193</c:v>
                </c:pt>
                <c:pt idx="6">
                  <c:v>148</c:v>
                </c:pt>
                <c:pt idx="7">
                  <c:v>147</c:v>
                </c:pt>
                <c:pt idx="8">
                  <c:v>122</c:v>
                </c:pt>
                <c:pt idx="9">
                  <c:v>121</c:v>
                </c:pt>
                <c:pt idx="10">
                  <c:v>117</c:v>
                </c:pt>
                <c:pt idx="11">
                  <c:v>97</c:v>
                </c:pt>
                <c:pt idx="12">
                  <c:v>88</c:v>
                </c:pt>
                <c:pt idx="13">
                  <c:v>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65813152"/>
        <c:axId val="565777088"/>
      </c:barChart>
      <c:catAx>
        <c:axId val="5658131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5777088"/>
        <c:crosses val="autoZero"/>
        <c:auto val="1"/>
        <c:lblAlgn val="ctr"/>
        <c:lblOffset val="100"/>
        <c:noMultiLvlLbl val="0"/>
      </c:catAx>
      <c:valAx>
        <c:axId val="56577708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658131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65774736"/>
        <c:axId val="565797080"/>
      </c:barChart>
      <c:catAx>
        <c:axId val="5657747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65797080"/>
        <c:crosses val="autoZero"/>
        <c:auto val="1"/>
        <c:lblAlgn val="ctr"/>
        <c:lblOffset val="100"/>
        <c:noMultiLvlLbl val="0"/>
      </c:catAx>
      <c:valAx>
        <c:axId val="5657970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657747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10</c:v>
                </c:pt>
                <c:pt idx="1">
                  <c:v>20</c:v>
                </c:pt>
                <c:pt idx="2">
                  <c:v>20</c:v>
                </c:pt>
                <c:pt idx="3">
                  <c:v>30</c:v>
                </c:pt>
                <c:pt idx="4">
                  <c:v>20</c:v>
                </c:pt>
                <c:pt idx="5">
                  <c:v>50</c:v>
                </c:pt>
                <c:pt idx="6">
                  <c:v>40</c:v>
                </c:pt>
                <c:pt idx="7">
                  <c:v>30</c:v>
                </c:pt>
                <c:pt idx="8">
                  <c:v>30</c:v>
                </c:pt>
                <c:pt idx="9">
                  <c:v>40</c:v>
                </c:pt>
                <c:pt idx="10">
                  <c:v>30</c:v>
                </c:pt>
                <c:pt idx="11">
                  <c:v>40</c:v>
                </c:pt>
                <c:pt idx="12">
                  <c:v>30</c:v>
                </c:pt>
                <c:pt idx="13">
                  <c:v>40</c:v>
                </c:pt>
                <c:pt idx="14">
                  <c:v>0</c:v>
                </c:pt>
                <c:pt idx="15">
                  <c:v>0</c:v>
                </c:pt>
                <c:pt idx="16">
                  <c:v>33</c:v>
                </c:pt>
                <c:pt idx="17">
                  <c:v>33</c:v>
                </c:pt>
                <c:pt idx="18">
                  <c:v>17</c:v>
                </c:pt>
                <c:pt idx="19">
                  <c:v>17</c:v>
                </c:pt>
                <c:pt idx="20">
                  <c:v>33</c:v>
                </c:pt>
                <c:pt idx="21">
                  <c:v>50</c:v>
                </c:pt>
                <c:pt idx="22">
                  <c:v>50</c:v>
                </c:pt>
                <c:pt idx="23">
                  <c:v>33</c:v>
                </c:pt>
                <c:pt idx="24">
                  <c:v>17</c:v>
                </c:pt>
                <c:pt idx="25">
                  <c:v>33</c:v>
                </c:pt>
                <c:pt idx="26">
                  <c:v>50</c:v>
                </c:pt>
                <c:pt idx="27">
                  <c:v>50</c:v>
                </c:pt>
                <c:pt idx="28">
                  <c:v>33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10</c:v>
                </c:pt>
                <c:pt idx="1">
                  <c:v>20</c:v>
                </c:pt>
                <c:pt idx="2">
                  <c:v>20</c:v>
                </c:pt>
                <c:pt idx="3">
                  <c:v>30</c:v>
                </c:pt>
                <c:pt idx="4">
                  <c:v>20</c:v>
                </c:pt>
                <c:pt idx="5">
                  <c:v>50</c:v>
                </c:pt>
                <c:pt idx="6">
                  <c:v>40</c:v>
                </c:pt>
                <c:pt idx="7">
                  <c:v>30</c:v>
                </c:pt>
                <c:pt idx="8">
                  <c:v>30</c:v>
                </c:pt>
                <c:pt idx="9">
                  <c:v>40</c:v>
                </c:pt>
                <c:pt idx="10">
                  <c:v>30</c:v>
                </c:pt>
                <c:pt idx="11">
                  <c:v>40</c:v>
                </c:pt>
                <c:pt idx="12">
                  <c:v>30</c:v>
                </c:pt>
                <c:pt idx="13">
                  <c:v>40</c:v>
                </c:pt>
                <c:pt idx="14">
                  <c:v>0</c:v>
                </c:pt>
                <c:pt idx="15">
                  <c:v>0</c:v>
                </c:pt>
                <c:pt idx="16">
                  <c:v>33</c:v>
                </c:pt>
                <c:pt idx="17">
                  <c:v>33</c:v>
                </c:pt>
                <c:pt idx="18">
                  <c:v>17</c:v>
                </c:pt>
                <c:pt idx="19">
                  <c:v>17</c:v>
                </c:pt>
                <c:pt idx="20">
                  <c:v>33</c:v>
                </c:pt>
                <c:pt idx="21">
                  <c:v>50</c:v>
                </c:pt>
                <c:pt idx="22">
                  <c:v>50</c:v>
                </c:pt>
                <c:pt idx="23">
                  <c:v>33</c:v>
                </c:pt>
                <c:pt idx="24">
                  <c:v>17</c:v>
                </c:pt>
                <c:pt idx="25">
                  <c:v>33</c:v>
                </c:pt>
                <c:pt idx="26">
                  <c:v>50</c:v>
                </c:pt>
                <c:pt idx="27">
                  <c:v>50</c:v>
                </c:pt>
                <c:pt idx="28">
                  <c:v>33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5799432"/>
        <c:axId val="565800216"/>
      </c:scatterChart>
      <c:valAx>
        <c:axId val="5657994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5800216"/>
        <c:crosses val="max"/>
        <c:crossBetween val="midCat"/>
      </c:valAx>
      <c:valAx>
        <c:axId val="5658002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57994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FBA-4E5E-BFE5-85FBAF9AAF47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AFBA-4E5E-BFE5-85FBAF9AAF4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43</c:v>
                </c:pt>
                <c:pt idx="2">
                  <c:v>43</c:v>
                </c:pt>
                <c:pt idx="3">
                  <c:v>71</c:v>
                </c:pt>
                <c:pt idx="4">
                  <c:v>71</c:v>
                </c:pt>
                <c:pt idx="5">
                  <c:v>56.999999999999993</c:v>
                </c:pt>
                <c:pt idx="6">
                  <c:v>56.999999999999993</c:v>
                </c:pt>
                <c:pt idx="7">
                  <c:v>56.999999999999993</c:v>
                </c:pt>
                <c:pt idx="8">
                  <c:v>43</c:v>
                </c:pt>
                <c:pt idx="9">
                  <c:v>71</c:v>
                </c:pt>
                <c:pt idx="10">
                  <c:v>71</c:v>
                </c:pt>
                <c:pt idx="11">
                  <c:v>71</c:v>
                </c:pt>
                <c:pt idx="12">
                  <c:v>86</c:v>
                </c:pt>
                <c:pt idx="13">
                  <c:v>56.999999999999993</c:v>
                </c:pt>
                <c:pt idx="14">
                  <c:v>0</c:v>
                </c:pt>
                <c:pt idx="15">
                  <c:v>13</c:v>
                </c:pt>
                <c:pt idx="16">
                  <c:v>13</c:v>
                </c:pt>
                <c:pt idx="17">
                  <c:v>13</c:v>
                </c:pt>
                <c:pt idx="18">
                  <c:v>13</c:v>
                </c:pt>
                <c:pt idx="19">
                  <c:v>25</c:v>
                </c:pt>
                <c:pt idx="20">
                  <c:v>50</c:v>
                </c:pt>
                <c:pt idx="21">
                  <c:v>63</c:v>
                </c:pt>
                <c:pt idx="22">
                  <c:v>38</c:v>
                </c:pt>
                <c:pt idx="23">
                  <c:v>50</c:v>
                </c:pt>
                <c:pt idx="24">
                  <c:v>25</c:v>
                </c:pt>
                <c:pt idx="25">
                  <c:v>25</c:v>
                </c:pt>
                <c:pt idx="26">
                  <c:v>38</c:v>
                </c:pt>
                <c:pt idx="27">
                  <c:v>25</c:v>
                </c:pt>
                <c:pt idx="28">
                  <c:v>25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43</c:v>
                </c:pt>
                <c:pt idx="2">
                  <c:v>43</c:v>
                </c:pt>
                <c:pt idx="3">
                  <c:v>71</c:v>
                </c:pt>
                <c:pt idx="4">
                  <c:v>71</c:v>
                </c:pt>
                <c:pt idx="5">
                  <c:v>56.999999999999993</c:v>
                </c:pt>
                <c:pt idx="6">
                  <c:v>56.999999999999993</c:v>
                </c:pt>
                <c:pt idx="7">
                  <c:v>56.999999999999993</c:v>
                </c:pt>
                <c:pt idx="8">
                  <c:v>43</c:v>
                </c:pt>
                <c:pt idx="9">
                  <c:v>71</c:v>
                </c:pt>
                <c:pt idx="10">
                  <c:v>71</c:v>
                </c:pt>
                <c:pt idx="11">
                  <c:v>71</c:v>
                </c:pt>
                <c:pt idx="12">
                  <c:v>86</c:v>
                </c:pt>
                <c:pt idx="13">
                  <c:v>56.999999999999993</c:v>
                </c:pt>
                <c:pt idx="14">
                  <c:v>0</c:v>
                </c:pt>
                <c:pt idx="15">
                  <c:v>13</c:v>
                </c:pt>
                <c:pt idx="16">
                  <c:v>13</c:v>
                </c:pt>
                <c:pt idx="17">
                  <c:v>13</c:v>
                </c:pt>
                <c:pt idx="18">
                  <c:v>13</c:v>
                </c:pt>
                <c:pt idx="19">
                  <c:v>25</c:v>
                </c:pt>
                <c:pt idx="20">
                  <c:v>50</c:v>
                </c:pt>
                <c:pt idx="21">
                  <c:v>63</c:v>
                </c:pt>
                <c:pt idx="22">
                  <c:v>38</c:v>
                </c:pt>
                <c:pt idx="23">
                  <c:v>50</c:v>
                </c:pt>
                <c:pt idx="24">
                  <c:v>25</c:v>
                </c:pt>
                <c:pt idx="25">
                  <c:v>25</c:v>
                </c:pt>
                <c:pt idx="26">
                  <c:v>38</c:v>
                </c:pt>
                <c:pt idx="27">
                  <c:v>25</c:v>
                </c:pt>
                <c:pt idx="28">
                  <c:v>25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101480"/>
        <c:axId val="553108536"/>
      </c:scatterChart>
      <c:valAx>
        <c:axId val="55310148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3108536"/>
        <c:crosses val="max"/>
        <c:crossBetween val="midCat"/>
      </c:valAx>
      <c:valAx>
        <c:axId val="5531085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1014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1BF-4683-A5B3-7EFFA80E04C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38</c:v>
                </c:pt>
                <c:pt idx="1">
                  <c:v>50</c:v>
                </c:pt>
                <c:pt idx="2">
                  <c:v>25</c:v>
                </c:pt>
                <c:pt idx="3">
                  <c:v>50</c:v>
                </c:pt>
                <c:pt idx="4">
                  <c:v>50</c:v>
                </c:pt>
                <c:pt idx="5">
                  <c:v>50</c:v>
                </c:pt>
                <c:pt idx="6">
                  <c:v>50</c:v>
                </c:pt>
                <c:pt idx="7">
                  <c:v>50</c:v>
                </c:pt>
                <c:pt idx="8">
                  <c:v>50</c:v>
                </c:pt>
                <c:pt idx="9">
                  <c:v>50</c:v>
                </c:pt>
                <c:pt idx="10">
                  <c:v>25</c:v>
                </c:pt>
                <c:pt idx="11">
                  <c:v>25</c:v>
                </c:pt>
                <c:pt idx="12">
                  <c:v>38</c:v>
                </c:pt>
                <c:pt idx="13">
                  <c:v>13</c:v>
                </c:pt>
                <c:pt idx="14">
                  <c:v>0</c:v>
                </c:pt>
                <c:pt idx="15">
                  <c:v>14.000000000000002</c:v>
                </c:pt>
                <c:pt idx="16">
                  <c:v>14.000000000000002</c:v>
                </c:pt>
                <c:pt idx="17">
                  <c:v>14.000000000000002</c:v>
                </c:pt>
                <c:pt idx="18">
                  <c:v>14.000000000000002</c:v>
                </c:pt>
                <c:pt idx="19">
                  <c:v>0</c:v>
                </c:pt>
                <c:pt idx="20">
                  <c:v>56.999999999999993</c:v>
                </c:pt>
                <c:pt idx="21">
                  <c:v>43</c:v>
                </c:pt>
                <c:pt idx="22">
                  <c:v>43</c:v>
                </c:pt>
                <c:pt idx="23">
                  <c:v>28.999999999999996</c:v>
                </c:pt>
                <c:pt idx="24">
                  <c:v>43</c:v>
                </c:pt>
                <c:pt idx="25">
                  <c:v>14.000000000000002</c:v>
                </c:pt>
                <c:pt idx="26">
                  <c:v>14.000000000000002</c:v>
                </c:pt>
                <c:pt idx="27">
                  <c:v>43</c:v>
                </c:pt>
                <c:pt idx="28">
                  <c:v>14.000000000000002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38</c:v>
                </c:pt>
                <c:pt idx="1">
                  <c:v>50</c:v>
                </c:pt>
                <c:pt idx="2">
                  <c:v>25</c:v>
                </c:pt>
                <c:pt idx="3">
                  <c:v>50</c:v>
                </c:pt>
                <c:pt idx="4">
                  <c:v>50</c:v>
                </c:pt>
                <c:pt idx="5">
                  <c:v>50</c:v>
                </c:pt>
                <c:pt idx="6">
                  <c:v>50</c:v>
                </c:pt>
                <c:pt idx="7">
                  <c:v>50</c:v>
                </c:pt>
                <c:pt idx="8">
                  <c:v>50</c:v>
                </c:pt>
                <c:pt idx="9">
                  <c:v>50</c:v>
                </c:pt>
                <c:pt idx="10">
                  <c:v>25</c:v>
                </c:pt>
                <c:pt idx="11">
                  <c:v>25</c:v>
                </c:pt>
                <c:pt idx="12">
                  <c:v>38</c:v>
                </c:pt>
                <c:pt idx="13">
                  <c:v>13</c:v>
                </c:pt>
                <c:pt idx="14">
                  <c:v>0</c:v>
                </c:pt>
                <c:pt idx="15">
                  <c:v>14.000000000000002</c:v>
                </c:pt>
                <c:pt idx="16">
                  <c:v>14.000000000000002</c:v>
                </c:pt>
                <c:pt idx="17">
                  <c:v>14.000000000000002</c:v>
                </c:pt>
                <c:pt idx="18">
                  <c:v>14.000000000000002</c:v>
                </c:pt>
                <c:pt idx="19">
                  <c:v>0</c:v>
                </c:pt>
                <c:pt idx="20">
                  <c:v>56.999999999999993</c:v>
                </c:pt>
                <c:pt idx="21">
                  <c:v>43</c:v>
                </c:pt>
                <c:pt idx="22">
                  <c:v>43</c:v>
                </c:pt>
                <c:pt idx="23">
                  <c:v>28.999999999999996</c:v>
                </c:pt>
                <c:pt idx="24">
                  <c:v>43</c:v>
                </c:pt>
                <c:pt idx="25">
                  <c:v>14.000000000000002</c:v>
                </c:pt>
                <c:pt idx="26">
                  <c:v>14.000000000000002</c:v>
                </c:pt>
                <c:pt idx="27">
                  <c:v>43</c:v>
                </c:pt>
                <c:pt idx="28">
                  <c:v>14.000000000000002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533424"/>
        <c:axId val="619525976"/>
      </c:scatterChart>
      <c:valAx>
        <c:axId val="6195334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525976"/>
        <c:crosses val="max"/>
        <c:crossBetween val="midCat"/>
      </c:valAx>
      <c:valAx>
        <c:axId val="6195259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5334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39</c:v>
                </c:pt>
                <c:pt idx="1">
                  <c:v>42</c:v>
                </c:pt>
                <c:pt idx="2">
                  <c:v>48</c:v>
                </c:pt>
                <c:pt idx="3">
                  <c:v>42</c:v>
                </c:pt>
                <c:pt idx="4">
                  <c:v>42</c:v>
                </c:pt>
                <c:pt idx="5">
                  <c:v>39</c:v>
                </c:pt>
                <c:pt idx="6">
                  <c:v>61</c:v>
                </c:pt>
                <c:pt idx="7">
                  <c:v>61</c:v>
                </c:pt>
                <c:pt idx="8">
                  <c:v>65</c:v>
                </c:pt>
                <c:pt idx="9">
                  <c:v>61</c:v>
                </c:pt>
                <c:pt idx="10">
                  <c:v>48</c:v>
                </c:pt>
                <c:pt idx="11">
                  <c:v>48</c:v>
                </c:pt>
                <c:pt idx="12">
                  <c:v>68</c:v>
                </c:pt>
                <c:pt idx="13">
                  <c:v>55.000000000000007</c:v>
                </c:pt>
                <c:pt idx="14">
                  <c:v>0</c:v>
                </c:pt>
                <c:pt idx="15">
                  <c:v>30</c:v>
                </c:pt>
                <c:pt idx="16">
                  <c:v>24</c:v>
                </c:pt>
                <c:pt idx="17">
                  <c:v>30</c:v>
                </c:pt>
                <c:pt idx="18">
                  <c:v>30</c:v>
                </c:pt>
                <c:pt idx="19">
                  <c:v>33</c:v>
                </c:pt>
                <c:pt idx="20">
                  <c:v>18</c:v>
                </c:pt>
                <c:pt idx="21">
                  <c:v>67</c:v>
                </c:pt>
                <c:pt idx="22">
                  <c:v>48</c:v>
                </c:pt>
                <c:pt idx="23">
                  <c:v>48</c:v>
                </c:pt>
                <c:pt idx="24">
                  <c:v>61</c:v>
                </c:pt>
                <c:pt idx="25">
                  <c:v>45</c:v>
                </c:pt>
                <c:pt idx="26">
                  <c:v>39</c:v>
                </c:pt>
                <c:pt idx="27">
                  <c:v>55.000000000000007</c:v>
                </c:pt>
                <c:pt idx="28">
                  <c:v>45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39</c:v>
                </c:pt>
                <c:pt idx="1">
                  <c:v>42</c:v>
                </c:pt>
                <c:pt idx="2">
                  <c:v>48</c:v>
                </c:pt>
                <c:pt idx="3">
                  <c:v>42</c:v>
                </c:pt>
                <c:pt idx="4">
                  <c:v>42</c:v>
                </c:pt>
                <c:pt idx="5">
                  <c:v>39</c:v>
                </c:pt>
                <c:pt idx="6">
                  <c:v>61</c:v>
                </c:pt>
                <c:pt idx="7">
                  <c:v>61</c:v>
                </c:pt>
                <c:pt idx="8">
                  <c:v>65</c:v>
                </c:pt>
                <c:pt idx="9">
                  <c:v>61</c:v>
                </c:pt>
                <c:pt idx="10">
                  <c:v>48</c:v>
                </c:pt>
                <c:pt idx="11">
                  <c:v>48</c:v>
                </c:pt>
                <c:pt idx="12">
                  <c:v>68</c:v>
                </c:pt>
                <c:pt idx="13">
                  <c:v>55.000000000000007</c:v>
                </c:pt>
                <c:pt idx="14">
                  <c:v>0</c:v>
                </c:pt>
                <c:pt idx="15">
                  <c:v>30</c:v>
                </c:pt>
                <c:pt idx="16">
                  <c:v>24</c:v>
                </c:pt>
                <c:pt idx="17">
                  <c:v>30</c:v>
                </c:pt>
                <c:pt idx="18">
                  <c:v>30</c:v>
                </c:pt>
                <c:pt idx="19">
                  <c:v>33</c:v>
                </c:pt>
                <c:pt idx="20">
                  <c:v>18</c:v>
                </c:pt>
                <c:pt idx="21">
                  <c:v>67</c:v>
                </c:pt>
                <c:pt idx="22">
                  <c:v>48</c:v>
                </c:pt>
                <c:pt idx="23">
                  <c:v>48</c:v>
                </c:pt>
                <c:pt idx="24">
                  <c:v>61</c:v>
                </c:pt>
                <c:pt idx="25">
                  <c:v>45</c:v>
                </c:pt>
                <c:pt idx="26">
                  <c:v>39</c:v>
                </c:pt>
                <c:pt idx="27">
                  <c:v>55.000000000000007</c:v>
                </c:pt>
                <c:pt idx="28">
                  <c:v>45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104224"/>
        <c:axId val="553105400"/>
      </c:scatterChart>
      <c:valAx>
        <c:axId val="5531042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105400"/>
        <c:crosses val="max"/>
        <c:crossBetween val="midCat"/>
      </c:valAx>
      <c:valAx>
        <c:axId val="5531054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1042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AC4-4EB7-B821-2E59A44E19D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0.38</c:v>
                </c:pt>
                <c:pt idx="1">
                  <c:v>0.43</c:v>
                </c:pt>
                <c:pt idx="2">
                  <c:v>0.25</c:v>
                </c:pt>
                <c:pt idx="3">
                  <c:v>0.25</c:v>
                </c:pt>
                <c:pt idx="4">
                  <c:v>0.28999999999999998</c:v>
                </c:pt>
                <c:pt idx="5">
                  <c:v>7.0000000000000007E-2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0.37</c:v>
                </c:pt>
                <c:pt idx="1">
                  <c:v>0.5</c:v>
                </c:pt>
                <c:pt idx="2">
                  <c:v>0.25</c:v>
                </c:pt>
                <c:pt idx="3">
                  <c:v>0.28999999999999998</c:v>
                </c:pt>
                <c:pt idx="4">
                  <c:v>0.25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0.39</c:v>
                </c:pt>
                <c:pt idx="1">
                  <c:v>0.42</c:v>
                </c:pt>
                <c:pt idx="2">
                  <c:v>0.3</c:v>
                </c:pt>
                <c:pt idx="3">
                  <c:v>0.21</c:v>
                </c:pt>
                <c:pt idx="4">
                  <c:v>0.28999999999999998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0.43</c:v>
                </c:pt>
                <c:pt idx="1">
                  <c:v>0.37</c:v>
                </c:pt>
                <c:pt idx="2">
                  <c:v>0.23</c:v>
                </c:pt>
                <c:pt idx="3">
                  <c:v>0.33</c:v>
                </c:pt>
                <c:pt idx="4">
                  <c:v>0.28999999999999998</c:v>
                </c:pt>
                <c:pt idx="5">
                  <c:v>7.0000000000000007E-2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6869568"/>
        <c:axId val="436876624"/>
      </c:barChart>
      <c:catAx>
        <c:axId val="4368695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76624"/>
        <c:crosses val="autoZero"/>
        <c:auto val="1"/>
        <c:lblAlgn val="ctr"/>
        <c:lblOffset val="100"/>
        <c:tickMarkSkip val="1"/>
        <c:noMultiLvlLbl val="0"/>
      </c:catAx>
      <c:valAx>
        <c:axId val="43687662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686956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611136"/>
        <c:axId val="381613488"/>
      </c:barChart>
      <c:catAx>
        <c:axId val="3816111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1613488"/>
        <c:crosses val="autoZero"/>
        <c:auto val="1"/>
        <c:lblAlgn val="ctr"/>
        <c:lblOffset val="100"/>
        <c:noMultiLvlLbl val="0"/>
      </c:catAx>
      <c:valAx>
        <c:axId val="381613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16111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398488"/>
        <c:axId val="383391824"/>
      </c:barChart>
      <c:catAx>
        <c:axId val="3833984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3391824"/>
        <c:crosses val="autoZero"/>
        <c:auto val="1"/>
        <c:lblAlgn val="ctr"/>
        <c:lblOffset val="100"/>
        <c:noMultiLvlLbl val="0"/>
      </c:catAx>
      <c:valAx>
        <c:axId val="3833918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33984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6872312"/>
        <c:axId val="436873488"/>
      </c:barChart>
      <c:catAx>
        <c:axId val="4368723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6873488"/>
        <c:crosses val="autoZero"/>
        <c:auto val="1"/>
        <c:lblAlgn val="ctr"/>
        <c:lblOffset val="100"/>
        <c:noMultiLvlLbl val="0"/>
      </c:catAx>
      <c:valAx>
        <c:axId val="436873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68723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41B-4DC8-85B1-7033482BD4D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0.32</c:v>
                </c:pt>
                <c:pt idx="1">
                  <c:v>0.33</c:v>
                </c:pt>
                <c:pt idx="2">
                  <c:v>0.19</c:v>
                </c:pt>
                <c:pt idx="3">
                  <c:v>0.14000000000000001</c:v>
                </c:pt>
                <c:pt idx="4">
                  <c:v>0.19</c:v>
                </c:pt>
                <c:pt idx="5">
                  <c:v>0.05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0.28000000000000003</c:v>
                </c:pt>
                <c:pt idx="1">
                  <c:v>0.33</c:v>
                </c:pt>
                <c:pt idx="2">
                  <c:v>0.19</c:v>
                </c:pt>
                <c:pt idx="3">
                  <c:v>0.16</c:v>
                </c:pt>
                <c:pt idx="4">
                  <c:v>0.15</c:v>
                </c:pt>
                <c:pt idx="5">
                  <c:v>0.04</c:v>
                </c:pt>
                <c:pt idx="6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0.33</c:v>
                </c:pt>
                <c:pt idx="1">
                  <c:v>0.3</c:v>
                </c:pt>
                <c:pt idx="2">
                  <c:v>0.21</c:v>
                </c:pt>
                <c:pt idx="3">
                  <c:v>0.12</c:v>
                </c:pt>
                <c:pt idx="4">
                  <c:v>0.2</c:v>
                </c:pt>
                <c:pt idx="5">
                  <c:v>7.0000000000000007E-2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0.32</c:v>
                </c:pt>
                <c:pt idx="1">
                  <c:v>0.25</c:v>
                </c:pt>
                <c:pt idx="2">
                  <c:v>0.17</c:v>
                </c:pt>
                <c:pt idx="3">
                  <c:v>0.19</c:v>
                </c:pt>
                <c:pt idx="4">
                  <c:v>0.16</c:v>
                </c:pt>
                <c:pt idx="5">
                  <c:v>7.0000000000000007E-2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4725208"/>
        <c:axId val="434713840"/>
      </c:barChart>
      <c:catAx>
        <c:axId val="4347252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4713840"/>
        <c:crosses val="autoZero"/>
        <c:auto val="1"/>
        <c:lblAlgn val="ctr"/>
        <c:lblOffset val="100"/>
        <c:tickMarkSkip val="1"/>
        <c:noMultiLvlLbl val="0"/>
      </c:catAx>
      <c:valAx>
        <c:axId val="43471384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472520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23248"/>
        <c:axId val="434722072"/>
      </c:barChart>
      <c:catAx>
        <c:axId val="4347232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4722072"/>
        <c:crosses val="autoZero"/>
        <c:auto val="1"/>
        <c:lblAlgn val="ctr"/>
        <c:lblOffset val="100"/>
        <c:noMultiLvlLbl val="0"/>
      </c:catAx>
      <c:valAx>
        <c:axId val="4347220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4723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0.04</c:v>
                </c:pt>
                <c:pt idx="1">
                  <c:v>0.02</c:v>
                </c:pt>
                <c:pt idx="2" formatCode="###0%">
                  <c:v>0.04</c:v>
                </c:pt>
                <c:pt idx="3" formatCode="###0%">
                  <c:v>0.02</c:v>
                </c:pt>
                <c:pt idx="5">
                  <c:v>0.03</c:v>
                </c:pt>
                <c:pt idx="6">
                  <c:v>0.02</c:v>
                </c:pt>
                <c:pt idx="7" formatCode="###0%">
                  <c:v>0.03</c:v>
                </c:pt>
                <c:pt idx="8" formatCode="###0%">
                  <c:v>0.03</c:v>
                </c:pt>
                <c:pt idx="10">
                  <c:v>0.01</c:v>
                </c:pt>
                <c:pt idx="11">
                  <c:v>0.03</c:v>
                </c:pt>
                <c:pt idx="12" formatCode="###0%">
                  <c:v>0.04</c:v>
                </c:pt>
                <c:pt idx="13" formatCode="###0%">
                  <c:v>0.01</c:v>
                </c:pt>
                <c:pt idx="15">
                  <c:v>0.01</c:v>
                </c:pt>
                <c:pt idx="16">
                  <c:v>0.04</c:v>
                </c:pt>
                <c:pt idx="17" formatCode="###0%">
                  <c:v>0.02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FA5-4997-B68F-44F7CCC3551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0.28000000000000003</c:v>
                </c:pt>
                <c:pt idx="1">
                  <c:v>0.24</c:v>
                </c:pt>
                <c:pt idx="2" formatCode="###0%">
                  <c:v>0.33</c:v>
                </c:pt>
                <c:pt idx="3" formatCode="###0%">
                  <c:v>0.36</c:v>
                </c:pt>
                <c:pt idx="5">
                  <c:v>0.27</c:v>
                </c:pt>
                <c:pt idx="6">
                  <c:v>0.2</c:v>
                </c:pt>
                <c:pt idx="7" formatCode="###0%">
                  <c:v>0.28999999999999998</c:v>
                </c:pt>
                <c:pt idx="8" formatCode="###0%">
                  <c:v>0.31</c:v>
                </c:pt>
                <c:pt idx="10">
                  <c:v>0.2</c:v>
                </c:pt>
                <c:pt idx="11">
                  <c:v>0.13</c:v>
                </c:pt>
                <c:pt idx="12" formatCode="###0%">
                  <c:v>0.11</c:v>
                </c:pt>
                <c:pt idx="13" formatCode="###0%">
                  <c:v>0.13</c:v>
                </c:pt>
                <c:pt idx="15">
                  <c:v>0.14000000000000001</c:v>
                </c:pt>
                <c:pt idx="16">
                  <c:v>0.13</c:v>
                </c:pt>
                <c:pt idx="17" formatCode="###0%">
                  <c:v>0.13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FA5-4997-B68F-44F7CCC3551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0.28000000000000003</c:v>
                </c:pt>
                <c:pt idx="1">
                  <c:v>0.25</c:v>
                </c:pt>
                <c:pt idx="2" formatCode="###0%">
                  <c:v>0.28999999999999998</c:v>
                </c:pt>
                <c:pt idx="3" formatCode="###0%">
                  <c:v>0.26</c:v>
                </c:pt>
                <c:pt idx="5">
                  <c:v>0.25</c:v>
                </c:pt>
                <c:pt idx="6">
                  <c:v>0.23</c:v>
                </c:pt>
                <c:pt idx="7" formatCode="###0%">
                  <c:v>0.22</c:v>
                </c:pt>
                <c:pt idx="8" formatCode="###0%">
                  <c:v>0.24</c:v>
                </c:pt>
                <c:pt idx="10">
                  <c:v>0.16</c:v>
                </c:pt>
                <c:pt idx="11">
                  <c:v>0.15</c:v>
                </c:pt>
                <c:pt idx="12" formatCode="###0%">
                  <c:v>0.17</c:v>
                </c:pt>
                <c:pt idx="13" formatCode="###0%">
                  <c:v>0.1</c:v>
                </c:pt>
                <c:pt idx="15">
                  <c:v>0.17</c:v>
                </c:pt>
                <c:pt idx="16">
                  <c:v>0.13</c:v>
                </c:pt>
                <c:pt idx="17" formatCode="###0%">
                  <c:v>0.15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0.17</c:v>
                </c:pt>
                <c:pt idx="1">
                  <c:v>0.21</c:v>
                </c:pt>
                <c:pt idx="2" formatCode="###0%">
                  <c:v>0.18</c:v>
                </c:pt>
                <c:pt idx="3" formatCode="###0%">
                  <c:v>0.2</c:v>
                </c:pt>
                <c:pt idx="5">
                  <c:v>0.14000000000000001</c:v>
                </c:pt>
                <c:pt idx="6">
                  <c:v>0.18</c:v>
                </c:pt>
                <c:pt idx="7" formatCode="###0%">
                  <c:v>0.14000000000000001</c:v>
                </c:pt>
                <c:pt idx="8" formatCode="###0%">
                  <c:v>0.16</c:v>
                </c:pt>
                <c:pt idx="10">
                  <c:v>0.11</c:v>
                </c:pt>
                <c:pt idx="11">
                  <c:v>0.1</c:v>
                </c:pt>
                <c:pt idx="12" formatCode="###0%">
                  <c:v>0.09</c:v>
                </c:pt>
                <c:pt idx="13" formatCode="###0%">
                  <c:v>0.12</c:v>
                </c:pt>
                <c:pt idx="15">
                  <c:v>0.06</c:v>
                </c:pt>
                <c:pt idx="16">
                  <c:v>7.0000000000000007E-2</c:v>
                </c:pt>
                <c:pt idx="17" formatCode="###0%">
                  <c:v>0.06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FA5-4997-B68F-44F7CCC3551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0.14000000000000001</c:v>
                </c:pt>
                <c:pt idx="1">
                  <c:v>0.14000000000000001</c:v>
                </c:pt>
                <c:pt idx="2" formatCode="###0%">
                  <c:v>0.1</c:v>
                </c:pt>
                <c:pt idx="3" formatCode="###0%">
                  <c:v>0.1</c:v>
                </c:pt>
                <c:pt idx="5">
                  <c:v>0.11</c:v>
                </c:pt>
                <c:pt idx="6">
                  <c:v>0.13</c:v>
                </c:pt>
                <c:pt idx="7" formatCode="###0%">
                  <c:v>0.08</c:v>
                </c:pt>
                <c:pt idx="8" formatCode="###0%">
                  <c:v>0.06</c:v>
                </c:pt>
                <c:pt idx="10">
                  <c:v>7.0000000000000007E-2</c:v>
                </c:pt>
                <c:pt idx="11">
                  <c:v>0.03</c:v>
                </c:pt>
                <c:pt idx="12" formatCode="###0%">
                  <c:v>0.06</c:v>
                </c:pt>
                <c:pt idx="13" formatCode="###0%">
                  <c:v>0.05</c:v>
                </c:pt>
                <c:pt idx="15">
                  <c:v>0.08</c:v>
                </c:pt>
                <c:pt idx="16">
                  <c:v>0.06</c:v>
                </c:pt>
                <c:pt idx="17" formatCode="###0%">
                  <c:v>0.06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0.08</c:v>
                </c:pt>
                <c:pt idx="1">
                  <c:v>0.12</c:v>
                </c:pt>
                <c:pt idx="2" formatCode="###0%">
                  <c:v>7.0000000000000007E-2</c:v>
                </c:pt>
                <c:pt idx="3" formatCode="###0%">
                  <c:v>0.06</c:v>
                </c:pt>
                <c:pt idx="5">
                  <c:v>0.06</c:v>
                </c:pt>
                <c:pt idx="6">
                  <c:v>7.0000000000000007E-2</c:v>
                </c:pt>
                <c:pt idx="7" formatCode="###0%">
                  <c:v>7.0000000000000007E-2</c:v>
                </c:pt>
                <c:pt idx="8" formatCode="###0%">
                  <c:v>0.06</c:v>
                </c:pt>
                <c:pt idx="10">
                  <c:v>0.06</c:v>
                </c:pt>
                <c:pt idx="11">
                  <c:v>0.1</c:v>
                </c:pt>
                <c:pt idx="12" formatCode="###0%">
                  <c:v>0.1</c:v>
                </c:pt>
                <c:pt idx="13" formatCode="###0%">
                  <c:v>0.06</c:v>
                </c:pt>
                <c:pt idx="15">
                  <c:v>0.06</c:v>
                </c:pt>
                <c:pt idx="16">
                  <c:v>0.06</c:v>
                </c:pt>
                <c:pt idx="17" formatCode="###0%">
                  <c:v>0.09</c:v>
                </c:pt>
                <c:pt idx="18" formatCode="###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3FA5-4997-B68F-44F7CCC3551F}"/>
                </c:ext>
              </c:extLst>
            </c:dLbl>
            <c:dLbl>
              <c:idx val="1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3FA5-4997-B68F-44F7CCC3551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0.02</c:v>
                </c:pt>
                <c:pt idx="1">
                  <c:v>0.02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0.15</c:v>
                </c:pt>
                <c:pt idx="6">
                  <c:v>0.16</c:v>
                </c:pt>
                <c:pt idx="7" formatCode="###0%">
                  <c:v>0.17</c:v>
                </c:pt>
                <c:pt idx="8" formatCode="###0%">
                  <c:v>0.15</c:v>
                </c:pt>
                <c:pt idx="10">
                  <c:v>0.39</c:v>
                </c:pt>
                <c:pt idx="11">
                  <c:v>0.47</c:v>
                </c:pt>
                <c:pt idx="12" formatCode="###0%">
                  <c:v>0.44</c:v>
                </c:pt>
                <c:pt idx="13" formatCode="###0%">
                  <c:v>0.52</c:v>
                </c:pt>
                <c:pt idx="15">
                  <c:v>0.49</c:v>
                </c:pt>
                <c:pt idx="16">
                  <c:v>0.53</c:v>
                </c:pt>
                <c:pt idx="17" formatCode="###0%">
                  <c:v>0.49</c:v>
                </c:pt>
                <c:pt idx="18" formatCode="###0%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36875056"/>
        <c:axId val="436875840"/>
      </c:barChart>
      <c:catAx>
        <c:axId val="4368750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75840"/>
        <c:crosses val="autoZero"/>
        <c:auto val="1"/>
        <c:lblAlgn val="ctr"/>
        <c:lblOffset val="100"/>
        <c:noMultiLvlLbl val="0"/>
      </c:catAx>
      <c:valAx>
        <c:axId val="43687584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368750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50F-4246-9469-BFEFD41E2C3B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950F-4246-9469-BFEFD41E2C3B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950F-4246-9469-BFEFD41E2C3B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950F-4246-9469-BFEFD41E2C3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0.55000000000000004</c:v>
                </c:pt>
                <c:pt idx="1">
                  <c:v>0.53</c:v>
                </c:pt>
                <c:pt idx="2">
                  <c:v>0.22</c:v>
                </c:pt>
                <c:pt idx="3">
                  <c:v>0.21</c:v>
                </c:pt>
                <c:pt idx="4">
                  <c:v>0.2</c:v>
                </c:pt>
                <c:pt idx="5">
                  <c:v>0.15</c:v>
                </c:pt>
                <c:pt idx="6">
                  <c:v>0.13</c:v>
                </c:pt>
                <c:pt idx="7">
                  <c:v>0.14000000000000001</c:v>
                </c:pt>
                <c:pt idx="8">
                  <c:v>0.13</c:v>
                </c:pt>
                <c:pt idx="9">
                  <c:v>0.11</c:v>
                </c:pt>
                <c:pt idx="10">
                  <c:v>0.08</c:v>
                </c:pt>
                <c:pt idx="11">
                  <c:v>0.1</c:v>
                </c:pt>
                <c:pt idx="12">
                  <c:v>7.0000000000000007E-2</c:v>
                </c:pt>
                <c:pt idx="13">
                  <c:v>0.06</c:v>
                </c:pt>
                <c:pt idx="14">
                  <c:v>0.02</c:v>
                </c:pt>
                <c:pt idx="15">
                  <c:v>0.03</c:v>
                </c:pt>
                <c:pt idx="16">
                  <c:v>0.02</c:v>
                </c:pt>
                <c:pt idx="17">
                  <c:v>0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49944"/>
        <c:axId val="434648376"/>
      </c:barChart>
      <c:catAx>
        <c:axId val="4346499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48376"/>
        <c:crosses val="autoZero"/>
        <c:auto val="1"/>
        <c:lblAlgn val="ctr"/>
        <c:lblOffset val="100"/>
        <c:noMultiLvlLbl val="0"/>
      </c:catAx>
      <c:valAx>
        <c:axId val="43464837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499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96C-463A-B6E4-94F9D090C7F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0.54</c:v>
                </c:pt>
                <c:pt idx="1">
                  <c:v>0.5</c:v>
                </c:pt>
                <c:pt idx="2">
                  <c:v>0.19</c:v>
                </c:pt>
                <c:pt idx="3">
                  <c:v>0.18</c:v>
                </c:pt>
                <c:pt idx="4">
                  <c:v>0.15</c:v>
                </c:pt>
                <c:pt idx="5">
                  <c:v>0.15</c:v>
                </c:pt>
                <c:pt idx="6">
                  <c:v>0.12</c:v>
                </c:pt>
                <c:pt idx="7">
                  <c:v>0.16</c:v>
                </c:pt>
                <c:pt idx="8">
                  <c:v>0.13</c:v>
                </c:pt>
                <c:pt idx="9">
                  <c:v>0.09</c:v>
                </c:pt>
                <c:pt idx="10">
                  <c:v>0.08</c:v>
                </c:pt>
                <c:pt idx="11">
                  <c:v>0.09</c:v>
                </c:pt>
                <c:pt idx="12">
                  <c:v>0.06</c:v>
                </c:pt>
                <c:pt idx="13">
                  <c:v>0.04</c:v>
                </c:pt>
                <c:pt idx="14">
                  <c:v>0.04</c:v>
                </c:pt>
                <c:pt idx="15">
                  <c:v>0.05</c:v>
                </c:pt>
                <c:pt idx="16">
                  <c:v>0.05</c:v>
                </c:pt>
                <c:pt idx="17">
                  <c:v>0</c:v>
                </c:pt>
                <c:pt idx="18">
                  <c:v>0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41712"/>
        <c:axId val="434642496"/>
      </c:barChart>
      <c:catAx>
        <c:axId val="434641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42496"/>
        <c:crosses val="autoZero"/>
        <c:auto val="1"/>
        <c:lblAlgn val="ctr"/>
        <c:lblOffset val="100"/>
        <c:noMultiLvlLbl val="0"/>
      </c:catAx>
      <c:valAx>
        <c:axId val="4346424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417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A71-4345-A0CB-B12BF8F2A24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0.56000000000000005</c:v>
                </c:pt>
                <c:pt idx="1">
                  <c:v>0.51</c:v>
                </c:pt>
                <c:pt idx="2">
                  <c:v>0.17</c:v>
                </c:pt>
                <c:pt idx="3">
                  <c:v>0.21</c:v>
                </c:pt>
                <c:pt idx="4">
                  <c:v>0.19</c:v>
                </c:pt>
                <c:pt idx="5">
                  <c:v>0.18</c:v>
                </c:pt>
                <c:pt idx="6">
                  <c:v>0.16</c:v>
                </c:pt>
                <c:pt idx="7">
                  <c:v>0.15</c:v>
                </c:pt>
                <c:pt idx="8">
                  <c:v>0.13</c:v>
                </c:pt>
                <c:pt idx="9">
                  <c:v>0.12</c:v>
                </c:pt>
                <c:pt idx="10">
                  <c:v>0.11</c:v>
                </c:pt>
                <c:pt idx="11">
                  <c:v>0.08</c:v>
                </c:pt>
                <c:pt idx="12">
                  <c:v>0.04</c:v>
                </c:pt>
                <c:pt idx="13">
                  <c:v>0.02</c:v>
                </c:pt>
                <c:pt idx="14">
                  <c:v>0.04</c:v>
                </c:pt>
                <c:pt idx="15">
                  <c:v>0.04</c:v>
                </c:pt>
                <c:pt idx="16">
                  <c:v>0.01</c:v>
                </c:pt>
                <c:pt idx="17">
                  <c:v>0.01</c:v>
                </c:pt>
                <c:pt idx="18">
                  <c:v>0.04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47592"/>
        <c:axId val="434645240"/>
      </c:barChart>
      <c:catAx>
        <c:axId val="4346475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45240"/>
        <c:crosses val="autoZero"/>
        <c:auto val="1"/>
        <c:lblAlgn val="ctr"/>
        <c:lblOffset val="100"/>
        <c:noMultiLvlLbl val="0"/>
      </c:catAx>
      <c:valAx>
        <c:axId val="4346452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475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4A7-4C2C-832B-9FC9488237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0.56000000000000005</c:v>
                </c:pt>
                <c:pt idx="1">
                  <c:v>0.56999999999999995</c:v>
                </c:pt>
                <c:pt idx="2">
                  <c:v>0.25</c:v>
                </c:pt>
                <c:pt idx="3">
                  <c:v>0.22</c:v>
                </c:pt>
                <c:pt idx="4">
                  <c:v>0.2</c:v>
                </c:pt>
                <c:pt idx="5">
                  <c:v>0.24</c:v>
                </c:pt>
                <c:pt idx="6">
                  <c:v>0.21</c:v>
                </c:pt>
                <c:pt idx="7">
                  <c:v>0.17</c:v>
                </c:pt>
                <c:pt idx="8">
                  <c:v>0.16</c:v>
                </c:pt>
                <c:pt idx="9">
                  <c:v>0.17</c:v>
                </c:pt>
                <c:pt idx="10">
                  <c:v>0.11</c:v>
                </c:pt>
                <c:pt idx="11">
                  <c:v>0.06</c:v>
                </c:pt>
                <c:pt idx="12">
                  <c:v>0.05</c:v>
                </c:pt>
                <c:pt idx="13">
                  <c:v>0.06</c:v>
                </c:pt>
                <c:pt idx="14">
                  <c:v>0.05</c:v>
                </c:pt>
                <c:pt idx="15">
                  <c:v>0.02</c:v>
                </c:pt>
                <c:pt idx="16">
                  <c:v>0.03</c:v>
                </c:pt>
                <c:pt idx="17">
                  <c:v>0</c:v>
                </c:pt>
                <c:pt idx="18">
                  <c:v>0.15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41320"/>
        <c:axId val="434639360"/>
      </c:barChart>
      <c:catAx>
        <c:axId val="4346413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39360"/>
        <c:crosses val="autoZero"/>
        <c:auto val="1"/>
        <c:lblAlgn val="ctr"/>
        <c:lblOffset val="100"/>
        <c:noMultiLvlLbl val="0"/>
      </c:catAx>
      <c:valAx>
        <c:axId val="43463936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4132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326-4CB9-9809-42DE13C3733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</c:v>
                </c:pt>
                <c:pt idx="1">
                  <c:v>0.24</c:v>
                </c:pt>
                <c:pt idx="2">
                  <c:v>0.36</c:v>
                </c:pt>
                <c:pt idx="3">
                  <c:v>0.13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39752"/>
        <c:axId val="434638576"/>
      </c:barChart>
      <c:catAx>
        <c:axId val="4346397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38576"/>
        <c:crosses val="autoZero"/>
        <c:auto val="1"/>
        <c:lblAlgn val="ctr"/>
        <c:lblOffset val="100"/>
        <c:noMultiLvlLbl val="0"/>
      </c:catAx>
      <c:valAx>
        <c:axId val="43463857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3975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DE5-4077-AC54-D6C29441FCF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</c:v>
                </c:pt>
                <c:pt idx="1">
                  <c:v>0.24</c:v>
                </c:pt>
                <c:pt idx="2">
                  <c:v>0.4</c:v>
                </c:pt>
                <c:pt idx="3">
                  <c:v>0.13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40144"/>
        <c:axId val="434642104"/>
      </c:barChart>
      <c:catAx>
        <c:axId val="4346401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42104"/>
        <c:crosses val="autoZero"/>
        <c:auto val="1"/>
        <c:lblAlgn val="ctr"/>
        <c:lblOffset val="100"/>
        <c:noMultiLvlLbl val="0"/>
      </c:catAx>
      <c:valAx>
        <c:axId val="43464210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401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Balcerzak</c:v>
                </c:pt>
                <c:pt idx="9">
                  <c:v>Indykpol</c:v>
                </c:pt>
                <c:pt idx="10">
                  <c:v>JBB</c:v>
                </c:pt>
                <c:pt idx="11">
                  <c:v>Madej Wróbel</c:v>
                </c:pt>
                <c:pt idx="12">
                  <c:v>Olewnik</c:v>
                </c:pt>
                <c:pt idx="13">
                  <c:v>Nasze Smaki</c:v>
                </c:pt>
                <c:pt idx="14">
                  <c:v>Drobimex</c:v>
                </c:pt>
                <c:pt idx="15">
                  <c:v>Drosed</c:v>
                </c:pt>
                <c:pt idx="16">
                  <c:v>Konspol</c:v>
                </c:pt>
                <c:pt idx="17">
                  <c:v>Dolina Dobra</c:v>
                </c:pt>
                <c:pt idx="18">
                  <c:v>Baroni</c:v>
                </c:pt>
                <c:pt idx="19">
                  <c:v>Mazury Ełk</c:v>
                </c:pt>
                <c:pt idx="20">
                  <c:v>Deluxe</c:v>
                </c:pt>
                <c:pt idx="21">
                  <c:v>Dulano</c:v>
                </c:pt>
                <c:pt idx="22">
                  <c:v>Yano</c:v>
                </c:pt>
                <c:pt idx="23">
                  <c:v>Inna</c:v>
                </c:pt>
                <c:pt idx="24">
                  <c:v>Żadna z powyższych</c:v>
                </c:pt>
              </c:strCache>
            </c:strRef>
          </c:cat>
          <c:val>
            <c:numRef>
              <c:f>Arkusz1!$B$2:$B$26</c:f>
              <c:numCache>
                <c:formatCode>0%</c:formatCode>
                <c:ptCount val="25"/>
                <c:pt idx="0">
                  <c:v>0.59</c:v>
                </c:pt>
                <c:pt idx="1">
                  <c:v>0.55000000000000004</c:v>
                </c:pt>
                <c:pt idx="2">
                  <c:v>0.51</c:v>
                </c:pt>
                <c:pt idx="3">
                  <c:v>0.51</c:v>
                </c:pt>
                <c:pt idx="4">
                  <c:v>0.43</c:v>
                </c:pt>
                <c:pt idx="5">
                  <c:v>0.34</c:v>
                </c:pt>
                <c:pt idx="6">
                  <c:v>0.31</c:v>
                </c:pt>
                <c:pt idx="7">
                  <c:v>0.28000000000000003</c:v>
                </c:pt>
                <c:pt idx="8">
                  <c:v>0.22</c:v>
                </c:pt>
                <c:pt idx="9">
                  <c:v>0.22</c:v>
                </c:pt>
                <c:pt idx="10">
                  <c:v>0.21</c:v>
                </c:pt>
                <c:pt idx="11">
                  <c:v>0.21</c:v>
                </c:pt>
                <c:pt idx="12">
                  <c:v>0.17</c:v>
                </c:pt>
                <c:pt idx="13">
                  <c:v>0.1</c:v>
                </c:pt>
                <c:pt idx="14">
                  <c:v>0.09</c:v>
                </c:pt>
                <c:pt idx="15">
                  <c:v>0.08</c:v>
                </c:pt>
                <c:pt idx="16">
                  <c:v>7.0000000000000007E-2</c:v>
                </c:pt>
                <c:pt idx="17">
                  <c:v>0.05</c:v>
                </c:pt>
                <c:pt idx="18">
                  <c:v>0.04</c:v>
                </c:pt>
                <c:pt idx="19">
                  <c:v>0.04</c:v>
                </c:pt>
                <c:pt idx="20">
                  <c:v>0.04</c:v>
                </c:pt>
                <c:pt idx="21">
                  <c:v>0.03</c:v>
                </c:pt>
                <c:pt idx="22">
                  <c:v>0.03</c:v>
                </c:pt>
                <c:pt idx="23">
                  <c:v>0.05</c:v>
                </c:pt>
                <c:pt idx="2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396136"/>
        <c:axId val="383393000"/>
      </c:barChart>
      <c:catAx>
        <c:axId val="3833961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393000"/>
        <c:crosses val="autoZero"/>
        <c:auto val="1"/>
        <c:lblAlgn val="ctr"/>
        <c:lblOffset val="100"/>
        <c:noMultiLvlLbl val="0"/>
      </c:catAx>
      <c:valAx>
        <c:axId val="3833930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33961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623-4204-BFBA-39D3D874A64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0.79</c:v>
                </c:pt>
                <c:pt idx="1">
                  <c:v>0.25</c:v>
                </c:pt>
                <c:pt idx="2">
                  <c:v>0.39</c:v>
                </c:pt>
                <c:pt idx="3">
                  <c:v>0.16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42888"/>
        <c:axId val="434646416"/>
      </c:barChart>
      <c:catAx>
        <c:axId val="434642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46416"/>
        <c:crosses val="autoZero"/>
        <c:auto val="1"/>
        <c:lblAlgn val="ctr"/>
        <c:lblOffset val="100"/>
        <c:noMultiLvlLbl val="0"/>
      </c:catAx>
      <c:valAx>
        <c:axId val="43464641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4288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A0C-4C96-AD47-E5AF0CFD6A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0.84</c:v>
                </c:pt>
                <c:pt idx="1">
                  <c:v>0.31</c:v>
                </c:pt>
                <c:pt idx="2">
                  <c:v>0.43</c:v>
                </c:pt>
                <c:pt idx="3">
                  <c:v>0.14000000000000001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52296"/>
        <c:axId val="434652688"/>
      </c:barChart>
      <c:catAx>
        <c:axId val="4346522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52688"/>
        <c:crosses val="autoZero"/>
        <c:auto val="1"/>
        <c:lblAlgn val="ctr"/>
        <c:lblOffset val="100"/>
        <c:noMultiLvlLbl val="0"/>
      </c:catAx>
      <c:valAx>
        <c:axId val="4346526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5229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Duda</c:v>
                </c:pt>
                <c:pt idx="7">
                  <c:v>Kraina Wędlin</c:v>
                </c:pt>
                <c:pt idx="8">
                  <c:v>JBB</c:v>
                </c:pt>
                <c:pt idx="9">
                  <c:v>Balcerzak</c:v>
                </c:pt>
                <c:pt idx="10">
                  <c:v>Inne</c:v>
                </c:pt>
                <c:pt idx="11">
                  <c:v>Madej Wróbel</c:v>
                </c:pt>
                <c:pt idx="12">
                  <c:v>Baroni</c:v>
                </c:pt>
                <c:pt idx="13">
                  <c:v>Henryk Kania</c:v>
                </c:pt>
                <c:pt idx="14">
                  <c:v>Kraina Mięsa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Drodsed</c:v>
                </c:pt>
                <c:pt idx="18">
                  <c:v>Dulano</c:v>
                </c:pt>
                <c:pt idx="19">
                  <c:v>Indykpol</c:v>
                </c:pt>
                <c:pt idx="20">
                  <c:v>Konspol</c:v>
                </c:pt>
                <c:pt idx="21">
                  <c:v>nie znam żadnych</c:v>
                </c:pt>
              </c:strCache>
            </c:strRef>
          </c:cat>
          <c:val>
            <c:numRef>
              <c:f>Arkusz1!$C$2:$C$23</c:f>
              <c:numCache>
                <c:formatCode>###0%</c:formatCode>
                <c:ptCount val="22"/>
                <c:pt idx="0">
                  <c:v>0.14000000000000001</c:v>
                </c:pt>
                <c:pt idx="1">
                  <c:v>0.06</c:v>
                </c:pt>
                <c:pt idx="2">
                  <c:v>0.06</c:v>
                </c:pt>
                <c:pt idx="3">
                  <c:v>0.04</c:v>
                </c:pt>
                <c:pt idx="4">
                  <c:v>0.05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06456"/>
        <c:axId val="433908416"/>
      </c:barChart>
      <c:catAx>
        <c:axId val="433906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08416"/>
        <c:crosses val="autoZero"/>
        <c:auto val="1"/>
        <c:lblAlgn val="ctr"/>
        <c:lblOffset val="100"/>
        <c:noMultiLvlLbl val="0"/>
      </c:catAx>
      <c:valAx>
        <c:axId val="43390841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064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Duda</c:v>
                </c:pt>
                <c:pt idx="7">
                  <c:v>Kraina Wędlin</c:v>
                </c:pt>
                <c:pt idx="8">
                  <c:v>JBB</c:v>
                </c:pt>
                <c:pt idx="9">
                  <c:v>Balcerzak</c:v>
                </c:pt>
                <c:pt idx="10">
                  <c:v>Inne</c:v>
                </c:pt>
                <c:pt idx="11">
                  <c:v>Madej Wróbel</c:v>
                </c:pt>
                <c:pt idx="12">
                  <c:v>Baroni</c:v>
                </c:pt>
                <c:pt idx="13">
                  <c:v>Henryk Kania</c:v>
                </c:pt>
                <c:pt idx="14">
                  <c:v>Kraina Mięsa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Drodsed</c:v>
                </c:pt>
                <c:pt idx="18">
                  <c:v>Dulano</c:v>
                </c:pt>
                <c:pt idx="19">
                  <c:v>Indykpol</c:v>
                </c:pt>
                <c:pt idx="20">
                  <c:v>Konspol</c:v>
                </c:pt>
                <c:pt idx="21">
                  <c:v>nie znam żadnych</c:v>
                </c:pt>
              </c:strCache>
            </c:strRef>
          </c:cat>
          <c:val>
            <c:numRef>
              <c:f>Arkusz1!$B$2:$B$23</c:f>
              <c:numCache>
                <c:formatCode>0%</c:formatCode>
                <c:ptCount val="22"/>
                <c:pt idx="0">
                  <c:v>0.22</c:v>
                </c:pt>
                <c:pt idx="1">
                  <c:v>0.17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0.09</c:v>
                </c:pt>
                <c:pt idx="5">
                  <c:v>0.08</c:v>
                </c:pt>
                <c:pt idx="6">
                  <c:v>0.06</c:v>
                </c:pt>
                <c:pt idx="7">
                  <c:v>0.05</c:v>
                </c:pt>
                <c:pt idx="8">
                  <c:v>0.04</c:v>
                </c:pt>
                <c:pt idx="9">
                  <c:v>0.03</c:v>
                </c:pt>
                <c:pt idx="10">
                  <c:v>0.03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0.56999999999999995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17824"/>
        <c:axId val="433926840"/>
      </c:barChart>
      <c:catAx>
        <c:axId val="4339178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26840"/>
        <c:crosses val="autoZero"/>
        <c:auto val="1"/>
        <c:lblAlgn val="ctr"/>
        <c:lblOffset val="100"/>
        <c:noMultiLvlLbl val="0"/>
      </c:catAx>
      <c:valAx>
        <c:axId val="4339268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178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Duda</c:v>
                </c:pt>
                <c:pt idx="7">
                  <c:v>Kraina Wędlin</c:v>
                </c:pt>
                <c:pt idx="8">
                  <c:v>JBB</c:v>
                </c:pt>
                <c:pt idx="9">
                  <c:v>Balcerzak</c:v>
                </c:pt>
                <c:pt idx="10">
                  <c:v>Inne</c:v>
                </c:pt>
                <c:pt idx="11">
                  <c:v>Madej Wróbel</c:v>
                </c:pt>
                <c:pt idx="12">
                  <c:v>Baroni</c:v>
                </c:pt>
                <c:pt idx="13">
                  <c:v>Henryk Kania</c:v>
                </c:pt>
                <c:pt idx="14">
                  <c:v>Kraina Mięsa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Drodsed</c:v>
                </c:pt>
                <c:pt idx="18">
                  <c:v>Dulano</c:v>
                </c:pt>
                <c:pt idx="19">
                  <c:v>Indykpol</c:v>
                </c:pt>
                <c:pt idx="20">
                  <c:v>Konspol</c:v>
                </c:pt>
                <c:pt idx="21">
                  <c:v>nie znam żadnych</c:v>
                </c:pt>
              </c:strCache>
            </c:strRef>
          </c:cat>
          <c:val>
            <c:numRef>
              <c:f>Arkusz1!$D$2:$D$23</c:f>
              <c:numCache>
                <c:formatCode>###0%</c:formatCode>
                <c:ptCount val="22"/>
                <c:pt idx="0">
                  <c:v>0.72</c:v>
                </c:pt>
                <c:pt idx="1">
                  <c:v>0.61</c:v>
                </c:pt>
                <c:pt idx="2">
                  <c:v>0.66</c:v>
                </c:pt>
                <c:pt idx="3">
                  <c:v>0.69</c:v>
                </c:pt>
                <c:pt idx="4">
                  <c:v>0.4</c:v>
                </c:pt>
                <c:pt idx="5">
                  <c:v>0.38</c:v>
                </c:pt>
                <c:pt idx="6">
                  <c:v>0.34</c:v>
                </c:pt>
                <c:pt idx="7">
                  <c:v>0.5</c:v>
                </c:pt>
                <c:pt idx="8">
                  <c:v>0.28000000000000003</c:v>
                </c:pt>
                <c:pt idx="9">
                  <c:v>0.38</c:v>
                </c:pt>
                <c:pt idx="10">
                  <c:v>0.09</c:v>
                </c:pt>
                <c:pt idx="11">
                  <c:v>0.33</c:v>
                </c:pt>
                <c:pt idx="12">
                  <c:v>7.0000000000000007E-2</c:v>
                </c:pt>
                <c:pt idx="13">
                  <c:v>0.42</c:v>
                </c:pt>
                <c:pt idx="14">
                  <c:v>0</c:v>
                </c:pt>
                <c:pt idx="15">
                  <c:v>0.04</c:v>
                </c:pt>
                <c:pt idx="16">
                  <c:v>0.16</c:v>
                </c:pt>
                <c:pt idx="17">
                  <c:v>0.15</c:v>
                </c:pt>
                <c:pt idx="18">
                  <c:v>0.05</c:v>
                </c:pt>
                <c:pt idx="19">
                  <c:v>0.35</c:v>
                </c:pt>
                <c:pt idx="20">
                  <c:v>0.14000000000000001</c:v>
                </c:pt>
                <c:pt idx="21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53104"/>
        <c:axId val="433946440"/>
      </c:barChart>
      <c:catAx>
        <c:axId val="4339531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46440"/>
        <c:crosses val="autoZero"/>
        <c:auto val="1"/>
        <c:lblAlgn val="ctr"/>
        <c:lblOffset val="100"/>
        <c:noMultiLvlLbl val="0"/>
      </c:catAx>
      <c:valAx>
        <c:axId val="43394644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531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0.06</c:v>
                </c:pt>
                <c:pt idx="2">
                  <c:v>0.06</c:v>
                </c:pt>
                <c:pt idx="3">
                  <c:v>0.04</c:v>
                </c:pt>
                <c:pt idx="4">
                  <c:v>0.05</c:v>
                </c:pt>
                <c:pt idx="5">
                  <c:v>0.02</c:v>
                </c:pt>
                <c:pt idx="6">
                  <c:v>0.01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0.15</c:v>
                </c:pt>
                <c:pt idx="1">
                  <c:v>0.04</c:v>
                </c:pt>
                <c:pt idx="2">
                  <c:v>0.06</c:v>
                </c:pt>
                <c:pt idx="3">
                  <c:v>0.05</c:v>
                </c:pt>
                <c:pt idx="4">
                  <c:v>0.04</c:v>
                </c:pt>
                <c:pt idx="5">
                  <c:v>0.02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0.13</c:v>
                </c:pt>
                <c:pt idx="1">
                  <c:v>0.05</c:v>
                </c:pt>
                <c:pt idx="2">
                  <c:v>0.08</c:v>
                </c:pt>
                <c:pt idx="3">
                  <c:v>0.03</c:v>
                </c:pt>
                <c:pt idx="4">
                  <c:v>0.03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0.16</c:v>
                </c:pt>
                <c:pt idx="1">
                  <c:v>0.1</c:v>
                </c:pt>
                <c:pt idx="2">
                  <c:v>0.06</c:v>
                </c:pt>
                <c:pt idx="3">
                  <c:v>0.06</c:v>
                </c:pt>
                <c:pt idx="4">
                  <c:v>0.03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021952"/>
        <c:axId val="429022344"/>
      </c:barChart>
      <c:catAx>
        <c:axId val="4290219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022344"/>
        <c:crosses val="autoZero"/>
        <c:auto val="1"/>
        <c:lblAlgn val="ctr"/>
        <c:lblOffset val="100"/>
        <c:noMultiLvlLbl val="0"/>
      </c:catAx>
      <c:valAx>
        <c:axId val="4290223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90219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0.22</c:v>
                </c:pt>
                <c:pt idx="1">
                  <c:v>0.17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0.09</c:v>
                </c:pt>
                <c:pt idx="5">
                  <c:v>0.08</c:v>
                </c:pt>
                <c:pt idx="6">
                  <c:v>0.03</c:v>
                </c:pt>
                <c:pt idx="7">
                  <c:v>0.05</c:v>
                </c:pt>
                <c:pt idx="8">
                  <c:v>0.06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0.22</c:v>
                </c:pt>
                <c:pt idx="1">
                  <c:v>0.13</c:v>
                </c:pt>
                <c:pt idx="2">
                  <c:v>0.15</c:v>
                </c:pt>
                <c:pt idx="3">
                  <c:v>0.15</c:v>
                </c:pt>
                <c:pt idx="4">
                  <c:v>0.06</c:v>
                </c:pt>
                <c:pt idx="5">
                  <c:v>0.06</c:v>
                </c:pt>
                <c:pt idx="6">
                  <c:v>0.04</c:v>
                </c:pt>
                <c:pt idx="7">
                  <c:v>0.05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0.22</c:v>
                </c:pt>
                <c:pt idx="1">
                  <c:v>0.14000000000000001</c:v>
                </c:pt>
                <c:pt idx="2">
                  <c:v>0.13</c:v>
                </c:pt>
                <c:pt idx="3">
                  <c:v>0.1</c:v>
                </c:pt>
                <c:pt idx="4">
                  <c:v>0.06</c:v>
                </c:pt>
                <c:pt idx="5">
                  <c:v>0.04</c:v>
                </c:pt>
                <c:pt idx="6">
                  <c:v>0.05</c:v>
                </c:pt>
                <c:pt idx="7">
                  <c:v>0.03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0.24</c:v>
                </c:pt>
                <c:pt idx="1">
                  <c:v>0.17</c:v>
                </c:pt>
                <c:pt idx="2">
                  <c:v>0.16</c:v>
                </c:pt>
                <c:pt idx="3">
                  <c:v>0.15</c:v>
                </c:pt>
                <c:pt idx="4">
                  <c:v>0.08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0.05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033712"/>
        <c:axId val="429034496"/>
      </c:barChart>
      <c:catAx>
        <c:axId val="429033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034496"/>
        <c:crosses val="autoZero"/>
        <c:auto val="1"/>
        <c:lblAlgn val="ctr"/>
        <c:lblOffset val="100"/>
        <c:noMultiLvlLbl val="0"/>
      </c:catAx>
      <c:valAx>
        <c:axId val="4290344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9033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CAA-4301-AA4E-32F6A28D056E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CAA-4301-AA4E-32F6A28D056E}"/>
                </c:ext>
              </c:extLst>
            </c:dLbl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CAA-4301-AA4E-32F6A28D056E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5CAA-4301-AA4E-32F6A28D056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0.72</c:v>
                </c:pt>
                <c:pt idx="1">
                  <c:v>0.61</c:v>
                </c:pt>
                <c:pt idx="2">
                  <c:v>0.66</c:v>
                </c:pt>
                <c:pt idx="3">
                  <c:v>0.69</c:v>
                </c:pt>
                <c:pt idx="4">
                  <c:v>0.4</c:v>
                </c:pt>
                <c:pt idx="5">
                  <c:v>0.38</c:v>
                </c:pt>
                <c:pt idx="6">
                  <c:v>0.09</c:v>
                </c:pt>
                <c:pt idx="7">
                  <c:v>0.5</c:v>
                </c:pt>
                <c:pt idx="8">
                  <c:v>0.34</c:v>
                </c:pt>
                <c:pt idx="9">
                  <c:v>0.38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0.76</c:v>
                </c:pt>
                <c:pt idx="1">
                  <c:v>0.67</c:v>
                </c:pt>
                <c:pt idx="2">
                  <c:v>0.74</c:v>
                </c:pt>
                <c:pt idx="3">
                  <c:v>0.71</c:v>
                </c:pt>
                <c:pt idx="4">
                  <c:v>0.41</c:v>
                </c:pt>
                <c:pt idx="5">
                  <c:v>0.35</c:v>
                </c:pt>
                <c:pt idx="6">
                  <c:v>0</c:v>
                </c:pt>
                <c:pt idx="7">
                  <c:v>0.53</c:v>
                </c:pt>
                <c:pt idx="8">
                  <c:v>0.39</c:v>
                </c:pt>
                <c:pt idx="9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0.73</c:v>
                </c:pt>
                <c:pt idx="1">
                  <c:v>0.66</c:v>
                </c:pt>
                <c:pt idx="2">
                  <c:v>0.71</c:v>
                </c:pt>
                <c:pt idx="3">
                  <c:v>0.73</c:v>
                </c:pt>
                <c:pt idx="4">
                  <c:v>0.41</c:v>
                </c:pt>
                <c:pt idx="5">
                  <c:v>0.34</c:v>
                </c:pt>
                <c:pt idx="6">
                  <c:v>0</c:v>
                </c:pt>
                <c:pt idx="7">
                  <c:v>0.49</c:v>
                </c:pt>
                <c:pt idx="8">
                  <c:v>0.37</c:v>
                </c:pt>
                <c:pt idx="9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Inne</c:v>
                </c:pt>
                <c:pt idx="7">
                  <c:v>Kraina Wędlin</c:v>
                </c:pt>
                <c:pt idx="8">
                  <c:v>Duda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0.82</c:v>
                </c:pt>
                <c:pt idx="1">
                  <c:v>0.7</c:v>
                </c:pt>
                <c:pt idx="2">
                  <c:v>0.75</c:v>
                </c:pt>
                <c:pt idx="3">
                  <c:v>0.76</c:v>
                </c:pt>
                <c:pt idx="4">
                  <c:v>0.48</c:v>
                </c:pt>
                <c:pt idx="5">
                  <c:v>0.36</c:v>
                </c:pt>
                <c:pt idx="6">
                  <c:v>0</c:v>
                </c:pt>
                <c:pt idx="7">
                  <c:v>0.48</c:v>
                </c:pt>
                <c:pt idx="8">
                  <c:v>0.39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038024"/>
        <c:axId val="427218256"/>
      </c:barChart>
      <c:catAx>
        <c:axId val="4290380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18256"/>
        <c:crosses val="autoZero"/>
        <c:auto val="1"/>
        <c:lblAlgn val="ctr"/>
        <c:lblOffset val="100"/>
        <c:noMultiLvlLbl val="0"/>
      </c:catAx>
      <c:valAx>
        <c:axId val="4272182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90380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18648"/>
        <c:axId val="427217864"/>
      </c:barChart>
      <c:catAx>
        <c:axId val="4272186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7217864"/>
        <c:crosses val="autoZero"/>
        <c:auto val="1"/>
        <c:lblAlgn val="ctr"/>
        <c:lblOffset val="100"/>
        <c:noMultiLvlLbl val="0"/>
      </c:catAx>
      <c:valAx>
        <c:axId val="427217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72186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Olewnik</c:v>
                </c:pt>
                <c:pt idx="7">
                  <c:v>Henryk Kania</c:v>
                </c:pt>
                <c:pt idx="8">
                  <c:v>Balcerzak</c:v>
                </c:pt>
                <c:pt idx="9">
                  <c:v>Duda</c:v>
                </c:pt>
                <c:pt idx="10">
                  <c:v>JBB</c:v>
                </c:pt>
                <c:pt idx="11">
                  <c:v>Madej Wróbel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Inna</c:v>
                </c:pt>
                <c:pt idx="17">
                  <c:v>Baroni</c:v>
                </c:pt>
                <c:pt idx="18">
                  <c:v>Mazury Ełk</c:v>
                </c:pt>
                <c:pt idx="19">
                  <c:v>Dolina Dobra</c:v>
                </c:pt>
                <c:pt idx="20">
                  <c:v>Dulano</c:v>
                </c:pt>
                <c:pt idx="21">
                  <c:v>Żadna z powyższych</c:v>
                </c:pt>
              </c:strCache>
            </c:strRef>
          </c:cat>
          <c:val>
            <c:numRef>
              <c:f>Arkusz1!$B$2:$B$23</c:f>
              <c:numCache>
                <c:formatCode>0%</c:formatCode>
                <c:ptCount val="22"/>
                <c:pt idx="0">
                  <c:v>0.61</c:v>
                </c:pt>
                <c:pt idx="1">
                  <c:v>0.5</c:v>
                </c:pt>
                <c:pt idx="2">
                  <c:v>0.45</c:v>
                </c:pt>
                <c:pt idx="3">
                  <c:v>0.39</c:v>
                </c:pt>
                <c:pt idx="4">
                  <c:v>0.3</c:v>
                </c:pt>
                <c:pt idx="5">
                  <c:v>0.27</c:v>
                </c:pt>
                <c:pt idx="6">
                  <c:v>0.18</c:v>
                </c:pt>
                <c:pt idx="7">
                  <c:v>0.17</c:v>
                </c:pt>
                <c:pt idx="8">
                  <c:v>0.17</c:v>
                </c:pt>
                <c:pt idx="9">
                  <c:v>0.15</c:v>
                </c:pt>
                <c:pt idx="10">
                  <c:v>0.15</c:v>
                </c:pt>
                <c:pt idx="11">
                  <c:v>0.14000000000000001</c:v>
                </c:pt>
                <c:pt idx="12">
                  <c:v>0.13</c:v>
                </c:pt>
                <c:pt idx="13">
                  <c:v>7.0000000000000007E-2</c:v>
                </c:pt>
                <c:pt idx="14">
                  <c:v>0.04</c:v>
                </c:pt>
                <c:pt idx="15">
                  <c:v>0.03</c:v>
                </c:pt>
                <c:pt idx="16">
                  <c:v>0.03</c:v>
                </c:pt>
                <c:pt idx="17">
                  <c:v>0.02</c:v>
                </c:pt>
                <c:pt idx="18">
                  <c:v>0.02</c:v>
                </c:pt>
                <c:pt idx="19">
                  <c:v>0.02</c:v>
                </c:pt>
                <c:pt idx="20">
                  <c:v>0.01</c:v>
                </c:pt>
                <c:pt idx="21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3279456"/>
        <c:axId val="403285336"/>
      </c:barChart>
      <c:catAx>
        <c:axId val="40327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3285336"/>
        <c:crosses val="autoZero"/>
        <c:auto val="1"/>
        <c:lblAlgn val="ctr"/>
        <c:lblOffset val="100"/>
        <c:noMultiLvlLbl val="0"/>
      </c:catAx>
      <c:valAx>
        <c:axId val="4032853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32794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Balcerzak</c:v>
                </c:pt>
                <c:pt idx="9">
                  <c:v>Indykpol</c:v>
                </c:pt>
                <c:pt idx="10">
                  <c:v>JBB</c:v>
                </c:pt>
                <c:pt idx="11">
                  <c:v>Madej Wróbel</c:v>
                </c:pt>
                <c:pt idx="12">
                  <c:v>Olewnik</c:v>
                </c:pt>
                <c:pt idx="13">
                  <c:v>Nasze Smaki</c:v>
                </c:pt>
                <c:pt idx="14">
                  <c:v>Drobimex</c:v>
                </c:pt>
                <c:pt idx="15">
                  <c:v>Drosed</c:v>
                </c:pt>
                <c:pt idx="16">
                  <c:v>Konspol</c:v>
                </c:pt>
                <c:pt idx="17">
                  <c:v>Dolina Dobra</c:v>
                </c:pt>
                <c:pt idx="18">
                  <c:v>Baroni</c:v>
                </c:pt>
                <c:pt idx="19">
                  <c:v>Mazury Ełk</c:v>
                </c:pt>
                <c:pt idx="20">
                  <c:v>Deluxe</c:v>
                </c:pt>
                <c:pt idx="21">
                  <c:v>Dulano</c:v>
                </c:pt>
                <c:pt idx="22">
                  <c:v>Yano</c:v>
                </c:pt>
                <c:pt idx="23">
                  <c:v>Inna</c:v>
                </c:pt>
                <c:pt idx="24">
                  <c:v>Żadna z powyższych</c:v>
                </c:pt>
              </c:strCache>
            </c:strRef>
          </c:cat>
          <c:val>
            <c:numRef>
              <c:f>Arkusz1!$C$2:$C$26</c:f>
              <c:numCache>
                <c:formatCode>0%</c:formatCode>
                <c:ptCount val="25"/>
                <c:pt idx="0">
                  <c:v>0.33</c:v>
                </c:pt>
                <c:pt idx="1">
                  <c:v>0.3</c:v>
                </c:pt>
                <c:pt idx="2">
                  <c:v>0.28000000000000003</c:v>
                </c:pt>
                <c:pt idx="3">
                  <c:v>0.28999999999999998</c:v>
                </c:pt>
                <c:pt idx="4">
                  <c:v>0.28999999999999998</c:v>
                </c:pt>
                <c:pt idx="5">
                  <c:v>0.18</c:v>
                </c:pt>
                <c:pt idx="6">
                  <c:v>0.12</c:v>
                </c:pt>
                <c:pt idx="7">
                  <c:v>7.0000000000000007E-2</c:v>
                </c:pt>
                <c:pt idx="8">
                  <c:v>0.08</c:v>
                </c:pt>
                <c:pt idx="9">
                  <c:v>0.04</c:v>
                </c:pt>
                <c:pt idx="10">
                  <c:v>0.11</c:v>
                </c:pt>
                <c:pt idx="11">
                  <c:v>0.08</c:v>
                </c:pt>
                <c:pt idx="12">
                  <c:v>0.06</c:v>
                </c:pt>
                <c:pt idx="13">
                  <c:v>0.03</c:v>
                </c:pt>
                <c:pt idx="14">
                  <c:v>0.04</c:v>
                </c:pt>
                <c:pt idx="15">
                  <c:v>0.02</c:v>
                </c:pt>
                <c:pt idx="16">
                  <c:v>0.01</c:v>
                </c:pt>
                <c:pt idx="17">
                  <c:v>0.06</c:v>
                </c:pt>
                <c:pt idx="18">
                  <c:v>0.01</c:v>
                </c:pt>
                <c:pt idx="19">
                  <c:v>0.01</c:v>
                </c:pt>
                <c:pt idx="20">
                  <c:v>0.02</c:v>
                </c:pt>
                <c:pt idx="21">
                  <c:v>0.01</c:v>
                </c:pt>
                <c:pt idx="22">
                  <c:v>0.01</c:v>
                </c:pt>
                <c:pt idx="23">
                  <c:v>0.04</c:v>
                </c:pt>
                <c:pt idx="24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392216"/>
        <c:axId val="383392608"/>
      </c:barChart>
      <c:catAx>
        <c:axId val="383392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392608"/>
        <c:crosses val="autoZero"/>
        <c:auto val="1"/>
        <c:lblAlgn val="ctr"/>
        <c:lblOffset val="100"/>
        <c:noMultiLvlLbl val="0"/>
      </c:catAx>
      <c:valAx>
        <c:axId val="3833926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33922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Olewnik</c:v>
                </c:pt>
                <c:pt idx="7">
                  <c:v>Henryk Kania</c:v>
                </c:pt>
                <c:pt idx="8">
                  <c:v>Balcerzak</c:v>
                </c:pt>
                <c:pt idx="9">
                  <c:v>Duda</c:v>
                </c:pt>
                <c:pt idx="10">
                  <c:v>JBB</c:v>
                </c:pt>
                <c:pt idx="11">
                  <c:v>Madej Wróbel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Inna</c:v>
                </c:pt>
                <c:pt idx="17">
                  <c:v>Baroni</c:v>
                </c:pt>
                <c:pt idx="18">
                  <c:v>Mazury Ełk</c:v>
                </c:pt>
                <c:pt idx="19">
                  <c:v>Dolina Dobra</c:v>
                </c:pt>
                <c:pt idx="20">
                  <c:v>Dulano</c:v>
                </c:pt>
                <c:pt idx="21">
                  <c:v>Żadna z powyższych</c:v>
                </c:pt>
              </c:strCache>
            </c:strRef>
          </c:cat>
          <c:val>
            <c:numRef>
              <c:f>Arkusz1!$C$2:$C$23</c:f>
              <c:numCache>
                <c:formatCode>0%</c:formatCode>
                <c:ptCount val="22"/>
                <c:pt idx="0">
                  <c:v>0.4</c:v>
                </c:pt>
                <c:pt idx="1">
                  <c:v>0.23</c:v>
                </c:pt>
                <c:pt idx="2">
                  <c:v>0.28000000000000003</c:v>
                </c:pt>
                <c:pt idx="3">
                  <c:v>0.14000000000000001</c:v>
                </c:pt>
                <c:pt idx="4">
                  <c:v>0.17</c:v>
                </c:pt>
                <c:pt idx="5">
                  <c:v>0.14000000000000001</c:v>
                </c:pt>
                <c:pt idx="6">
                  <c:v>0.06</c:v>
                </c:pt>
                <c:pt idx="7">
                  <c:v>0.03</c:v>
                </c:pt>
                <c:pt idx="8">
                  <c:v>0.05</c:v>
                </c:pt>
                <c:pt idx="9">
                  <c:v>0.02</c:v>
                </c:pt>
                <c:pt idx="10">
                  <c:v>0.08</c:v>
                </c:pt>
                <c:pt idx="11">
                  <c:v>0.04</c:v>
                </c:pt>
                <c:pt idx="12">
                  <c:v>0.04</c:v>
                </c:pt>
                <c:pt idx="13">
                  <c:v>0.03</c:v>
                </c:pt>
                <c:pt idx="14">
                  <c:v>0.01</c:v>
                </c:pt>
                <c:pt idx="15">
                  <c:v>0.01</c:v>
                </c:pt>
                <c:pt idx="16">
                  <c:v>0.03</c:v>
                </c:pt>
                <c:pt idx="17">
                  <c:v>0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3288080"/>
        <c:axId val="403289648"/>
      </c:barChart>
      <c:catAx>
        <c:axId val="4032880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3289648"/>
        <c:crosses val="autoZero"/>
        <c:auto val="1"/>
        <c:lblAlgn val="ctr"/>
        <c:lblOffset val="100"/>
        <c:noMultiLvlLbl val="0"/>
      </c:catAx>
      <c:valAx>
        <c:axId val="4032896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3288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Olewnik</c:v>
                </c:pt>
                <c:pt idx="7">
                  <c:v>Henryk Kania</c:v>
                </c:pt>
                <c:pt idx="8">
                  <c:v>Balcerzak</c:v>
                </c:pt>
                <c:pt idx="9">
                  <c:v>Duda</c:v>
                </c:pt>
                <c:pt idx="10">
                  <c:v>JBB</c:v>
                </c:pt>
                <c:pt idx="11">
                  <c:v>Madej Wróbel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Inna</c:v>
                </c:pt>
                <c:pt idx="17">
                  <c:v>Baroni</c:v>
                </c:pt>
                <c:pt idx="18">
                  <c:v>Mazury Ełk</c:v>
                </c:pt>
                <c:pt idx="19">
                  <c:v>Dolina Dobra</c:v>
                </c:pt>
                <c:pt idx="20">
                  <c:v>Dulano</c:v>
                </c:pt>
                <c:pt idx="21">
                  <c:v>Żadna z powyższych</c:v>
                </c:pt>
              </c:strCache>
            </c:strRef>
          </c:cat>
          <c:val>
            <c:numRef>
              <c:f>Arkusz1!$E$2:$E$23</c:f>
              <c:numCache>
                <c:formatCode>0%</c:formatCode>
                <c:ptCount val="22"/>
                <c:pt idx="0">
                  <c:v>0.21</c:v>
                </c:pt>
                <c:pt idx="1">
                  <c:v>0.09</c:v>
                </c:pt>
                <c:pt idx="2">
                  <c:v>0.12</c:v>
                </c:pt>
                <c:pt idx="3">
                  <c:v>0.05</c:v>
                </c:pt>
                <c:pt idx="4">
                  <c:v>7.0000000000000007E-2</c:v>
                </c:pt>
                <c:pt idx="5">
                  <c:v>0.06</c:v>
                </c:pt>
                <c:pt idx="6">
                  <c:v>0.02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0.04</c:v>
                </c:pt>
                <c:pt idx="11">
                  <c:v>0.01</c:v>
                </c:pt>
                <c:pt idx="12">
                  <c:v>0.02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0.03</c:v>
                </c:pt>
                <c:pt idx="17">
                  <c:v>0</c:v>
                </c:pt>
                <c:pt idx="18">
                  <c:v>0.01</c:v>
                </c:pt>
                <c:pt idx="19">
                  <c:v>0</c:v>
                </c:pt>
                <c:pt idx="20" formatCode="General">
                  <c:v>0</c:v>
                </c:pt>
                <c:pt idx="21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3289256"/>
        <c:axId val="403287688"/>
      </c:barChart>
      <c:catAx>
        <c:axId val="403289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3287688"/>
        <c:crosses val="autoZero"/>
        <c:auto val="1"/>
        <c:lblAlgn val="ctr"/>
        <c:lblOffset val="100"/>
        <c:noMultiLvlLbl val="0"/>
      </c:catAx>
      <c:valAx>
        <c:axId val="4032876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32892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Olewnik</c:v>
                </c:pt>
                <c:pt idx="7">
                  <c:v>Henryk Kania</c:v>
                </c:pt>
                <c:pt idx="8">
                  <c:v>Balcerzak</c:v>
                </c:pt>
                <c:pt idx="9">
                  <c:v>Duda</c:v>
                </c:pt>
                <c:pt idx="10">
                  <c:v>JBB</c:v>
                </c:pt>
                <c:pt idx="11">
                  <c:v>Madej Wróbel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Inna</c:v>
                </c:pt>
                <c:pt idx="17">
                  <c:v>Baroni</c:v>
                </c:pt>
                <c:pt idx="18">
                  <c:v>Mazury Ełk</c:v>
                </c:pt>
                <c:pt idx="19">
                  <c:v>Dolina Dobra</c:v>
                </c:pt>
                <c:pt idx="20">
                  <c:v>Dulano</c:v>
                </c:pt>
                <c:pt idx="21">
                  <c:v>Żadna z powyższych</c:v>
                </c:pt>
              </c:strCache>
            </c:strRef>
          </c:cat>
          <c:val>
            <c:numRef>
              <c:f>Arkusz1!$D$2:$D$23</c:f>
              <c:numCache>
                <c:formatCode>0%</c:formatCode>
                <c:ptCount val="22"/>
                <c:pt idx="0">
                  <c:v>0.28000000000000003</c:v>
                </c:pt>
                <c:pt idx="1">
                  <c:v>0.18</c:v>
                </c:pt>
                <c:pt idx="2">
                  <c:v>0.2</c:v>
                </c:pt>
                <c:pt idx="3">
                  <c:v>0.08</c:v>
                </c:pt>
                <c:pt idx="4">
                  <c:v>0.12</c:v>
                </c:pt>
                <c:pt idx="5">
                  <c:v>0.1</c:v>
                </c:pt>
                <c:pt idx="6">
                  <c:v>0.04</c:v>
                </c:pt>
                <c:pt idx="7">
                  <c:v>0.02</c:v>
                </c:pt>
                <c:pt idx="8">
                  <c:v>0.03</c:v>
                </c:pt>
                <c:pt idx="9">
                  <c:v>0.01</c:v>
                </c:pt>
                <c:pt idx="10">
                  <c:v>0.05</c:v>
                </c:pt>
                <c:pt idx="11">
                  <c:v>0.02</c:v>
                </c:pt>
                <c:pt idx="12">
                  <c:v>0.03</c:v>
                </c:pt>
                <c:pt idx="13">
                  <c:v>0.02</c:v>
                </c:pt>
                <c:pt idx="14">
                  <c:v>0.01</c:v>
                </c:pt>
                <c:pt idx="15">
                  <c:v>0</c:v>
                </c:pt>
                <c:pt idx="16">
                  <c:v>0.03</c:v>
                </c:pt>
                <c:pt idx="17">
                  <c:v>0</c:v>
                </c:pt>
                <c:pt idx="18">
                  <c:v>0.01</c:v>
                </c:pt>
                <c:pt idx="19">
                  <c:v>0.01</c:v>
                </c:pt>
                <c:pt idx="20">
                  <c:v>0</c:v>
                </c:pt>
                <c:pt idx="21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3290040"/>
        <c:axId val="403290432"/>
      </c:barChart>
      <c:catAx>
        <c:axId val="4032900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3290432"/>
        <c:crosses val="autoZero"/>
        <c:auto val="1"/>
        <c:lblAlgn val="ctr"/>
        <c:lblOffset val="100"/>
        <c:noMultiLvlLbl val="0"/>
      </c:catAx>
      <c:valAx>
        <c:axId val="4032904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32900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A26-478D-85A6-F1668B67C7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0.61</c:v>
                </c:pt>
                <c:pt idx="1">
                  <c:v>0.5</c:v>
                </c:pt>
                <c:pt idx="2">
                  <c:v>0.45</c:v>
                </c:pt>
                <c:pt idx="3">
                  <c:v>0.39</c:v>
                </c:pt>
                <c:pt idx="4">
                  <c:v>0.3</c:v>
                </c:pt>
                <c:pt idx="5">
                  <c:v>0.27</c:v>
                </c:pt>
                <c:pt idx="6">
                  <c:v>0.17</c:v>
                </c:pt>
                <c:pt idx="7">
                  <c:v>0.17</c:v>
                </c:pt>
                <c:pt idx="8">
                  <c:v>0.14000000000000001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0.61</c:v>
                </c:pt>
                <c:pt idx="1">
                  <c:v>0.52</c:v>
                </c:pt>
                <c:pt idx="2">
                  <c:v>0.53</c:v>
                </c:pt>
                <c:pt idx="3">
                  <c:v>0.42</c:v>
                </c:pt>
                <c:pt idx="4">
                  <c:v>0.36</c:v>
                </c:pt>
                <c:pt idx="5">
                  <c:v>0.26</c:v>
                </c:pt>
                <c:pt idx="6">
                  <c:v>0.17</c:v>
                </c:pt>
                <c:pt idx="7">
                  <c:v>0.17</c:v>
                </c:pt>
                <c:pt idx="8">
                  <c:v>0.16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0.51</c:v>
                </c:pt>
                <c:pt idx="2">
                  <c:v>0.5</c:v>
                </c:pt>
                <c:pt idx="3">
                  <c:v>0.4</c:v>
                </c:pt>
                <c:pt idx="4">
                  <c:v>0.34</c:v>
                </c:pt>
                <c:pt idx="5">
                  <c:v>0.23</c:v>
                </c:pt>
                <c:pt idx="6">
                  <c:v>0.2</c:v>
                </c:pt>
                <c:pt idx="7">
                  <c:v>0.18</c:v>
                </c:pt>
                <c:pt idx="8">
                  <c:v>0.17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0.67</c:v>
                </c:pt>
                <c:pt idx="1">
                  <c:v>0.57999999999999996</c:v>
                </c:pt>
                <c:pt idx="2">
                  <c:v>0.55000000000000004</c:v>
                </c:pt>
                <c:pt idx="3">
                  <c:v>0.44</c:v>
                </c:pt>
                <c:pt idx="4">
                  <c:v>0.32</c:v>
                </c:pt>
                <c:pt idx="5">
                  <c:v>0.28999999999999998</c:v>
                </c:pt>
                <c:pt idx="6">
                  <c:v>0.22</c:v>
                </c:pt>
                <c:pt idx="7">
                  <c:v>0.2</c:v>
                </c:pt>
                <c:pt idx="8">
                  <c:v>0.2</c:v>
                </c:pt>
                <c:pt idx="9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706120"/>
        <c:axId val="459707296"/>
      </c:barChart>
      <c:catAx>
        <c:axId val="4597061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707296"/>
        <c:crosses val="autoZero"/>
        <c:auto val="1"/>
        <c:lblAlgn val="ctr"/>
        <c:lblOffset val="100"/>
        <c:noMultiLvlLbl val="0"/>
      </c:catAx>
      <c:valAx>
        <c:axId val="45970729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7061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0E4-42C4-ACD2-EDAD74C7ED0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</c:v>
                </c:pt>
                <c:pt idx="1">
                  <c:v>0.23</c:v>
                </c:pt>
                <c:pt idx="2">
                  <c:v>0.28000000000000003</c:v>
                </c:pt>
                <c:pt idx="3">
                  <c:v>0.14000000000000001</c:v>
                </c:pt>
                <c:pt idx="4">
                  <c:v>0.17</c:v>
                </c:pt>
                <c:pt idx="5">
                  <c:v>0.14000000000000001</c:v>
                </c:pt>
                <c:pt idx="6">
                  <c:v>0.03</c:v>
                </c:pt>
                <c:pt idx="7">
                  <c:v>0.05</c:v>
                </c:pt>
                <c:pt idx="8">
                  <c:v>0.04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0.38</c:v>
                </c:pt>
                <c:pt idx="1">
                  <c:v>0.25</c:v>
                </c:pt>
                <c:pt idx="2">
                  <c:v>0.28999999999999998</c:v>
                </c:pt>
                <c:pt idx="3">
                  <c:v>0.22</c:v>
                </c:pt>
                <c:pt idx="4">
                  <c:v>0.21</c:v>
                </c:pt>
                <c:pt idx="5">
                  <c:v>0.13</c:v>
                </c:pt>
                <c:pt idx="6">
                  <c:v>0.04</c:v>
                </c:pt>
                <c:pt idx="7">
                  <c:v>0.05</c:v>
                </c:pt>
                <c:pt idx="8">
                  <c:v>7.0000000000000007E-2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0.36</c:v>
                </c:pt>
                <c:pt idx="1">
                  <c:v>0.26</c:v>
                </c:pt>
                <c:pt idx="2">
                  <c:v>0.26</c:v>
                </c:pt>
                <c:pt idx="3">
                  <c:v>0.2</c:v>
                </c:pt>
                <c:pt idx="4">
                  <c:v>0.23</c:v>
                </c:pt>
                <c:pt idx="5">
                  <c:v>0.11</c:v>
                </c:pt>
                <c:pt idx="6">
                  <c:v>0.06</c:v>
                </c:pt>
                <c:pt idx="7">
                  <c:v>0.06</c:v>
                </c:pt>
                <c:pt idx="8">
                  <c:v>0.04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0.45</c:v>
                </c:pt>
                <c:pt idx="1">
                  <c:v>0.3</c:v>
                </c:pt>
                <c:pt idx="2">
                  <c:v>0.31</c:v>
                </c:pt>
                <c:pt idx="3">
                  <c:v>0.22</c:v>
                </c:pt>
                <c:pt idx="4">
                  <c:v>0.18</c:v>
                </c:pt>
                <c:pt idx="5">
                  <c:v>0.15</c:v>
                </c:pt>
                <c:pt idx="6">
                  <c:v>0.05</c:v>
                </c:pt>
                <c:pt idx="7">
                  <c:v>0.05</c:v>
                </c:pt>
                <c:pt idx="8">
                  <c:v>0.06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64176"/>
        <c:axId val="459660256"/>
      </c:barChart>
      <c:catAx>
        <c:axId val="4596641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60256"/>
        <c:crosses val="autoZero"/>
        <c:auto val="1"/>
        <c:lblAlgn val="ctr"/>
        <c:lblOffset val="100"/>
        <c:noMultiLvlLbl val="0"/>
      </c:catAx>
      <c:valAx>
        <c:axId val="45966025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641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05F-45FC-A0AD-93433B7FB56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0.18</c:v>
                </c:pt>
                <c:pt idx="2">
                  <c:v>0.2</c:v>
                </c:pt>
                <c:pt idx="3">
                  <c:v>0.08</c:v>
                </c:pt>
                <c:pt idx="4">
                  <c:v>0.12</c:v>
                </c:pt>
                <c:pt idx="5">
                  <c:v>0.1</c:v>
                </c:pt>
                <c:pt idx="6">
                  <c:v>0.02</c:v>
                </c:pt>
                <c:pt idx="7">
                  <c:v>0.03</c:v>
                </c:pt>
                <c:pt idx="8">
                  <c:v>0.02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0.27</c:v>
                </c:pt>
                <c:pt idx="1">
                  <c:v>0.14000000000000001</c:v>
                </c:pt>
                <c:pt idx="2">
                  <c:v>0.21</c:v>
                </c:pt>
                <c:pt idx="3">
                  <c:v>0.14000000000000001</c:v>
                </c:pt>
                <c:pt idx="4">
                  <c:v>0.16</c:v>
                </c:pt>
                <c:pt idx="5">
                  <c:v>0.08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0.27</c:v>
                </c:pt>
                <c:pt idx="1">
                  <c:v>0.17</c:v>
                </c:pt>
                <c:pt idx="2">
                  <c:v>0.21</c:v>
                </c:pt>
                <c:pt idx="3">
                  <c:v>0.12</c:v>
                </c:pt>
                <c:pt idx="4">
                  <c:v>0.17</c:v>
                </c:pt>
                <c:pt idx="5">
                  <c:v>0.08</c:v>
                </c:pt>
                <c:pt idx="6">
                  <c:v>0.02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0.33</c:v>
                </c:pt>
                <c:pt idx="1">
                  <c:v>0.22</c:v>
                </c:pt>
                <c:pt idx="2">
                  <c:v>0.21</c:v>
                </c:pt>
                <c:pt idx="3">
                  <c:v>0.14000000000000001</c:v>
                </c:pt>
                <c:pt idx="4">
                  <c:v>0.12</c:v>
                </c:pt>
                <c:pt idx="5">
                  <c:v>0.11</c:v>
                </c:pt>
                <c:pt idx="6">
                  <c:v>0.02</c:v>
                </c:pt>
                <c:pt idx="7">
                  <c:v>0.03</c:v>
                </c:pt>
                <c:pt idx="8">
                  <c:v>0.04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60648"/>
        <c:axId val="459677504"/>
      </c:barChart>
      <c:catAx>
        <c:axId val="4596606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77504"/>
        <c:crosses val="autoZero"/>
        <c:auto val="1"/>
        <c:lblAlgn val="ctr"/>
        <c:lblOffset val="100"/>
        <c:noMultiLvlLbl val="0"/>
      </c:catAx>
      <c:valAx>
        <c:axId val="45967750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606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0.21</c:v>
                </c:pt>
                <c:pt idx="1">
                  <c:v>0.09</c:v>
                </c:pt>
                <c:pt idx="2">
                  <c:v>0.12</c:v>
                </c:pt>
                <c:pt idx="3">
                  <c:v>0.05</c:v>
                </c:pt>
                <c:pt idx="4">
                  <c:v>7.0000000000000007E-2</c:v>
                </c:pt>
                <c:pt idx="5">
                  <c:v>0.06</c:v>
                </c:pt>
                <c:pt idx="6">
                  <c:v>0</c:v>
                </c:pt>
                <c:pt idx="7">
                  <c:v>0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0.19</c:v>
                </c:pt>
                <c:pt idx="1">
                  <c:v>0.08</c:v>
                </c:pt>
                <c:pt idx="2">
                  <c:v>0.14000000000000001</c:v>
                </c:pt>
                <c:pt idx="3">
                  <c:v>0.06</c:v>
                </c:pt>
                <c:pt idx="4">
                  <c:v>0.11</c:v>
                </c:pt>
                <c:pt idx="5">
                  <c:v>0.05</c:v>
                </c:pt>
                <c:pt idx="6">
                  <c:v>0.01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0.16</c:v>
                </c:pt>
                <c:pt idx="1">
                  <c:v>0.09</c:v>
                </c:pt>
                <c:pt idx="2">
                  <c:v>0.12</c:v>
                </c:pt>
                <c:pt idx="3">
                  <c:v>0.05</c:v>
                </c:pt>
                <c:pt idx="4">
                  <c:v>0.13</c:v>
                </c:pt>
                <c:pt idx="5">
                  <c:v>0.05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Madej Wróbel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0.22</c:v>
                </c:pt>
                <c:pt idx="1">
                  <c:v>0.12</c:v>
                </c:pt>
                <c:pt idx="2">
                  <c:v>0.1</c:v>
                </c:pt>
                <c:pt idx="3">
                  <c:v>0.05</c:v>
                </c:pt>
                <c:pt idx="4">
                  <c:v>0.08</c:v>
                </c:pt>
                <c:pt idx="5">
                  <c:v>0.06</c:v>
                </c:pt>
                <c:pt idx="6">
                  <c:v>0.01</c:v>
                </c:pt>
                <c:pt idx="7">
                  <c:v>0.01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67312"/>
        <c:axId val="459670448"/>
      </c:barChart>
      <c:catAx>
        <c:axId val="4596673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70448"/>
        <c:crosses val="autoZero"/>
        <c:auto val="1"/>
        <c:lblAlgn val="ctr"/>
        <c:lblOffset val="100"/>
        <c:noMultiLvlLbl val="0"/>
      </c:catAx>
      <c:valAx>
        <c:axId val="45967044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673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713568"/>
        <c:axId val="459713960"/>
      </c:barChart>
      <c:catAx>
        <c:axId val="4597135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9713960"/>
        <c:crosses val="autoZero"/>
        <c:auto val="1"/>
        <c:lblAlgn val="ctr"/>
        <c:lblOffset val="100"/>
        <c:noMultiLvlLbl val="0"/>
      </c:catAx>
      <c:valAx>
        <c:axId val="4597139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97135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Inna</c:v>
                </c:pt>
                <c:pt idx="7">
                  <c:v>Balcerzak</c:v>
                </c:pt>
                <c:pt idx="8">
                  <c:v>Olewnik</c:v>
                </c:pt>
                <c:pt idx="9">
                  <c:v>Henryk Kania</c:v>
                </c:pt>
                <c:pt idx="10">
                  <c:v>JBB</c:v>
                </c:pt>
                <c:pt idx="11">
                  <c:v>Indykpol</c:v>
                </c:pt>
                <c:pt idx="12">
                  <c:v>Dolina Dobra</c:v>
                </c:pt>
                <c:pt idx="13">
                  <c:v>Duda</c:v>
                </c:pt>
                <c:pt idx="14">
                  <c:v>Madej Wróbel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Baroni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Nie kupuję w ogóle</c:v>
                </c:pt>
              </c:strCache>
            </c:strRef>
          </c:cat>
          <c:val>
            <c:numRef>
              <c:f>Arkusz1!$B$2:$B$23</c:f>
              <c:numCache>
                <c:formatCode>0%</c:formatCode>
                <c:ptCount val="22"/>
                <c:pt idx="0">
                  <c:v>0.14000000000000001</c:v>
                </c:pt>
                <c:pt idx="1">
                  <c:v>0.1</c:v>
                </c:pt>
                <c:pt idx="2">
                  <c:v>0.09</c:v>
                </c:pt>
                <c:pt idx="3">
                  <c:v>0.06</c:v>
                </c:pt>
                <c:pt idx="4">
                  <c:v>0.05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394560"/>
        <c:axId val="439394952"/>
      </c:barChart>
      <c:catAx>
        <c:axId val="4393945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394952"/>
        <c:crosses val="autoZero"/>
        <c:auto val="1"/>
        <c:lblAlgn val="ctr"/>
        <c:lblOffset val="100"/>
        <c:noMultiLvlLbl val="0"/>
      </c:catAx>
      <c:valAx>
        <c:axId val="4393949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394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Inna</c:v>
                </c:pt>
                <c:pt idx="7">
                  <c:v>Balcerzak</c:v>
                </c:pt>
                <c:pt idx="8">
                  <c:v>Olewnik</c:v>
                </c:pt>
                <c:pt idx="9">
                  <c:v>Henryk Kania</c:v>
                </c:pt>
                <c:pt idx="10">
                  <c:v>JBB</c:v>
                </c:pt>
                <c:pt idx="11">
                  <c:v>Indykpol</c:v>
                </c:pt>
                <c:pt idx="12">
                  <c:v>Dolina Dobra</c:v>
                </c:pt>
                <c:pt idx="13">
                  <c:v>Duda</c:v>
                </c:pt>
                <c:pt idx="14">
                  <c:v>Madej Wróbel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Baroni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Nie kupuję w ogóle</c:v>
                </c:pt>
              </c:strCache>
            </c:strRef>
          </c:cat>
          <c:val>
            <c:numRef>
              <c:f>Arkusz1!$C$2:$C$23</c:f>
              <c:numCache>
                <c:formatCode>0%</c:formatCode>
                <c:ptCount val="22"/>
                <c:pt idx="0">
                  <c:v>0.25</c:v>
                </c:pt>
                <c:pt idx="1">
                  <c:v>0.19</c:v>
                </c:pt>
                <c:pt idx="2">
                  <c:v>0.14000000000000001</c:v>
                </c:pt>
                <c:pt idx="3">
                  <c:v>0.06</c:v>
                </c:pt>
                <c:pt idx="4">
                  <c:v>0.08</c:v>
                </c:pt>
                <c:pt idx="5">
                  <c:v>7.0000000000000007E-2</c:v>
                </c:pt>
                <c:pt idx="6">
                  <c:v>0.06</c:v>
                </c:pt>
                <c:pt idx="7">
                  <c:v>0.02</c:v>
                </c:pt>
                <c:pt idx="8">
                  <c:v>0.03</c:v>
                </c:pt>
                <c:pt idx="9">
                  <c:v>0.01</c:v>
                </c:pt>
                <c:pt idx="10">
                  <c:v>0.04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</c:v>
                </c:pt>
                <c:pt idx="16">
                  <c:v>0.02</c:v>
                </c:pt>
                <c:pt idx="17">
                  <c:v>0</c:v>
                </c:pt>
                <c:pt idx="18">
                  <c:v>0.01</c:v>
                </c:pt>
                <c:pt idx="19" formatCode="General">
                  <c:v>0</c:v>
                </c:pt>
                <c:pt idx="20">
                  <c:v>0</c:v>
                </c:pt>
                <c:pt idx="21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407496"/>
        <c:axId val="439410240"/>
      </c:barChart>
      <c:catAx>
        <c:axId val="439407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410240"/>
        <c:crosses val="autoZero"/>
        <c:auto val="1"/>
        <c:lblAlgn val="ctr"/>
        <c:lblOffset val="100"/>
        <c:noMultiLvlLbl val="0"/>
      </c:catAx>
      <c:valAx>
        <c:axId val="4394102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4074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Balcerzak</c:v>
                </c:pt>
                <c:pt idx="9">
                  <c:v>Indykpol</c:v>
                </c:pt>
                <c:pt idx="10">
                  <c:v>JBB</c:v>
                </c:pt>
                <c:pt idx="11">
                  <c:v>Madej Wróbel</c:v>
                </c:pt>
                <c:pt idx="12">
                  <c:v>Olewnik</c:v>
                </c:pt>
                <c:pt idx="13">
                  <c:v>Nasze Smaki</c:v>
                </c:pt>
                <c:pt idx="14">
                  <c:v>Drobimex</c:v>
                </c:pt>
                <c:pt idx="15">
                  <c:v>Drosed</c:v>
                </c:pt>
                <c:pt idx="16">
                  <c:v>Konspol</c:v>
                </c:pt>
                <c:pt idx="17">
                  <c:v>Dolina Dobra</c:v>
                </c:pt>
                <c:pt idx="18">
                  <c:v>Baroni</c:v>
                </c:pt>
                <c:pt idx="19">
                  <c:v>Mazury Ełk</c:v>
                </c:pt>
                <c:pt idx="20">
                  <c:v>Deluxe</c:v>
                </c:pt>
                <c:pt idx="21">
                  <c:v>Dulano</c:v>
                </c:pt>
                <c:pt idx="22">
                  <c:v>Yano</c:v>
                </c:pt>
                <c:pt idx="23">
                  <c:v>Inna</c:v>
                </c:pt>
                <c:pt idx="24">
                  <c:v>Żadna z powyższych</c:v>
                </c:pt>
              </c:strCache>
            </c:strRef>
          </c:cat>
          <c:val>
            <c:numRef>
              <c:f>Arkusz1!$E$2:$E$26</c:f>
              <c:numCache>
                <c:formatCode>0%</c:formatCode>
                <c:ptCount val="25"/>
                <c:pt idx="0">
                  <c:v>0.1</c:v>
                </c:pt>
                <c:pt idx="1">
                  <c:v>0.1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0.17</c:v>
                </c:pt>
                <c:pt idx="5">
                  <c:v>0.06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0.02</c:v>
                </c:pt>
                <c:pt idx="11">
                  <c:v>0.02</c:v>
                </c:pt>
                <c:pt idx="12">
                  <c:v>0.02</c:v>
                </c:pt>
                <c:pt idx="13">
                  <c:v>0</c:v>
                </c:pt>
                <c:pt idx="14">
                  <c:v>0.02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0.01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0.05</c:v>
                </c:pt>
                <c:pt idx="24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395744"/>
        <c:axId val="383396528"/>
      </c:barChart>
      <c:catAx>
        <c:axId val="3833957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396528"/>
        <c:crosses val="autoZero"/>
        <c:auto val="1"/>
        <c:lblAlgn val="ctr"/>
        <c:lblOffset val="100"/>
        <c:noMultiLvlLbl val="0"/>
      </c:catAx>
      <c:valAx>
        <c:axId val="3833965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3395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Inna</c:v>
                </c:pt>
                <c:pt idx="7">
                  <c:v>Balcerzak</c:v>
                </c:pt>
                <c:pt idx="8">
                  <c:v>Olewnik</c:v>
                </c:pt>
                <c:pt idx="9">
                  <c:v>Henryk Kania</c:v>
                </c:pt>
                <c:pt idx="10">
                  <c:v>JBB</c:v>
                </c:pt>
                <c:pt idx="11">
                  <c:v>Indykpol</c:v>
                </c:pt>
                <c:pt idx="12">
                  <c:v>Dolina Dobra</c:v>
                </c:pt>
                <c:pt idx="13">
                  <c:v>Duda</c:v>
                </c:pt>
                <c:pt idx="14">
                  <c:v>Madej Wróbel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Baroni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Nie kupuję w ogóle</c:v>
                </c:pt>
              </c:strCache>
            </c:strRef>
          </c:cat>
          <c:val>
            <c:numRef>
              <c:f>Arkusz1!$E$2:$E$23</c:f>
              <c:numCache>
                <c:formatCode>0%</c:formatCode>
                <c:ptCount val="22"/>
                <c:pt idx="0">
                  <c:v>0.04</c:v>
                </c:pt>
                <c:pt idx="1">
                  <c:v>0.02</c:v>
                </c:pt>
                <c:pt idx="2">
                  <c:v>0.04</c:v>
                </c:pt>
                <c:pt idx="3">
                  <c:v>0.04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0.02</c:v>
                </c:pt>
                <c:pt idx="10">
                  <c:v>0.03</c:v>
                </c:pt>
                <c:pt idx="11">
                  <c:v>0.05</c:v>
                </c:pt>
                <c:pt idx="12">
                  <c:v>0.02</c:v>
                </c:pt>
                <c:pt idx="13">
                  <c:v>0.02</c:v>
                </c:pt>
                <c:pt idx="14">
                  <c:v>0.02</c:v>
                </c:pt>
                <c:pt idx="15">
                  <c:v>0</c:v>
                </c:pt>
                <c:pt idx="16">
                  <c:v>0.01</c:v>
                </c:pt>
                <c:pt idx="17">
                  <c:v>0.01</c:v>
                </c:pt>
                <c:pt idx="18">
                  <c:v>0.02</c:v>
                </c:pt>
                <c:pt idx="19">
                  <c:v>0</c:v>
                </c:pt>
                <c:pt idx="20">
                  <c:v>0.02</c:v>
                </c:pt>
                <c:pt idx="21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374568"/>
        <c:axId val="439374960"/>
      </c:barChart>
      <c:catAx>
        <c:axId val="4393745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374960"/>
        <c:crosses val="autoZero"/>
        <c:auto val="1"/>
        <c:lblAlgn val="ctr"/>
        <c:lblOffset val="100"/>
        <c:noMultiLvlLbl val="0"/>
      </c:catAx>
      <c:valAx>
        <c:axId val="4393749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3745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Inna</c:v>
                </c:pt>
                <c:pt idx="7">
                  <c:v>Balcerzak</c:v>
                </c:pt>
                <c:pt idx="8">
                  <c:v>Olewnik</c:v>
                </c:pt>
                <c:pt idx="9">
                  <c:v>Henryk Kania</c:v>
                </c:pt>
                <c:pt idx="10">
                  <c:v>JBB</c:v>
                </c:pt>
                <c:pt idx="11">
                  <c:v>Indykpol</c:v>
                </c:pt>
                <c:pt idx="12">
                  <c:v>Dolina Dobra</c:v>
                </c:pt>
                <c:pt idx="13">
                  <c:v>Duda</c:v>
                </c:pt>
                <c:pt idx="14">
                  <c:v>Madej Wróbel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Baroni</c:v>
                </c:pt>
                <c:pt idx="18">
                  <c:v>Drosed</c:v>
                </c:pt>
                <c:pt idx="19">
                  <c:v>Dulano</c:v>
                </c:pt>
                <c:pt idx="20">
                  <c:v>Konspol</c:v>
                </c:pt>
                <c:pt idx="21">
                  <c:v>Nie kupuję w ogóle</c:v>
                </c:pt>
              </c:strCache>
            </c:strRef>
          </c:cat>
          <c:val>
            <c:numRef>
              <c:f>Arkusz1!$D$2:$D$23</c:f>
              <c:numCache>
                <c:formatCode>0%</c:formatCode>
                <c:ptCount val="22"/>
                <c:pt idx="0">
                  <c:v>0.34</c:v>
                </c:pt>
                <c:pt idx="1">
                  <c:v>0.31</c:v>
                </c:pt>
                <c:pt idx="2">
                  <c:v>0.35</c:v>
                </c:pt>
                <c:pt idx="3">
                  <c:v>0.25</c:v>
                </c:pt>
                <c:pt idx="4">
                  <c:v>0.17</c:v>
                </c:pt>
                <c:pt idx="5">
                  <c:v>0.18</c:v>
                </c:pt>
                <c:pt idx="6">
                  <c:v>0.05</c:v>
                </c:pt>
                <c:pt idx="7">
                  <c:v>0.11</c:v>
                </c:pt>
                <c:pt idx="8">
                  <c:v>0.13</c:v>
                </c:pt>
                <c:pt idx="9">
                  <c:v>0.1</c:v>
                </c:pt>
                <c:pt idx="10">
                  <c:v>0.09</c:v>
                </c:pt>
                <c:pt idx="11">
                  <c:v>0.06</c:v>
                </c:pt>
                <c:pt idx="12">
                  <c:v>0.01</c:v>
                </c:pt>
                <c:pt idx="13">
                  <c:v>0.08</c:v>
                </c:pt>
                <c:pt idx="14">
                  <c:v>0.09</c:v>
                </c:pt>
                <c:pt idx="15">
                  <c:v>0.01</c:v>
                </c:pt>
                <c:pt idx="16">
                  <c:v>0.05</c:v>
                </c:pt>
                <c:pt idx="17">
                  <c:v>0.02</c:v>
                </c:pt>
                <c:pt idx="18">
                  <c:v>0.02</c:v>
                </c:pt>
                <c:pt idx="19">
                  <c:v>0.02</c:v>
                </c:pt>
                <c:pt idx="20">
                  <c:v>0.02</c:v>
                </c:pt>
                <c:pt idx="21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399656"/>
        <c:axId val="439404752"/>
      </c:barChart>
      <c:catAx>
        <c:axId val="4393996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404752"/>
        <c:crosses val="autoZero"/>
        <c:auto val="1"/>
        <c:lblAlgn val="ctr"/>
        <c:lblOffset val="100"/>
        <c:noMultiLvlLbl val="0"/>
      </c:catAx>
      <c:valAx>
        <c:axId val="4394047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399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659384"/>
        <c:axId val="546659776"/>
      </c:barChart>
      <c:catAx>
        <c:axId val="54665938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6659776"/>
        <c:crosses val="autoZero"/>
        <c:auto val="1"/>
        <c:lblAlgn val="ctr"/>
        <c:lblOffset val="100"/>
        <c:noMultiLvlLbl val="0"/>
      </c:catAx>
      <c:valAx>
        <c:axId val="54665977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66593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7F5-4CDC-A216-7F2D800F068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0.09</c:v>
                </c:pt>
                <c:pt idx="2">
                  <c:v>0.1</c:v>
                </c:pt>
                <c:pt idx="3">
                  <c:v>0.06</c:v>
                </c:pt>
                <c:pt idx="4">
                  <c:v>0.04</c:v>
                </c:pt>
                <c:pt idx="5">
                  <c:v>0.05</c:v>
                </c:pt>
                <c:pt idx="6">
                  <c:v>0.03</c:v>
                </c:pt>
                <c:pt idx="7">
                  <c:v>0.02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0.08</c:v>
                </c:pt>
                <c:pt idx="3">
                  <c:v>0.09</c:v>
                </c:pt>
                <c:pt idx="4">
                  <c:v>0.05</c:v>
                </c:pt>
                <c:pt idx="5">
                  <c:v>0.03</c:v>
                </c:pt>
                <c:pt idx="6">
                  <c:v>0.05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0.12</c:v>
                </c:pt>
                <c:pt idx="1">
                  <c:v>0.08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0.06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0.16</c:v>
                </c:pt>
                <c:pt idx="1">
                  <c:v>0.11</c:v>
                </c:pt>
                <c:pt idx="2">
                  <c:v>0.11</c:v>
                </c:pt>
                <c:pt idx="3">
                  <c:v>0.11</c:v>
                </c:pt>
                <c:pt idx="4">
                  <c:v>0.06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597056"/>
        <c:axId val="546599408"/>
      </c:barChart>
      <c:catAx>
        <c:axId val="546597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599408"/>
        <c:crosses val="autoZero"/>
        <c:auto val="1"/>
        <c:lblAlgn val="ctr"/>
        <c:lblOffset val="100"/>
        <c:noMultiLvlLbl val="0"/>
      </c:catAx>
      <c:valAx>
        <c:axId val="5465994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597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537-401F-A4B3-13347FD84AE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0.25</c:v>
                </c:pt>
                <c:pt idx="1">
                  <c:v>0.14000000000000001</c:v>
                </c:pt>
                <c:pt idx="2">
                  <c:v>0.19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0.08</c:v>
                </c:pt>
                <c:pt idx="6">
                  <c:v>0.06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0.24</c:v>
                </c:pt>
                <c:pt idx="1">
                  <c:v>0.12</c:v>
                </c:pt>
                <c:pt idx="2">
                  <c:v>0.18</c:v>
                </c:pt>
                <c:pt idx="3">
                  <c:v>0.11</c:v>
                </c:pt>
                <c:pt idx="4">
                  <c:v>0.12</c:v>
                </c:pt>
                <c:pt idx="5">
                  <c:v>0.06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0.23</c:v>
                </c:pt>
                <c:pt idx="1">
                  <c:v>0.13</c:v>
                </c:pt>
                <c:pt idx="2">
                  <c:v>0.18</c:v>
                </c:pt>
                <c:pt idx="3">
                  <c:v>0.08</c:v>
                </c:pt>
                <c:pt idx="4">
                  <c:v>0.14000000000000001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0.02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</c:v>
                </c:pt>
                <c:pt idx="1">
                  <c:v>0.2</c:v>
                </c:pt>
                <c:pt idx="2">
                  <c:v>0.18</c:v>
                </c:pt>
                <c:pt idx="3">
                  <c:v>0.11</c:v>
                </c:pt>
                <c:pt idx="4">
                  <c:v>0.1</c:v>
                </c:pt>
                <c:pt idx="5">
                  <c:v>0.09</c:v>
                </c:pt>
                <c:pt idx="6">
                  <c:v>0.05</c:v>
                </c:pt>
                <c:pt idx="7">
                  <c:v>0.05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602544"/>
        <c:axId val="546598232"/>
      </c:barChart>
      <c:catAx>
        <c:axId val="5466025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598232"/>
        <c:crosses val="autoZero"/>
        <c:auto val="1"/>
        <c:lblAlgn val="ctr"/>
        <c:lblOffset val="100"/>
        <c:noMultiLvlLbl val="0"/>
      </c:catAx>
      <c:valAx>
        <c:axId val="5465982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6025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52D-4D77-BB36-0A44B351E90D}"/>
                </c:ext>
              </c:extLst>
            </c:dLbl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52D-4D77-BB36-0A44B351E90D}"/>
                </c:ext>
              </c:extLst>
            </c:dLbl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152D-4D77-BB36-0A44B351E90D}"/>
                </c:ext>
              </c:extLst>
            </c:dLbl>
            <c:dLbl>
              <c:idx val="8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152D-4D77-BB36-0A44B351E90D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152D-4D77-BB36-0A44B351E90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0.34</c:v>
                </c:pt>
                <c:pt idx="1">
                  <c:v>0.35</c:v>
                </c:pt>
                <c:pt idx="2">
                  <c:v>0.31</c:v>
                </c:pt>
                <c:pt idx="3">
                  <c:v>0.25</c:v>
                </c:pt>
                <c:pt idx="4">
                  <c:v>0.18</c:v>
                </c:pt>
                <c:pt idx="5">
                  <c:v>0.17</c:v>
                </c:pt>
                <c:pt idx="6">
                  <c:v>0.05</c:v>
                </c:pt>
                <c:pt idx="7">
                  <c:v>0.13</c:v>
                </c:pt>
                <c:pt idx="8">
                  <c:v>0.11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0.38</c:v>
                </c:pt>
                <c:pt idx="1">
                  <c:v>0.39</c:v>
                </c:pt>
                <c:pt idx="2">
                  <c:v>0.35</c:v>
                </c:pt>
                <c:pt idx="3">
                  <c:v>0.3</c:v>
                </c:pt>
                <c:pt idx="4">
                  <c:v>0.23</c:v>
                </c:pt>
                <c:pt idx="5">
                  <c:v>0.16</c:v>
                </c:pt>
                <c:pt idx="6">
                  <c:v>0.05</c:v>
                </c:pt>
                <c:pt idx="7">
                  <c:v>0.11</c:v>
                </c:pt>
                <c:pt idx="8">
                  <c:v>0.14000000000000001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0.36</c:v>
                </c:pt>
                <c:pt idx="1">
                  <c:v>0.41</c:v>
                </c:pt>
                <c:pt idx="2">
                  <c:v>0.35</c:v>
                </c:pt>
                <c:pt idx="3">
                  <c:v>0.28999999999999998</c:v>
                </c:pt>
                <c:pt idx="4">
                  <c:v>0.15</c:v>
                </c:pt>
                <c:pt idx="5">
                  <c:v>0.15</c:v>
                </c:pt>
                <c:pt idx="6">
                  <c:v>0.05</c:v>
                </c:pt>
                <c:pt idx="7">
                  <c:v>0.12</c:v>
                </c:pt>
                <c:pt idx="8">
                  <c:v>0.14000000000000001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0.43</c:v>
                </c:pt>
                <c:pt idx="1">
                  <c:v>0.43</c:v>
                </c:pt>
                <c:pt idx="2">
                  <c:v>0.4</c:v>
                </c:pt>
                <c:pt idx="3">
                  <c:v>0.34</c:v>
                </c:pt>
                <c:pt idx="4">
                  <c:v>0.19</c:v>
                </c:pt>
                <c:pt idx="5">
                  <c:v>0.18</c:v>
                </c:pt>
                <c:pt idx="6">
                  <c:v>7.0000000000000007E-2</c:v>
                </c:pt>
                <c:pt idx="7">
                  <c:v>0.11</c:v>
                </c:pt>
                <c:pt idx="8">
                  <c:v>0.17</c:v>
                </c:pt>
                <c:pt idx="9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604504"/>
        <c:axId val="546597448"/>
      </c:barChart>
      <c:catAx>
        <c:axId val="546604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597448"/>
        <c:crosses val="autoZero"/>
        <c:auto val="1"/>
        <c:lblAlgn val="ctr"/>
        <c:lblOffset val="100"/>
        <c:noMultiLvlLbl val="0"/>
      </c:catAx>
      <c:valAx>
        <c:axId val="5465974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6045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605288"/>
        <c:axId val="546598624"/>
      </c:barChart>
      <c:catAx>
        <c:axId val="5466052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6598624"/>
        <c:crosses val="autoZero"/>
        <c:auto val="1"/>
        <c:lblAlgn val="ctr"/>
        <c:lblOffset val="100"/>
        <c:noMultiLvlLbl val="0"/>
      </c:catAx>
      <c:valAx>
        <c:axId val="54659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6605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Indykpol</c:v>
                </c:pt>
                <c:pt idx="2">
                  <c:v>Pikok</c:v>
                </c:pt>
                <c:pt idx="3">
                  <c:v>Duda</c:v>
                </c:pt>
                <c:pt idx="4">
                  <c:v>JBB</c:v>
                </c:pt>
                <c:pt idx="5">
                  <c:v>Sokołów</c:v>
                </c:pt>
                <c:pt idx="6">
                  <c:v>Tarczyński</c:v>
                </c:pt>
                <c:pt idx="7">
                  <c:v>Krakus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Inna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810824"/>
        <c:axId val="459812000"/>
      </c:barChart>
      <c:catAx>
        <c:axId val="45981082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9812000"/>
        <c:crosses val="autoZero"/>
        <c:auto val="1"/>
        <c:lblAlgn val="ctr"/>
        <c:lblOffset val="100"/>
        <c:noMultiLvlLbl val="0"/>
      </c:catAx>
      <c:valAx>
        <c:axId val="45981200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98108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Indykpol</c:v>
                </c:pt>
                <c:pt idx="2">
                  <c:v>Pikok</c:v>
                </c:pt>
                <c:pt idx="3">
                  <c:v>Duda</c:v>
                </c:pt>
                <c:pt idx="4">
                  <c:v>JBB</c:v>
                </c:pt>
                <c:pt idx="5">
                  <c:v>Sokołów</c:v>
                </c:pt>
                <c:pt idx="6">
                  <c:v>Tarczyński</c:v>
                </c:pt>
                <c:pt idx="7">
                  <c:v>Krakus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Inna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0.04</c:v>
                </c:pt>
                <c:pt idx="1">
                  <c:v>0.05</c:v>
                </c:pt>
                <c:pt idx="2">
                  <c:v>0.04</c:v>
                </c:pt>
                <c:pt idx="3">
                  <c:v>0.02</c:v>
                </c:pt>
                <c:pt idx="4">
                  <c:v>0.03</c:v>
                </c:pt>
                <c:pt idx="5">
                  <c:v>0.04</c:v>
                </c:pt>
                <c:pt idx="6">
                  <c:v>0.02</c:v>
                </c:pt>
                <c:pt idx="7">
                  <c:v>0.04</c:v>
                </c:pt>
                <c:pt idx="8">
                  <c:v>0.02</c:v>
                </c:pt>
                <c:pt idx="9">
                  <c:v>0.03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Indykpol</c:v>
                </c:pt>
                <c:pt idx="2">
                  <c:v>Pikok</c:v>
                </c:pt>
                <c:pt idx="3">
                  <c:v>Duda</c:v>
                </c:pt>
                <c:pt idx="4">
                  <c:v>JBB</c:v>
                </c:pt>
                <c:pt idx="5">
                  <c:v>Sokołów</c:v>
                </c:pt>
                <c:pt idx="6">
                  <c:v>Tarczyński</c:v>
                </c:pt>
                <c:pt idx="7">
                  <c:v>Krakus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Inna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0.04</c:v>
                </c:pt>
                <c:pt idx="2">
                  <c:v>0.04</c:v>
                </c:pt>
                <c:pt idx="3">
                  <c:v>0.03</c:v>
                </c:pt>
                <c:pt idx="4">
                  <c:v>0.03</c:v>
                </c:pt>
                <c:pt idx="5">
                  <c:v>0.02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Indykpol</c:v>
                </c:pt>
                <c:pt idx="2">
                  <c:v>Pikok</c:v>
                </c:pt>
                <c:pt idx="3">
                  <c:v>Duda</c:v>
                </c:pt>
                <c:pt idx="4">
                  <c:v>JBB</c:v>
                </c:pt>
                <c:pt idx="5">
                  <c:v>Sokołów</c:v>
                </c:pt>
                <c:pt idx="6">
                  <c:v>Tarczyński</c:v>
                </c:pt>
                <c:pt idx="7">
                  <c:v>Krakus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Inna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0.06</c:v>
                </c:pt>
                <c:pt idx="1">
                  <c:v>0.03</c:v>
                </c:pt>
                <c:pt idx="2">
                  <c:v>0.05</c:v>
                </c:pt>
                <c:pt idx="3">
                  <c:v>0.04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Indykpol</c:v>
                </c:pt>
                <c:pt idx="2">
                  <c:v>Pikok</c:v>
                </c:pt>
                <c:pt idx="3">
                  <c:v>Duda</c:v>
                </c:pt>
                <c:pt idx="4">
                  <c:v>JBB</c:v>
                </c:pt>
                <c:pt idx="5">
                  <c:v>Sokołów</c:v>
                </c:pt>
                <c:pt idx="6">
                  <c:v>Tarczyński</c:v>
                </c:pt>
                <c:pt idx="7">
                  <c:v>Krakus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Inna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0.05</c:v>
                </c:pt>
                <c:pt idx="1">
                  <c:v>0.05</c:v>
                </c:pt>
                <c:pt idx="2">
                  <c:v>0.03</c:v>
                </c:pt>
                <c:pt idx="3">
                  <c:v>0.04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 formatCode="###0%">
                  <c:v>0.02</c:v>
                </c:pt>
                <c:pt idx="10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585968"/>
        <c:axId val="452585184"/>
      </c:barChart>
      <c:catAx>
        <c:axId val="4525859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2585184"/>
        <c:crosses val="autoZero"/>
        <c:auto val="1"/>
        <c:lblAlgn val="ctr"/>
        <c:lblOffset val="100"/>
        <c:noMultiLvlLbl val="0"/>
      </c:catAx>
      <c:valAx>
        <c:axId val="45258518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525859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1615176"/>
        <c:axId val="431615568"/>
      </c:barChart>
      <c:catAx>
        <c:axId val="4316151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1615568"/>
        <c:crosses val="autoZero"/>
        <c:auto val="1"/>
        <c:lblAlgn val="ctr"/>
        <c:lblOffset val="100"/>
        <c:noMultiLvlLbl val="0"/>
      </c:catAx>
      <c:valAx>
        <c:axId val="4316155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1615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Balcerzak</c:v>
                </c:pt>
                <c:pt idx="9">
                  <c:v>Indykpol</c:v>
                </c:pt>
                <c:pt idx="10">
                  <c:v>JBB</c:v>
                </c:pt>
                <c:pt idx="11">
                  <c:v>Madej Wróbel</c:v>
                </c:pt>
                <c:pt idx="12">
                  <c:v>Olewnik</c:v>
                </c:pt>
                <c:pt idx="13">
                  <c:v>Nasze Smaki</c:v>
                </c:pt>
                <c:pt idx="14">
                  <c:v>Drobimex</c:v>
                </c:pt>
                <c:pt idx="15">
                  <c:v>Drosed</c:v>
                </c:pt>
                <c:pt idx="16">
                  <c:v>Konspol</c:v>
                </c:pt>
                <c:pt idx="17">
                  <c:v>Dolina Dobra</c:v>
                </c:pt>
                <c:pt idx="18">
                  <c:v>Baroni</c:v>
                </c:pt>
                <c:pt idx="19">
                  <c:v>Mazury Ełk</c:v>
                </c:pt>
                <c:pt idx="20">
                  <c:v>Deluxe</c:v>
                </c:pt>
                <c:pt idx="21">
                  <c:v>Dulano</c:v>
                </c:pt>
                <c:pt idx="22">
                  <c:v>Yano</c:v>
                </c:pt>
                <c:pt idx="23">
                  <c:v>Inna</c:v>
                </c:pt>
                <c:pt idx="24">
                  <c:v>Żadna z powyższych</c:v>
                </c:pt>
              </c:strCache>
            </c:strRef>
          </c:cat>
          <c:val>
            <c:numRef>
              <c:f>Arkusz1!$D$2:$D$26</c:f>
              <c:numCache>
                <c:formatCode>0%</c:formatCode>
                <c:ptCount val="25"/>
                <c:pt idx="0">
                  <c:v>0.23</c:v>
                </c:pt>
                <c:pt idx="1">
                  <c:v>0.22</c:v>
                </c:pt>
                <c:pt idx="2">
                  <c:v>0.19</c:v>
                </c:pt>
                <c:pt idx="3">
                  <c:v>0.19</c:v>
                </c:pt>
                <c:pt idx="4">
                  <c:v>0.25</c:v>
                </c:pt>
                <c:pt idx="5">
                  <c:v>0.14000000000000001</c:v>
                </c:pt>
                <c:pt idx="6">
                  <c:v>0.08</c:v>
                </c:pt>
                <c:pt idx="7">
                  <c:v>0.03</c:v>
                </c:pt>
                <c:pt idx="8">
                  <c:v>0.04</c:v>
                </c:pt>
                <c:pt idx="9">
                  <c:v>0.02</c:v>
                </c:pt>
                <c:pt idx="10">
                  <c:v>0.09</c:v>
                </c:pt>
                <c:pt idx="11">
                  <c:v>0.05</c:v>
                </c:pt>
                <c:pt idx="12">
                  <c:v>0.03</c:v>
                </c:pt>
                <c:pt idx="13">
                  <c:v>0.02</c:v>
                </c:pt>
                <c:pt idx="14">
                  <c:v>0.04</c:v>
                </c:pt>
                <c:pt idx="15">
                  <c:v>0.01</c:v>
                </c:pt>
                <c:pt idx="16">
                  <c:v>0.01</c:v>
                </c:pt>
                <c:pt idx="17">
                  <c:v>0.04</c:v>
                </c:pt>
                <c:pt idx="18">
                  <c:v>0</c:v>
                </c:pt>
                <c:pt idx="19">
                  <c:v>0.01</c:v>
                </c:pt>
                <c:pt idx="20">
                  <c:v>0.01</c:v>
                </c:pt>
                <c:pt idx="21">
                  <c:v>0</c:v>
                </c:pt>
                <c:pt idx="22">
                  <c:v>0</c:v>
                </c:pt>
                <c:pt idx="23">
                  <c:v>0.03</c:v>
                </c:pt>
                <c:pt idx="24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394176"/>
        <c:axId val="383398880"/>
      </c:barChart>
      <c:catAx>
        <c:axId val="3833941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3398880"/>
        <c:crosses val="autoZero"/>
        <c:auto val="1"/>
        <c:lblAlgn val="ctr"/>
        <c:lblOffset val="100"/>
        <c:noMultiLvlLbl val="0"/>
      </c:catAx>
      <c:valAx>
        <c:axId val="3833988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33941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Konspol</c:v>
                </c:pt>
                <c:pt idx="1">
                  <c:v>Madej Wróbel</c:v>
                </c:pt>
                <c:pt idx="2">
                  <c:v>Balcerzak</c:v>
                </c:pt>
                <c:pt idx="3">
                  <c:v>Olewnik</c:v>
                </c:pt>
                <c:pt idx="4">
                  <c:v>Drosed</c:v>
                </c:pt>
                <c:pt idx="5">
                  <c:v>Nasze Smaki</c:v>
                </c:pt>
                <c:pt idx="6">
                  <c:v>Mazury Ełk</c:v>
                </c:pt>
                <c:pt idx="7">
                  <c:v>Dolina Dobra</c:v>
                </c:pt>
                <c:pt idx="8">
                  <c:v>Baroni</c:v>
                </c:pt>
                <c:pt idx="9">
                  <c:v>Dulano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1612432"/>
        <c:axId val="431613608"/>
      </c:barChart>
      <c:catAx>
        <c:axId val="43161243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1613608"/>
        <c:crosses val="autoZero"/>
        <c:auto val="1"/>
        <c:lblAlgn val="ctr"/>
        <c:lblOffset val="100"/>
        <c:noMultiLvlLbl val="0"/>
      </c:catAx>
      <c:valAx>
        <c:axId val="43161360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1612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7CE-4F37-8CB8-78A90A8CF9E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Konspol</c:v>
                </c:pt>
                <c:pt idx="1">
                  <c:v>Madej Wróbel</c:v>
                </c:pt>
                <c:pt idx="2">
                  <c:v>Balcerzak</c:v>
                </c:pt>
                <c:pt idx="3">
                  <c:v>Olewnik</c:v>
                </c:pt>
                <c:pt idx="4">
                  <c:v>Drosed</c:v>
                </c:pt>
                <c:pt idx="5">
                  <c:v>Nasze Smaki</c:v>
                </c:pt>
                <c:pt idx="6">
                  <c:v>Mazury Ełk</c:v>
                </c:pt>
                <c:pt idx="7">
                  <c:v>Dolina Dobra</c:v>
                </c:pt>
                <c:pt idx="8">
                  <c:v>Baroni</c:v>
                </c:pt>
                <c:pt idx="9">
                  <c:v>Dulano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0.01</c:v>
                </c:pt>
                <c:pt idx="3">
                  <c:v>0.02</c:v>
                </c:pt>
                <c:pt idx="4">
                  <c:v>0.02</c:v>
                </c:pt>
                <c:pt idx="5">
                  <c:v>0.01</c:v>
                </c:pt>
                <c:pt idx="6">
                  <c:v>0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0"/>
                <c:pt idx="0">
                  <c:v>Konspol</c:v>
                </c:pt>
                <c:pt idx="1">
                  <c:v>Madej Wróbel</c:v>
                </c:pt>
                <c:pt idx="2">
                  <c:v>Balcerzak</c:v>
                </c:pt>
                <c:pt idx="3">
                  <c:v>Olewnik</c:v>
                </c:pt>
                <c:pt idx="4">
                  <c:v>Drosed</c:v>
                </c:pt>
                <c:pt idx="5">
                  <c:v>Nasze Smaki</c:v>
                </c:pt>
                <c:pt idx="6">
                  <c:v>Mazury Ełk</c:v>
                </c:pt>
                <c:pt idx="7">
                  <c:v>Dolina Dobra</c:v>
                </c:pt>
                <c:pt idx="8">
                  <c:v>Baroni</c:v>
                </c:pt>
                <c:pt idx="9">
                  <c:v>Dulano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0.02</c:v>
                </c:pt>
                <c:pt idx="3">
                  <c:v>0.02</c:v>
                </c:pt>
                <c:pt idx="4">
                  <c:v>0.01</c:v>
                </c:pt>
                <c:pt idx="5">
                  <c:v>0.02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0"/>
                <c:pt idx="0">
                  <c:v>Konspol</c:v>
                </c:pt>
                <c:pt idx="1">
                  <c:v>Madej Wróbel</c:v>
                </c:pt>
                <c:pt idx="2">
                  <c:v>Balcerzak</c:v>
                </c:pt>
                <c:pt idx="3">
                  <c:v>Olewnik</c:v>
                </c:pt>
                <c:pt idx="4">
                  <c:v>Drosed</c:v>
                </c:pt>
                <c:pt idx="5">
                  <c:v>Nasze Smaki</c:v>
                </c:pt>
                <c:pt idx="6">
                  <c:v>Mazury Ełk</c:v>
                </c:pt>
                <c:pt idx="7">
                  <c:v>Dolina Dobra</c:v>
                </c:pt>
                <c:pt idx="8">
                  <c:v>Baroni</c:v>
                </c:pt>
                <c:pt idx="9">
                  <c:v>Dulano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Konspol</c:v>
                </c:pt>
                <c:pt idx="1">
                  <c:v>Madej Wróbel</c:v>
                </c:pt>
                <c:pt idx="2">
                  <c:v>Balcerzak</c:v>
                </c:pt>
                <c:pt idx="3">
                  <c:v>Olewnik</c:v>
                </c:pt>
                <c:pt idx="4">
                  <c:v>Drosed</c:v>
                </c:pt>
                <c:pt idx="5">
                  <c:v>Nasze Smaki</c:v>
                </c:pt>
                <c:pt idx="6">
                  <c:v>Mazury Ełk</c:v>
                </c:pt>
                <c:pt idx="7">
                  <c:v>Dolina Dobra</c:v>
                </c:pt>
                <c:pt idx="8">
                  <c:v>Baroni</c:v>
                </c:pt>
                <c:pt idx="9">
                  <c:v>Dulano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431614392"/>
        <c:axId val="431614784"/>
      </c:barChart>
      <c:catAx>
        <c:axId val="4316143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1614784"/>
        <c:crosses val="autoZero"/>
        <c:auto val="1"/>
        <c:lblAlgn val="ctr"/>
        <c:lblOffset val="100"/>
        <c:noMultiLvlLbl val="0"/>
      </c:catAx>
      <c:valAx>
        <c:axId val="43161478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316143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0.215</c:v>
                </c:pt>
                <c:pt idx="1">
                  <c:v>0.19500000000000001</c:v>
                </c:pt>
                <c:pt idx="2">
                  <c:v>7.0000000000000007E-2</c:v>
                </c:pt>
                <c:pt idx="3">
                  <c:v>9.7500000000000003E-2</c:v>
                </c:pt>
                <c:pt idx="4">
                  <c:v>0.15</c:v>
                </c:pt>
                <c:pt idx="5">
                  <c:v>0.18</c:v>
                </c:pt>
                <c:pt idx="6">
                  <c:v>0.19750000000000001</c:v>
                </c:pt>
                <c:pt idx="7">
                  <c:v>0.215</c:v>
                </c:pt>
                <c:pt idx="8">
                  <c:v>0.1875</c:v>
                </c:pt>
                <c:pt idx="9">
                  <c:v>0.16499999999999998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0.14000000000000001</c:v>
                </c:pt>
                <c:pt idx="1">
                  <c:v>0.22</c:v>
                </c:pt>
                <c:pt idx="2">
                  <c:v>0.72</c:v>
                </c:pt>
                <c:pt idx="3">
                  <c:v>0.61</c:v>
                </c:pt>
                <c:pt idx="4">
                  <c:v>0.4</c:v>
                </c:pt>
                <c:pt idx="5">
                  <c:v>0.28000000000000003</c:v>
                </c:pt>
                <c:pt idx="6">
                  <c:v>0.21</c:v>
                </c:pt>
                <c:pt idx="7">
                  <c:v>0.14000000000000001</c:v>
                </c:pt>
                <c:pt idx="8">
                  <c:v>0.25</c:v>
                </c:pt>
                <c:pt idx="9">
                  <c:v>0.34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0.215</c:v>
                </c:pt>
                <c:pt idx="1">
                  <c:v>0.19500000000000001</c:v>
                </c:pt>
                <c:pt idx="2">
                  <c:v>7.0000000000000007E-2</c:v>
                </c:pt>
                <c:pt idx="3">
                  <c:v>9.7500000000000003E-2</c:v>
                </c:pt>
                <c:pt idx="4">
                  <c:v>0.15</c:v>
                </c:pt>
                <c:pt idx="5">
                  <c:v>0.18</c:v>
                </c:pt>
                <c:pt idx="6">
                  <c:v>0.19750000000000001</c:v>
                </c:pt>
                <c:pt idx="7">
                  <c:v>0.215</c:v>
                </c:pt>
                <c:pt idx="8">
                  <c:v>0.1875</c:v>
                </c:pt>
                <c:pt idx="9">
                  <c:v>0.16499999999999998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428633008"/>
        <c:axId val="428634184"/>
      </c:barChart>
      <c:catAx>
        <c:axId val="4286330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28634184"/>
        <c:crosses val="autoZero"/>
        <c:auto val="1"/>
        <c:lblAlgn val="ctr"/>
        <c:lblOffset val="100"/>
        <c:noMultiLvlLbl val="0"/>
      </c:catAx>
      <c:valAx>
        <c:axId val="42863418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428633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0.20749999999999999</c:v>
                </c:pt>
                <c:pt idx="2">
                  <c:v>9.7500000000000003E-2</c:v>
                </c:pt>
                <c:pt idx="3">
                  <c:v>0.1525</c:v>
                </c:pt>
                <c:pt idx="4">
                  <c:v>0.215</c:v>
                </c:pt>
                <c:pt idx="5">
                  <c:v>0.23</c:v>
                </c:pt>
                <c:pt idx="6">
                  <c:v>0.23749999999999999</c:v>
                </c:pt>
                <c:pt idx="7">
                  <c:v>0.23499999999999999</c:v>
                </c:pt>
                <c:pt idx="8">
                  <c:v>0.23499999999999999</c:v>
                </c:pt>
                <c:pt idx="9">
                  <c:v>0.1875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0.17</c:v>
                </c:pt>
                <c:pt idx="2">
                  <c:v>0.61</c:v>
                </c:pt>
                <c:pt idx="3">
                  <c:v>0.39</c:v>
                </c:pt>
                <c:pt idx="4">
                  <c:v>0.14000000000000001</c:v>
                </c:pt>
                <c:pt idx="5">
                  <c:v>0.08</c:v>
                </c:pt>
                <c:pt idx="6">
                  <c:v>0.05</c:v>
                </c:pt>
                <c:pt idx="7">
                  <c:v>0.06</c:v>
                </c:pt>
                <c:pt idx="8">
                  <c:v>0.06</c:v>
                </c:pt>
                <c:pt idx="9">
                  <c:v>0.25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0.20749999999999999</c:v>
                </c:pt>
                <c:pt idx="2">
                  <c:v>9.7500000000000003E-2</c:v>
                </c:pt>
                <c:pt idx="3">
                  <c:v>0.1525</c:v>
                </c:pt>
                <c:pt idx="4">
                  <c:v>0.215</c:v>
                </c:pt>
                <c:pt idx="5">
                  <c:v>0.23</c:v>
                </c:pt>
                <c:pt idx="6">
                  <c:v>0.23749999999999999</c:v>
                </c:pt>
                <c:pt idx="7">
                  <c:v>0.23499999999999999</c:v>
                </c:pt>
                <c:pt idx="8">
                  <c:v>0.23499999999999999</c:v>
                </c:pt>
                <c:pt idx="9">
                  <c:v>0.1875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428632224"/>
        <c:axId val="428632616"/>
      </c:barChart>
      <c:catAx>
        <c:axId val="4286322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28632616"/>
        <c:crosses val="autoZero"/>
        <c:auto val="1"/>
        <c:lblAlgn val="ctr"/>
        <c:lblOffset val="100"/>
        <c:noMultiLvlLbl val="0"/>
      </c:catAx>
      <c:valAx>
        <c:axId val="42863261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428632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0.2225</c:v>
                </c:pt>
                <c:pt idx="2">
                  <c:v>7.7500000000000013E-2</c:v>
                </c:pt>
                <c:pt idx="3">
                  <c:v>0.125</c:v>
                </c:pt>
                <c:pt idx="4">
                  <c:v>0.1925</c:v>
                </c:pt>
                <c:pt idx="5">
                  <c:v>0.20500000000000002</c:v>
                </c:pt>
                <c:pt idx="6">
                  <c:v>0.22750000000000001</c:v>
                </c:pt>
                <c:pt idx="7">
                  <c:v>0.22750000000000001</c:v>
                </c:pt>
                <c:pt idx="8">
                  <c:v>0.215</c:v>
                </c:pt>
                <c:pt idx="9">
                  <c:v>0.16250000000000001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0.11</c:v>
                </c:pt>
                <c:pt idx="2">
                  <c:v>0.69</c:v>
                </c:pt>
                <c:pt idx="3">
                  <c:v>0.5</c:v>
                </c:pt>
                <c:pt idx="4">
                  <c:v>0.23</c:v>
                </c:pt>
                <c:pt idx="5">
                  <c:v>0.18</c:v>
                </c:pt>
                <c:pt idx="6">
                  <c:v>0.09</c:v>
                </c:pt>
                <c:pt idx="7">
                  <c:v>0.09</c:v>
                </c:pt>
                <c:pt idx="8">
                  <c:v>0.14000000000000001</c:v>
                </c:pt>
                <c:pt idx="9">
                  <c:v>0.35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0.2225</c:v>
                </c:pt>
                <c:pt idx="2">
                  <c:v>7.7500000000000013E-2</c:v>
                </c:pt>
                <c:pt idx="3">
                  <c:v>0.125</c:v>
                </c:pt>
                <c:pt idx="4">
                  <c:v>0.1925</c:v>
                </c:pt>
                <c:pt idx="5">
                  <c:v>0.20500000000000002</c:v>
                </c:pt>
                <c:pt idx="6">
                  <c:v>0.22750000000000001</c:v>
                </c:pt>
                <c:pt idx="7">
                  <c:v>0.22750000000000001</c:v>
                </c:pt>
                <c:pt idx="8">
                  <c:v>0.215</c:v>
                </c:pt>
                <c:pt idx="9">
                  <c:v>0.16250000000000001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6966912"/>
        <c:axId val="556968480"/>
      </c:barChart>
      <c:catAx>
        <c:axId val="5569669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6968480"/>
        <c:crosses val="autoZero"/>
        <c:auto val="1"/>
        <c:lblAlgn val="ctr"/>
        <c:lblOffset val="100"/>
        <c:noMultiLvlLbl val="0"/>
      </c:catAx>
      <c:valAx>
        <c:axId val="55696848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69669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0.215</c:v>
                </c:pt>
                <c:pt idx="2">
                  <c:v>8.4999999999999992E-2</c:v>
                </c:pt>
                <c:pt idx="3">
                  <c:v>0.13750000000000001</c:v>
                </c:pt>
                <c:pt idx="4">
                  <c:v>0.18</c:v>
                </c:pt>
                <c:pt idx="5">
                  <c:v>0.2</c:v>
                </c:pt>
                <c:pt idx="6">
                  <c:v>0.22</c:v>
                </c:pt>
                <c:pt idx="7">
                  <c:v>0.22500000000000001</c:v>
                </c:pt>
                <c:pt idx="8">
                  <c:v>0.20250000000000001</c:v>
                </c:pt>
                <c:pt idx="9">
                  <c:v>0.17249999999999999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0.14000000000000001</c:v>
                </c:pt>
                <c:pt idx="2">
                  <c:v>0.66</c:v>
                </c:pt>
                <c:pt idx="3">
                  <c:v>0.45</c:v>
                </c:pt>
                <c:pt idx="4">
                  <c:v>0.28000000000000003</c:v>
                </c:pt>
                <c:pt idx="5">
                  <c:v>0.2</c:v>
                </c:pt>
                <c:pt idx="6">
                  <c:v>0.12</c:v>
                </c:pt>
                <c:pt idx="7">
                  <c:v>0.1</c:v>
                </c:pt>
                <c:pt idx="8">
                  <c:v>0.19</c:v>
                </c:pt>
                <c:pt idx="9">
                  <c:v>0.31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0.215</c:v>
                </c:pt>
                <c:pt idx="2">
                  <c:v>8.4999999999999992E-2</c:v>
                </c:pt>
                <c:pt idx="3">
                  <c:v>0.13750000000000001</c:v>
                </c:pt>
                <c:pt idx="4">
                  <c:v>0.18</c:v>
                </c:pt>
                <c:pt idx="5">
                  <c:v>0.2</c:v>
                </c:pt>
                <c:pt idx="6">
                  <c:v>0.22</c:v>
                </c:pt>
                <c:pt idx="7">
                  <c:v>0.22500000000000001</c:v>
                </c:pt>
                <c:pt idx="8">
                  <c:v>0.20250000000000001</c:v>
                </c:pt>
                <c:pt idx="9">
                  <c:v>0.17249999999999999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6965736"/>
        <c:axId val="337379440"/>
      </c:barChart>
      <c:catAx>
        <c:axId val="5569657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37379440"/>
        <c:crosses val="autoZero"/>
        <c:auto val="1"/>
        <c:lblAlgn val="ctr"/>
        <c:lblOffset val="100"/>
        <c:noMultiLvlLbl val="0"/>
      </c:catAx>
      <c:valAx>
        <c:axId val="33737944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6965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222</c:v>
                </c:pt>
                <c:pt idx="1">
                  <c:v>210</c:v>
                </c:pt>
                <c:pt idx="2">
                  <c:v>201</c:v>
                </c:pt>
                <c:pt idx="3">
                  <c:v>173</c:v>
                </c:pt>
                <c:pt idx="4">
                  <c:v>163</c:v>
                </c:pt>
                <c:pt idx="5">
                  <c:v>147</c:v>
                </c:pt>
                <c:pt idx="6">
                  <c:v>127</c:v>
                </c:pt>
                <c:pt idx="7">
                  <c:v>127</c:v>
                </c:pt>
                <c:pt idx="8">
                  <c:v>120</c:v>
                </c:pt>
                <c:pt idx="9">
                  <c:v>118</c:v>
                </c:pt>
                <c:pt idx="10">
                  <c:v>116</c:v>
                </c:pt>
                <c:pt idx="11">
                  <c:v>105</c:v>
                </c:pt>
                <c:pt idx="12">
                  <c:v>82</c:v>
                </c:pt>
                <c:pt idx="13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99846032"/>
        <c:axId val="599843288"/>
      </c:barChart>
      <c:catAx>
        <c:axId val="5998460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99843288"/>
        <c:crosses val="autoZero"/>
        <c:auto val="1"/>
        <c:lblAlgn val="ctr"/>
        <c:lblOffset val="100"/>
        <c:noMultiLvlLbl val="0"/>
      </c:catAx>
      <c:valAx>
        <c:axId val="599843288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998460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222</c:v>
                </c:pt>
                <c:pt idx="1">
                  <c:v>210</c:v>
                </c:pt>
                <c:pt idx="2">
                  <c:v>201</c:v>
                </c:pt>
                <c:pt idx="3">
                  <c:v>173</c:v>
                </c:pt>
                <c:pt idx="4">
                  <c:v>163</c:v>
                </c:pt>
                <c:pt idx="5">
                  <c:v>147</c:v>
                </c:pt>
                <c:pt idx="6">
                  <c:v>127</c:v>
                </c:pt>
                <c:pt idx="7">
                  <c:v>127</c:v>
                </c:pt>
                <c:pt idx="8">
                  <c:v>120</c:v>
                </c:pt>
                <c:pt idx="9">
                  <c:v>118</c:v>
                </c:pt>
                <c:pt idx="10">
                  <c:v>116</c:v>
                </c:pt>
                <c:pt idx="11">
                  <c:v>105</c:v>
                </c:pt>
                <c:pt idx="12">
                  <c:v>82</c:v>
                </c:pt>
                <c:pt idx="13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19491480"/>
        <c:axId val="619491872"/>
      </c:barChart>
      <c:catAx>
        <c:axId val="6194914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19491872"/>
        <c:crosses val="autoZero"/>
        <c:auto val="1"/>
        <c:lblAlgn val="ctr"/>
        <c:lblOffset val="100"/>
        <c:noMultiLvlLbl val="0"/>
      </c:catAx>
      <c:valAx>
        <c:axId val="61949187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194914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19496184"/>
        <c:axId val="619493832"/>
      </c:barChart>
      <c:catAx>
        <c:axId val="6194961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19493832"/>
        <c:crosses val="autoZero"/>
        <c:auto val="1"/>
        <c:lblAlgn val="ctr"/>
        <c:lblOffset val="100"/>
        <c:noMultiLvlLbl val="0"/>
      </c:catAx>
      <c:valAx>
        <c:axId val="6194938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94961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66</c:v>
                </c:pt>
                <c:pt idx="1">
                  <c:v>80</c:v>
                </c:pt>
                <c:pt idx="2">
                  <c:v>53</c:v>
                </c:pt>
                <c:pt idx="3">
                  <c:v>68</c:v>
                </c:pt>
                <c:pt idx="4">
                  <c:v>66</c:v>
                </c:pt>
                <c:pt idx="5">
                  <c:v>78</c:v>
                </c:pt>
                <c:pt idx="6">
                  <c:v>72</c:v>
                </c:pt>
                <c:pt idx="7">
                  <c:v>63</c:v>
                </c:pt>
                <c:pt idx="8">
                  <c:v>64</c:v>
                </c:pt>
                <c:pt idx="9">
                  <c:v>64</c:v>
                </c:pt>
                <c:pt idx="10">
                  <c:v>77</c:v>
                </c:pt>
                <c:pt idx="11">
                  <c:v>73</c:v>
                </c:pt>
                <c:pt idx="12">
                  <c:v>72</c:v>
                </c:pt>
                <c:pt idx="13">
                  <c:v>70</c:v>
                </c:pt>
                <c:pt idx="14">
                  <c:v>0</c:v>
                </c:pt>
                <c:pt idx="15">
                  <c:v>63</c:v>
                </c:pt>
                <c:pt idx="16">
                  <c:v>73</c:v>
                </c:pt>
                <c:pt idx="17">
                  <c:v>50</c:v>
                </c:pt>
                <c:pt idx="18">
                  <c:v>69</c:v>
                </c:pt>
                <c:pt idx="19">
                  <c:v>61</c:v>
                </c:pt>
                <c:pt idx="20">
                  <c:v>79</c:v>
                </c:pt>
                <c:pt idx="21">
                  <c:v>71</c:v>
                </c:pt>
                <c:pt idx="22">
                  <c:v>56.999999999999993</c:v>
                </c:pt>
                <c:pt idx="23">
                  <c:v>64</c:v>
                </c:pt>
                <c:pt idx="24">
                  <c:v>67</c:v>
                </c:pt>
                <c:pt idx="25">
                  <c:v>72</c:v>
                </c:pt>
                <c:pt idx="26">
                  <c:v>69</c:v>
                </c:pt>
                <c:pt idx="27">
                  <c:v>65</c:v>
                </c:pt>
                <c:pt idx="28">
                  <c:v>67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66</c:v>
                </c:pt>
                <c:pt idx="1">
                  <c:v>80</c:v>
                </c:pt>
                <c:pt idx="2">
                  <c:v>53</c:v>
                </c:pt>
                <c:pt idx="3">
                  <c:v>68</c:v>
                </c:pt>
                <c:pt idx="4">
                  <c:v>66</c:v>
                </c:pt>
                <c:pt idx="5">
                  <c:v>78</c:v>
                </c:pt>
                <c:pt idx="6">
                  <c:v>72</c:v>
                </c:pt>
                <c:pt idx="7">
                  <c:v>63</c:v>
                </c:pt>
                <c:pt idx="8">
                  <c:v>64</c:v>
                </c:pt>
                <c:pt idx="9">
                  <c:v>64</c:v>
                </c:pt>
                <c:pt idx="10">
                  <c:v>77</c:v>
                </c:pt>
                <c:pt idx="11">
                  <c:v>73</c:v>
                </c:pt>
                <c:pt idx="12">
                  <c:v>72</c:v>
                </c:pt>
                <c:pt idx="13">
                  <c:v>70</c:v>
                </c:pt>
                <c:pt idx="14">
                  <c:v>0</c:v>
                </c:pt>
                <c:pt idx="15">
                  <c:v>63</c:v>
                </c:pt>
                <c:pt idx="16">
                  <c:v>73</c:v>
                </c:pt>
                <c:pt idx="17">
                  <c:v>50</c:v>
                </c:pt>
                <c:pt idx="18">
                  <c:v>69</c:v>
                </c:pt>
                <c:pt idx="19">
                  <c:v>61</c:v>
                </c:pt>
                <c:pt idx="20">
                  <c:v>79</c:v>
                </c:pt>
                <c:pt idx="21">
                  <c:v>71</c:v>
                </c:pt>
                <c:pt idx="22">
                  <c:v>56.999999999999993</c:v>
                </c:pt>
                <c:pt idx="23">
                  <c:v>64</c:v>
                </c:pt>
                <c:pt idx="24">
                  <c:v>67</c:v>
                </c:pt>
                <c:pt idx="25">
                  <c:v>72</c:v>
                </c:pt>
                <c:pt idx="26">
                  <c:v>69</c:v>
                </c:pt>
                <c:pt idx="27">
                  <c:v>65</c:v>
                </c:pt>
                <c:pt idx="28">
                  <c:v>67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495400"/>
        <c:axId val="619498928"/>
      </c:scatterChart>
      <c:valAx>
        <c:axId val="6194954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498928"/>
        <c:crosses val="max"/>
        <c:crossBetween val="midCat"/>
      </c:valAx>
      <c:valAx>
        <c:axId val="6194989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4954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0.59</c:v>
                </c:pt>
                <c:pt idx="1">
                  <c:v>0.55000000000000004</c:v>
                </c:pt>
                <c:pt idx="2">
                  <c:v>0.51</c:v>
                </c:pt>
                <c:pt idx="3">
                  <c:v>0.51</c:v>
                </c:pt>
                <c:pt idx="4">
                  <c:v>0.43</c:v>
                </c:pt>
                <c:pt idx="5">
                  <c:v>0.34</c:v>
                </c:pt>
                <c:pt idx="6">
                  <c:v>0.31</c:v>
                </c:pt>
                <c:pt idx="7">
                  <c:v>0.28000000000000003</c:v>
                </c:pt>
                <c:pt idx="8">
                  <c:v>0.22</c:v>
                </c:pt>
                <c:pt idx="9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0.59</c:v>
                </c:pt>
                <c:pt idx="1">
                  <c:v>0.49</c:v>
                </c:pt>
                <c:pt idx="2">
                  <c:v>0.5</c:v>
                </c:pt>
                <c:pt idx="3">
                  <c:v>0.46</c:v>
                </c:pt>
                <c:pt idx="4">
                  <c:v>0.39</c:v>
                </c:pt>
                <c:pt idx="5">
                  <c:v>0.3</c:v>
                </c:pt>
                <c:pt idx="6">
                  <c:v>0.28000000000000003</c:v>
                </c:pt>
                <c:pt idx="7">
                  <c:v>0.26</c:v>
                </c:pt>
                <c:pt idx="8">
                  <c:v>0.24</c:v>
                </c:pt>
                <c:pt idx="9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0.53</c:v>
                </c:pt>
                <c:pt idx="2">
                  <c:v>0.52</c:v>
                </c:pt>
                <c:pt idx="3">
                  <c:v>0.5</c:v>
                </c:pt>
                <c:pt idx="4">
                  <c:v>0.34</c:v>
                </c:pt>
                <c:pt idx="5">
                  <c:v>0.28000000000000003</c:v>
                </c:pt>
                <c:pt idx="6">
                  <c:v>0.2</c:v>
                </c:pt>
                <c:pt idx="7">
                  <c:v>0.21</c:v>
                </c:pt>
                <c:pt idx="8">
                  <c:v>0.24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0.56999999999999995</c:v>
                </c:pt>
                <c:pt idx="1">
                  <c:v>0.57999999999999996</c:v>
                </c:pt>
                <c:pt idx="2">
                  <c:v>0.5</c:v>
                </c:pt>
                <c:pt idx="3">
                  <c:v>0.5</c:v>
                </c:pt>
                <c:pt idx="4">
                  <c:v>0.4</c:v>
                </c:pt>
                <c:pt idx="5">
                  <c:v>0.37</c:v>
                </c:pt>
                <c:pt idx="6">
                  <c:v>0.25</c:v>
                </c:pt>
                <c:pt idx="7">
                  <c:v>0.26</c:v>
                </c:pt>
                <c:pt idx="8">
                  <c:v>0.27</c:v>
                </c:pt>
                <c:pt idx="9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3397704"/>
        <c:axId val="384376264"/>
      </c:barChart>
      <c:catAx>
        <c:axId val="3833977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376264"/>
        <c:crosses val="autoZero"/>
        <c:auto val="1"/>
        <c:lblAlgn val="ctr"/>
        <c:lblOffset val="100"/>
        <c:noMultiLvlLbl val="0"/>
      </c:catAx>
      <c:valAx>
        <c:axId val="38437626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33977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52</c:v>
                </c:pt>
                <c:pt idx="1">
                  <c:v>39</c:v>
                </c:pt>
                <c:pt idx="2">
                  <c:v>28.000000000000004</c:v>
                </c:pt>
                <c:pt idx="3">
                  <c:v>49</c:v>
                </c:pt>
                <c:pt idx="4">
                  <c:v>39</c:v>
                </c:pt>
                <c:pt idx="5">
                  <c:v>50</c:v>
                </c:pt>
                <c:pt idx="6">
                  <c:v>45</c:v>
                </c:pt>
                <c:pt idx="7">
                  <c:v>34</c:v>
                </c:pt>
                <c:pt idx="8">
                  <c:v>42</c:v>
                </c:pt>
                <c:pt idx="9">
                  <c:v>43</c:v>
                </c:pt>
                <c:pt idx="10">
                  <c:v>47</c:v>
                </c:pt>
                <c:pt idx="11">
                  <c:v>49</c:v>
                </c:pt>
                <c:pt idx="12">
                  <c:v>50</c:v>
                </c:pt>
                <c:pt idx="13">
                  <c:v>43</c:v>
                </c:pt>
                <c:pt idx="14">
                  <c:v>0</c:v>
                </c:pt>
                <c:pt idx="15">
                  <c:v>62</c:v>
                </c:pt>
                <c:pt idx="16">
                  <c:v>31</c:v>
                </c:pt>
                <c:pt idx="17">
                  <c:v>28.999999999999996</c:v>
                </c:pt>
                <c:pt idx="18">
                  <c:v>52</c:v>
                </c:pt>
                <c:pt idx="19">
                  <c:v>36</c:v>
                </c:pt>
                <c:pt idx="20">
                  <c:v>59</c:v>
                </c:pt>
                <c:pt idx="21">
                  <c:v>39</c:v>
                </c:pt>
                <c:pt idx="22">
                  <c:v>37</c:v>
                </c:pt>
                <c:pt idx="23">
                  <c:v>41</c:v>
                </c:pt>
                <c:pt idx="24">
                  <c:v>43</c:v>
                </c:pt>
                <c:pt idx="25">
                  <c:v>49</c:v>
                </c:pt>
                <c:pt idx="26">
                  <c:v>47</c:v>
                </c:pt>
                <c:pt idx="27">
                  <c:v>48</c:v>
                </c:pt>
                <c:pt idx="28">
                  <c:v>38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52</c:v>
                </c:pt>
                <c:pt idx="1">
                  <c:v>39</c:v>
                </c:pt>
                <c:pt idx="2">
                  <c:v>28.000000000000004</c:v>
                </c:pt>
                <c:pt idx="3">
                  <c:v>49</c:v>
                </c:pt>
                <c:pt idx="4">
                  <c:v>39</c:v>
                </c:pt>
                <c:pt idx="5">
                  <c:v>50</c:v>
                </c:pt>
                <c:pt idx="6">
                  <c:v>45</c:v>
                </c:pt>
                <c:pt idx="7">
                  <c:v>34</c:v>
                </c:pt>
                <c:pt idx="8">
                  <c:v>42</c:v>
                </c:pt>
                <c:pt idx="9">
                  <c:v>43</c:v>
                </c:pt>
                <c:pt idx="10">
                  <c:v>47</c:v>
                </c:pt>
                <c:pt idx="11">
                  <c:v>49</c:v>
                </c:pt>
                <c:pt idx="12">
                  <c:v>50</c:v>
                </c:pt>
                <c:pt idx="13">
                  <c:v>43</c:v>
                </c:pt>
                <c:pt idx="14">
                  <c:v>0</c:v>
                </c:pt>
                <c:pt idx="15">
                  <c:v>62</c:v>
                </c:pt>
                <c:pt idx="16">
                  <c:v>31</c:v>
                </c:pt>
                <c:pt idx="17">
                  <c:v>28.999999999999996</c:v>
                </c:pt>
                <c:pt idx="18">
                  <c:v>52</c:v>
                </c:pt>
                <c:pt idx="19">
                  <c:v>36</c:v>
                </c:pt>
                <c:pt idx="20">
                  <c:v>59</c:v>
                </c:pt>
                <c:pt idx="21">
                  <c:v>39</c:v>
                </c:pt>
                <c:pt idx="22">
                  <c:v>37</c:v>
                </c:pt>
                <c:pt idx="23">
                  <c:v>41</c:v>
                </c:pt>
                <c:pt idx="24">
                  <c:v>43</c:v>
                </c:pt>
                <c:pt idx="25">
                  <c:v>49</c:v>
                </c:pt>
                <c:pt idx="26">
                  <c:v>47</c:v>
                </c:pt>
                <c:pt idx="27">
                  <c:v>48</c:v>
                </c:pt>
                <c:pt idx="28">
                  <c:v>38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21120"/>
        <c:axId val="553010536"/>
      </c:scatterChart>
      <c:valAx>
        <c:axId val="55302112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3010536"/>
        <c:crosses val="max"/>
        <c:crossBetween val="midCat"/>
      </c:valAx>
      <c:valAx>
        <c:axId val="5530105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211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F4F-4683-8FA2-CA4896AA346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56.000000000000007</c:v>
                </c:pt>
                <c:pt idx="1">
                  <c:v>53</c:v>
                </c:pt>
                <c:pt idx="2">
                  <c:v>33</c:v>
                </c:pt>
                <c:pt idx="3">
                  <c:v>50</c:v>
                </c:pt>
                <c:pt idx="4">
                  <c:v>47</c:v>
                </c:pt>
                <c:pt idx="5">
                  <c:v>57.999999999999993</c:v>
                </c:pt>
                <c:pt idx="6">
                  <c:v>45</c:v>
                </c:pt>
                <c:pt idx="7">
                  <c:v>36</c:v>
                </c:pt>
                <c:pt idx="8">
                  <c:v>45</c:v>
                </c:pt>
                <c:pt idx="9">
                  <c:v>48</c:v>
                </c:pt>
                <c:pt idx="10">
                  <c:v>47</c:v>
                </c:pt>
                <c:pt idx="11">
                  <c:v>50</c:v>
                </c:pt>
                <c:pt idx="12">
                  <c:v>57.999999999999993</c:v>
                </c:pt>
                <c:pt idx="13">
                  <c:v>45</c:v>
                </c:pt>
                <c:pt idx="14">
                  <c:v>0</c:v>
                </c:pt>
                <c:pt idx="15">
                  <c:v>62</c:v>
                </c:pt>
                <c:pt idx="16">
                  <c:v>51</c:v>
                </c:pt>
                <c:pt idx="17">
                  <c:v>39</c:v>
                </c:pt>
                <c:pt idx="18">
                  <c:v>65</c:v>
                </c:pt>
                <c:pt idx="19">
                  <c:v>43</c:v>
                </c:pt>
                <c:pt idx="20">
                  <c:v>64</c:v>
                </c:pt>
                <c:pt idx="21">
                  <c:v>49</c:v>
                </c:pt>
                <c:pt idx="22">
                  <c:v>44</c:v>
                </c:pt>
                <c:pt idx="23">
                  <c:v>49</c:v>
                </c:pt>
                <c:pt idx="24">
                  <c:v>52</c:v>
                </c:pt>
                <c:pt idx="25">
                  <c:v>56.999999999999993</c:v>
                </c:pt>
                <c:pt idx="26">
                  <c:v>56.000000000000007</c:v>
                </c:pt>
                <c:pt idx="27">
                  <c:v>56.999999999999993</c:v>
                </c:pt>
                <c:pt idx="28">
                  <c:v>51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56.000000000000007</c:v>
                </c:pt>
                <c:pt idx="1">
                  <c:v>53</c:v>
                </c:pt>
                <c:pt idx="2">
                  <c:v>33</c:v>
                </c:pt>
                <c:pt idx="3">
                  <c:v>50</c:v>
                </c:pt>
                <c:pt idx="4">
                  <c:v>47</c:v>
                </c:pt>
                <c:pt idx="5">
                  <c:v>57.999999999999993</c:v>
                </c:pt>
                <c:pt idx="6">
                  <c:v>45</c:v>
                </c:pt>
                <c:pt idx="7">
                  <c:v>36</c:v>
                </c:pt>
                <c:pt idx="8">
                  <c:v>45</c:v>
                </c:pt>
                <c:pt idx="9">
                  <c:v>48</c:v>
                </c:pt>
                <c:pt idx="10">
                  <c:v>47</c:v>
                </c:pt>
                <c:pt idx="11">
                  <c:v>50</c:v>
                </c:pt>
                <c:pt idx="12">
                  <c:v>57.999999999999993</c:v>
                </c:pt>
                <c:pt idx="13">
                  <c:v>45</c:v>
                </c:pt>
                <c:pt idx="14">
                  <c:v>0</c:v>
                </c:pt>
                <c:pt idx="15">
                  <c:v>62</c:v>
                </c:pt>
                <c:pt idx="16">
                  <c:v>51</c:v>
                </c:pt>
                <c:pt idx="17">
                  <c:v>39</c:v>
                </c:pt>
                <c:pt idx="18">
                  <c:v>65</c:v>
                </c:pt>
                <c:pt idx="19">
                  <c:v>43</c:v>
                </c:pt>
                <c:pt idx="20">
                  <c:v>64</c:v>
                </c:pt>
                <c:pt idx="21">
                  <c:v>49</c:v>
                </c:pt>
                <c:pt idx="22">
                  <c:v>44</c:v>
                </c:pt>
                <c:pt idx="23">
                  <c:v>49</c:v>
                </c:pt>
                <c:pt idx="24">
                  <c:v>52</c:v>
                </c:pt>
                <c:pt idx="25">
                  <c:v>56.999999999999993</c:v>
                </c:pt>
                <c:pt idx="26">
                  <c:v>56.000000000000007</c:v>
                </c:pt>
                <c:pt idx="27">
                  <c:v>56.999999999999993</c:v>
                </c:pt>
                <c:pt idx="28">
                  <c:v>51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11320"/>
        <c:axId val="553011712"/>
      </c:scatterChart>
      <c:valAx>
        <c:axId val="5530113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011712"/>
        <c:crosses val="max"/>
        <c:crossBetween val="midCat"/>
      </c:valAx>
      <c:valAx>
        <c:axId val="5530117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113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3F9-41E4-8F54-7F45416240F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66</c:v>
                </c:pt>
                <c:pt idx="1">
                  <c:v>48</c:v>
                </c:pt>
                <c:pt idx="2">
                  <c:v>39</c:v>
                </c:pt>
                <c:pt idx="3">
                  <c:v>55.000000000000007</c:v>
                </c:pt>
                <c:pt idx="4">
                  <c:v>43</c:v>
                </c:pt>
                <c:pt idx="5">
                  <c:v>62</c:v>
                </c:pt>
                <c:pt idx="6">
                  <c:v>52</c:v>
                </c:pt>
                <c:pt idx="7">
                  <c:v>42</c:v>
                </c:pt>
                <c:pt idx="8">
                  <c:v>52</c:v>
                </c:pt>
                <c:pt idx="9">
                  <c:v>51</c:v>
                </c:pt>
                <c:pt idx="10">
                  <c:v>54</c:v>
                </c:pt>
                <c:pt idx="11">
                  <c:v>59</c:v>
                </c:pt>
                <c:pt idx="12">
                  <c:v>66</c:v>
                </c:pt>
                <c:pt idx="13">
                  <c:v>54</c:v>
                </c:pt>
                <c:pt idx="14">
                  <c:v>0</c:v>
                </c:pt>
                <c:pt idx="15">
                  <c:v>64</c:v>
                </c:pt>
                <c:pt idx="16">
                  <c:v>44</c:v>
                </c:pt>
                <c:pt idx="17">
                  <c:v>33</c:v>
                </c:pt>
                <c:pt idx="18">
                  <c:v>57.999999999999993</c:v>
                </c:pt>
                <c:pt idx="19">
                  <c:v>44</c:v>
                </c:pt>
                <c:pt idx="20">
                  <c:v>66</c:v>
                </c:pt>
                <c:pt idx="21">
                  <c:v>46</c:v>
                </c:pt>
                <c:pt idx="22">
                  <c:v>49</c:v>
                </c:pt>
                <c:pt idx="23">
                  <c:v>51</c:v>
                </c:pt>
                <c:pt idx="24">
                  <c:v>55.000000000000007</c:v>
                </c:pt>
                <c:pt idx="25">
                  <c:v>59</c:v>
                </c:pt>
                <c:pt idx="26">
                  <c:v>57.999999999999993</c:v>
                </c:pt>
                <c:pt idx="27">
                  <c:v>54</c:v>
                </c:pt>
                <c:pt idx="28">
                  <c:v>46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66</c:v>
                </c:pt>
                <c:pt idx="1">
                  <c:v>48</c:v>
                </c:pt>
                <c:pt idx="2">
                  <c:v>39</c:v>
                </c:pt>
                <c:pt idx="3">
                  <c:v>55.000000000000007</c:v>
                </c:pt>
                <c:pt idx="4">
                  <c:v>43</c:v>
                </c:pt>
                <c:pt idx="5">
                  <c:v>62</c:v>
                </c:pt>
                <c:pt idx="6">
                  <c:v>52</c:v>
                </c:pt>
                <c:pt idx="7">
                  <c:v>42</c:v>
                </c:pt>
                <c:pt idx="8">
                  <c:v>52</c:v>
                </c:pt>
                <c:pt idx="9">
                  <c:v>51</c:v>
                </c:pt>
                <c:pt idx="10">
                  <c:v>54</c:v>
                </c:pt>
                <c:pt idx="11">
                  <c:v>59</c:v>
                </c:pt>
                <c:pt idx="12">
                  <c:v>66</c:v>
                </c:pt>
                <c:pt idx="13">
                  <c:v>54</c:v>
                </c:pt>
                <c:pt idx="14">
                  <c:v>0</c:v>
                </c:pt>
                <c:pt idx="15">
                  <c:v>64</c:v>
                </c:pt>
                <c:pt idx="16">
                  <c:v>44</c:v>
                </c:pt>
                <c:pt idx="17">
                  <c:v>33</c:v>
                </c:pt>
                <c:pt idx="18">
                  <c:v>57.999999999999993</c:v>
                </c:pt>
                <c:pt idx="19">
                  <c:v>44</c:v>
                </c:pt>
                <c:pt idx="20">
                  <c:v>66</c:v>
                </c:pt>
                <c:pt idx="21">
                  <c:v>46</c:v>
                </c:pt>
                <c:pt idx="22">
                  <c:v>49</c:v>
                </c:pt>
                <c:pt idx="23">
                  <c:v>51</c:v>
                </c:pt>
                <c:pt idx="24">
                  <c:v>55.000000000000007</c:v>
                </c:pt>
                <c:pt idx="25">
                  <c:v>59</c:v>
                </c:pt>
                <c:pt idx="26">
                  <c:v>57.999999999999993</c:v>
                </c:pt>
                <c:pt idx="27">
                  <c:v>54</c:v>
                </c:pt>
                <c:pt idx="28">
                  <c:v>46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13672"/>
        <c:axId val="553017592"/>
      </c:scatterChart>
      <c:valAx>
        <c:axId val="5530136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017592"/>
        <c:crosses val="max"/>
        <c:crossBetween val="midCat"/>
      </c:valAx>
      <c:valAx>
        <c:axId val="5530175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136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222</c:v>
                </c:pt>
                <c:pt idx="1">
                  <c:v>210</c:v>
                </c:pt>
                <c:pt idx="2">
                  <c:v>201</c:v>
                </c:pt>
                <c:pt idx="3">
                  <c:v>173</c:v>
                </c:pt>
                <c:pt idx="4">
                  <c:v>163</c:v>
                </c:pt>
                <c:pt idx="5">
                  <c:v>147</c:v>
                </c:pt>
                <c:pt idx="6">
                  <c:v>127</c:v>
                </c:pt>
                <c:pt idx="7">
                  <c:v>127</c:v>
                </c:pt>
                <c:pt idx="8">
                  <c:v>120</c:v>
                </c:pt>
                <c:pt idx="9">
                  <c:v>118</c:v>
                </c:pt>
                <c:pt idx="10">
                  <c:v>116</c:v>
                </c:pt>
                <c:pt idx="11">
                  <c:v>105</c:v>
                </c:pt>
                <c:pt idx="12">
                  <c:v>82</c:v>
                </c:pt>
                <c:pt idx="13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3106968"/>
        <c:axId val="553108928"/>
      </c:barChart>
      <c:catAx>
        <c:axId val="5531069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3108928"/>
        <c:crosses val="autoZero"/>
        <c:auto val="1"/>
        <c:lblAlgn val="ctr"/>
        <c:lblOffset val="100"/>
        <c:noMultiLvlLbl val="0"/>
      </c:catAx>
      <c:valAx>
        <c:axId val="55310892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31069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3109712"/>
        <c:axId val="553102264"/>
      </c:barChart>
      <c:catAx>
        <c:axId val="5531097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3102264"/>
        <c:crosses val="autoZero"/>
        <c:auto val="1"/>
        <c:lblAlgn val="ctr"/>
        <c:lblOffset val="100"/>
        <c:noMultiLvlLbl val="0"/>
      </c:catAx>
      <c:valAx>
        <c:axId val="553102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31097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24</c:v>
                </c:pt>
                <c:pt idx="2">
                  <c:v>12</c:v>
                </c:pt>
                <c:pt idx="3">
                  <c:v>48</c:v>
                </c:pt>
                <c:pt idx="4">
                  <c:v>24</c:v>
                </c:pt>
                <c:pt idx="5">
                  <c:v>28.000000000000004</c:v>
                </c:pt>
                <c:pt idx="6">
                  <c:v>36</c:v>
                </c:pt>
                <c:pt idx="7">
                  <c:v>20</c:v>
                </c:pt>
                <c:pt idx="8">
                  <c:v>16</c:v>
                </c:pt>
                <c:pt idx="9">
                  <c:v>24</c:v>
                </c:pt>
                <c:pt idx="10">
                  <c:v>32</c:v>
                </c:pt>
                <c:pt idx="11">
                  <c:v>16</c:v>
                </c:pt>
                <c:pt idx="12">
                  <c:v>28.000000000000004</c:v>
                </c:pt>
                <c:pt idx="13">
                  <c:v>28.000000000000004</c:v>
                </c:pt>
                <c:pt idx="14">
                  <c:v>0</c:v>
                </c:pt>
                <c:pt idx="15">
                  <c:v>52</c:v>
                </c:pt>
                <c:pt idx="16">
                  <c:v>23</c:v>
                </c:pt>
                <c:pt idx="17">
                  <c:v>23</c:v>
                </c:pt>
                <c:pt idx="18">
                  <c:v>57.999999999999993</c:v>
                </c:pt>
                <c:pt idx="19">
                  <c:v>32</c:v>
                </c:pt>
                <c:pt idx="20">
                  <c:v>35</c:v>
                </c:pt>
                <c:pt idx="21">
                  <c:v>16</c:v>
                </c:pt>
                <c:pt idx="22">
                  <c:v>16</c:v>
                </c:pt>
                <c:pt idx="23">
                  <c:v>23</c:v>
                </c:pt>
                <c:pt idx="24">
                  <c:v>13</c:v>
                </c:pt>
                <c:pt idx="25">
                  <c:v>13</c:v>
                </c:pt>
                <c:pt idx="26">
                  <c:v>28.999999999999996</c:v>
                </c:pt>
                <c:pt idx="27">
                  <c:v>32</c:v>
                </c:pt>
                <c:pt idx="28">
                  <c:v>16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24</c:v>
                </c:pt>
                <c:pt idx="2">
                  <c:v>12</c:v>
                </c:pt>
                <c:pt idx="3">
                  <c:v>48</c:v>
                </c:pt>
                <c:pt idx="4">
                  <c:v>24</c:v>
                </c:pt>
                <c:pt idx="5">
                  <c:v>28.000000000000004</c:v>
                </c:pt>
                <c:pt idx="6">
                  <c:v>36</c:v>
                </c:pt>
                <c:pt idx="7">
                  <c:v>20</c:v>
                </c:pt>
                <c:pt idx="8">
                  <c:v>16</c:v>
                </c:pt>
                <c:pt idx="9">
                  <c:v>24</c:v>
                </c:pt>
                <c:pt idx="10">
                  <c:v>32</c:v>
                </c:pt>
                <c:pt idx="11">
                  <c:v>16</c:v>
                </c:pt>
                <c:pt idx="12">
                  <c:v>28.000000000000004</c:v>
                </c:pt>
                <c:pt idx="13">
                  <c:v>28.000000000000004</c:v>
                </c:pt>
                <c:pt idx="14">
                  <c:v>0</c:v>
                </c:pt>
                <c:pt idx="15">
                  <c:v>52</c:v>
                </c:pt>
                <c:pt idx="16">
                  <c:v>23</c:v>
                </c:pt>
                <c:pt idx="17">
                  <c:v>23</c:v>
                </c:pt>
                <c:pt idx="18">
                  <c:v>57.999999999999993</c:v>
                </c:pt>
                <c:pt idx="19">
                  <c:v>32</c:v>
                </c:pt>
                <c:pt idx="20">
                  <c:v>35</c:v>
                </c:pt>
                <c:pt idx="21">
                  <c:v>16</c:v>
                </c:pt>
                <c:pt idx="22">
                  <c:v>16</c:v>
                </c:pt>
                <c:pt idx="23">
                  <c:v>23</c:v>
                </c:pt>
                <c:pt idx="24">
                  <c:v>13</c:v>
                </c:pt>
                <c:pt idx="25">
                  <c:v>13</c:v>
                </c:pt>
                <c:pt idx="26">
                  <c:v>28.999999999999996</c:v>
                </c:pt>
                <c:pt idx="27">
                  <c:v>32</c:v>
                </c:pt>
                <c:pt idx="28">
                  <c:v>16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98736"/>
        <c:axId val="553099128"/>
      </c:scatterChart>
      <c:valAx>
        <c:axId val="5530987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099128"/>
        <c:crosses val="max"/>
        <c:crossBetween val="midCat"/>
      </c:valAx>
      <c:valAx>
        <c:axId val="5530991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987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32</c:v>
                </c:pt>
                <c:pt idx="1">
                  <c:v>33</c:v>
                </c:pt>
                <c:pt idx="2">
                  <c:v>32</c:v>
                </c:pt>
                <c:pt idx="3">
                  <c:v>56.000000000000007</c:v>
                </c:pt>
                <c:pt idx="4">
                  <c:v>53</c:v>
                </c:pt>
                <c:pt idx="5">
                  <c:v>44</c:v>
                </c:pt>
                <c:pt idx="6">
                  <c:v>37</c:v>
                </c:pt>
                <c:pt idx="7">
                  <c:v>42</c:v>
                </c:pt>
                <c:pt idx="8">
                  <c:v>39</c:v>
                </c:pt>
                <c:pt idx="9">
                  <c:v>40</c:v>
                </c:pt>
                <c:pt idx="10">
                  <c:v>40</c:v>
                </c:pt>
                <c:pt idx="11">
                  <c:v>42</c:v>
                </c:pt>
                <c:pt idx="12">
                  <c:v>46</c:v>
                </c:pt>
                <c:pt idx="13">
                  <c:v>33</c:v>
                </c:pt>
                <c:pt idx="14">
                  <c:v>0</c:v>
                </c:pt>
                <c:pt idx="15">
                  <c:v>44</c:v>
                </c:pt>
                <c:pt idx="16">
                  <c:v>32</c:v>
                </c:pt>
                <c:pt idx="17">
                  <c:v>26</c:v>
                </c:pt>
                <c:pt idx="18">
                  <c:v>51</c:v>
                </c:pt>
                <c:pt idx="19">
                  <c:v>37</c:v>
                </c:pt>
                <c:pt idx="20">
                  <c:v>46</c:v>
                </c:pt>
                <c:pt idx="21">
                  <c:v>41</c:v>
                </c:pt>
                <c:pt idx="22">
                  <c:v>37</c:v>
                </c:pt>
                <c:pt idx="23">
                  <c:v>41</c:v>
                </c:pt>
                <c:pt idx="24">
                  <c:v>39</c:v>
                </c:pt>
                <c:pt idx="25">
                  <c:v>50</c:v>
                </c:pt>
                <c:pt idx="26">
                  <c:v>39</c:v>
                </c:pt>
                <c:pt idx="27">
                  <c:v>44</c:v>
                </c:pt>
                <c:pt idx="28">
                  <c:v>37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32</c:v>
                </c:pt>
                <c:pt idx="1">
                  <c:v>33</c:v>
                </c:pt>
                <c:pt idx="2">
                  <c:v>32</c:v>
                </c:pt>
                <c:pt idx="3">
                  <c:v>56.000000000000007</c:v>
                </c:pt>
                <c:pt idx="4">
                  <c:v>53</c:v>
                </c:pt>
                <c:pt idx="5">
                  <c:v>44</c:v>
                </c:pt>
                <c:pt idx="6">
                  <c:v>37</c:v>
                </c:pt>
                <c:pt idx="7">
                  <c:v>42</c:v>
                </c:pt>
                <c:pt idx="8">
                  <c:v>39</c:v>
                </c:pt>
                <c:pt idx="9">
                  <c:v>40</c:v>
                </c:pt>
                <c:pt idx="10">
                  <c:v>40</c:v>
                </c:pt>
                <c:pt idx="11">
                  <c:v>42</c:v>
                </c:pt>
                <c:pt idx="12">
                  <c:v>46</c:v>
                </c:pt>
                <c:pt idx="13">
                  <c:v>33</c:v>
                </c:pt>
                <c:pt idx="14">
                  <c:v>0</c:v>
                </c:pt>
                <c:pt idx="15">
                  <c:v>44</c:v>
                </c:pt>
                <c:pt idx="16">
                  <c:v>32</c:v>
                </c:pt>
                <c:pt idx="17">
                  <c:v>26</c:v>
                </c:pt>
                <c:pt idx="18">
                  <c:v>51</c:v>
                </c:pt>
                <c:pt idx="19">
                  <c:v>37</c:v>
                </c:pt>
                <c:pt idx="20">
                  <c:v>46</c:v>
                </c:pt>
                <c:pt idx="21">
                  <c:v>41</c:v>
                </c:pt>
                <c:pt idx="22">
                  <c:v>37</c:v>
                </c:pt>
                <c:pt idx="23">
                  <c:v>41</c:v>
                </c:pt>
                <c:pt idx="24">
                  <c:v>39</c:v>
                </c:pt>
                <c:pt idx="25">
                  <c:v>50</c:v>
                </c:pt>
                <c:pt idx="26">
                  <c:v>39</c:v>
                </c:pt>
                <c:pt idx="27">
                  <c:v>44</c:v>
                </c:pt>
                <c:pt idx="28">
                  <c:v>37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99520"/>
        <c:axId val="553103832"/>
      </c:scatterChart>
      <c:valAx>
        <c:axId val="55309952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3103832"/>
        <c:crosses val="max"/>
        <c:crossBetween val="midCat"/>
      </c:valAx>
      <c:valAx>
        <c:axId val="5531038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995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D5F-4A29-B2C8-C1AD25A59B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50</c:v>
                </c:pt>
                <c:pt idx="2">
                  <c:v>30</c:v>
                </c:pt>
                <c:pt idx="3">
                  <c:v>50</c:v>
                </c:pt>
                <c:pt idx="4">
                  <c:v>70</c:v>
                </c:pt>
                <c:pt idx="5">
                  <c:v>30</c:v>
                </c:pt>
                <c:pt idx="6">
                  <c:v>40</c:v>
                </c:pt>
                <c:pt idx="7">
                  <c:v>30</c:v>
                </c:pt>
                <c:pt idx="8">
                  <c:v>30</c:v>
                </c:pt>
                <c:pt idx="9">
                  <c:v>40</c:v>
                </c:pt>
                <c:pt idx="10">
                  <c:v>40</c:v>
                </c:pt>
                <c:pt idx="11">
                  <c:v>40</c:v>
                </c:pt>
                <c:pt idx="12">
                  <c:v>30</c:v>
                </c:pt>
                <c:pt idx="13">
                  <c:v>20</c:v>
                </c:pt>
                <c:pt idx="14">
                  <c:v>0</c:v>
                </c:pt>
                <c:pt idx="15">
                  <c:v>47</c:v>
                </c:pt>
                <c:pt idx="16">
                  <c:v>37</c:v>
                </c:pt>
                <c:pt idx="17">
                  <c:v>32</c:v>
                </c:pt>
                <c:pt idx="18">
                  <c:v>57.999999999999993</c:v>
                </c:pt>
                <c:pt idx="19">
                  <c:v>32</c:v>
                </c:pt>
                <c:pt idx="20">
                  <c:v>37</c:v>
                </c:pt>
                <c:pt idx="21">
                  <c:v>32</c:v>
                </c:pt>
                <c:pt idx="22">
                  <c:v>32</c:v>
                </c:pt>
                <c:pt idx="23">
                  <c:v>37</c:v>
                </c:pt>
                <c:pt idx="24">
                  <c:v>16</c:v>
                </c:pt>
                <c:pt idx="25">
                  <c:v>26</c:v>
                </c:pt>
                <c:pt idx="26">
                  <c:v>37</c:v>
                </c:pt>
                <c:pt idx="27">
                  <c:v>42</c:v>
                </c:pt>
                <c:pt idx="28">
                  <c:v>32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50</c:v>
                </c:pt>
                <c:pt idx="2">
                  <c:v>30</c:v>
                </c:pt>
                <c:pt idx="3">
                  <c:v>50</c:v>
                </c:pt>
                <c:pt idx="4">
                  <c:v>70</c:v>
                </c:pt>
                <c:pt idx="5">
                  <c:v>30</c:v>
                </c:pt>
                <c:pt idx="6">
                  <c:v>40</c:v>
                </c:pt>
                <c:pt idx="7">
                  <c:v>30</c:v>
                </c:pt>
                <c:pt idx="8">
                  <c:v>30</c:v>
                </c:pt>
                <c:pt idx="9">
                  <c:v>40</c:v>
                </c:pt>
                <c:pt idx="10">
                  <c:v>40</c:v>
                </c:pt>
                <c:pt idx="11">
                  <c:v>40</c:v>
                </c:pt>
                <c:pt idx="12">
                  <c:v>30</c:v>
                </c:pt>
                <c:pt idx="13">
                  <c:v>20</c:v>
                </c:pt>
                <c:pt idx="14">
                  <c:v>0</c:v>
                </c:pt>
                <c:pt idx="15">
                  <c:v>47</c:v>
                </c:pt>
                <c:pt idx="16">
                  <c:v>37</c:v>
                </c:pt>
                <c:pt idx="17">
                  <c:v>32</c:v>
                </c:pt>
                <c:pt idx="18">
                  <c:v>57.999999999999993</c:v>
                </c:pt>
                <c:pt idx="19">
                  <c:v>32</c:v>
                </c:pt>
                <c:pt idx="20">
                  <c:v>37</c:v>
                </c:pt>
                <c:pt idx="21">
                  <c:v>32</c:v>
                </c:pt>
                <c:pt idx="22">
                  <c:v>32</c:v>
                </c:pt>
                <c:pt idx="23">
                  <c:v>37</c:v>
                </c:pt>
                <c:pt idx="24">
                  <c:v>16</c:v>
                </c:pt>
                <c:pt idx="25">
                  <c:v>26</c:v>
                </c:pt>
                <c:pt idx="26">
                  <c:v>37</c:v>
                </c:pt>
                <c:pt idx="27">
                  <c:v>42</c:v>
                </c:pt>
                <c:pt idx="28">
                  <c:v>32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112848"/>
        <c:axId val="553113240"/>
      </c:scatterChart>
      <c:valAx>
        <c:axId val="5531128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113240"/>
        <c:crosses val="max"/>
        <c:crossBetween val="midCat"/>
      </c:valAx>
      <c:valAx>
        <c:axId val="5531132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1128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293-46F2-9AD2-207BEF5C1AE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43</c:v>
                </c:pt>
                <c:pt idx="1">
                  <c:v>46</c:v>
                </c:pt>
                <c:pt idx="2">
                  <c:v>28.999999999999996</c:v>
                </c:pt>
                <c:pt idx="3">
                  <c:v>54</c:v>
                </c:pt>
                <c:pt idx="4">
                  <c:v>46</c:v>
                </c:pt>
                <c:pt idx="5">
                  <c:v>61</c:v>
                </c:pt>
                <c:pt idx="6">
                  <c:v>54</c:v>
                </c:pt>
                <c:pt idx="7">
                  <c:v>36</c:v>
                </c:pt>
                <c:pt idx="8">
                  <c:v>50</c:v>
                </c:pt>
                <c:pt idx="9">
                  <c:v>39</c:v>
                </c:pt>
                <c:pt idx="10">
                  <c:v>50</c:v>
                </c:pt>
                <c:pt idx="11">
                  <c:v>56.999999999999993</c:v>
                </c:pt>
                <c:pt idx="12">
                  <c:v>43</c:v>
                </c:pt>
                <c:pt idx="13">
                  <c:v>36</c:v>
                </c:pt>
                <c:pt idx="14">
                  <c:v>0</c:v>
                </c:pt>
                <c:pt idx="15">
                  <c:v>47</c:v>
                </c:pt>
                <c:pt idx="16">
                  <c:v>22</c:v>
                </c:pt>
                <c:pt idx="17">
                  <c:v>31</c:v>
                </c:pt>
                <c:pt idx="18">
                  <c:v>59</c:v>
                </c:pt>
                <c:pt idx="19">
                  <c:v>53</c:v>
                </c:pt>
                <c:pt idx="20">
                  <c:v>56.000000000000007</c:v>
                </c:pt>
                <c:pt idx="21">
                  <c:v>34</c:v>
                </c:pt>
                <c:pt idx="22">
                  <c:v>56.000000000000007</c:v>
                </c:pt>
                <c:pt idx="23">
                  <c:v>38</c:v>
                </c:pt>
                <c:pt idx="24">
                  <c:v>50</c:v>
                </c:pt>
                <c:pt idx="25">
                  <c:v>50</c:v>
                </c:pt>
                <c:pt idx="26">
                  <c:v>44</c:v>
                </c:pt>
                <c:pt idx="27">
                  <c:v>47</c:v>
                </c:pt>
                <c:pt idx="28">
                  <c:v>41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43</c:v>
                </c:pt>
                <c:pt idx="1">
                  <c:v>46</c:v>
                </c:pt>
                <c:pt idx="2">
                  <c:v>28.999999999999996</c:v>
                </c:pt>
                <c:pt idx="3">
                  <c:v>54</c:v>
                </c:pt>
                <c:pt idx="4">
                  <c:v>46</c:v>
                </c:pt>
                <c:pt idx="5">
                  <c:v>61</c:v>
                </c:pt>
                <c:pt idx="6">
                  <c:v>54</c:v>
                </c:pt>
                <c:pt idx="7">
                  <c:v>36</c:v>
                </c:pt>
                <c:pt idx="8">
                  <c:v>50</c:v>
                </c:pt>
                <c:pt idx="9">
                  <c:v>39</c:v>
                </c:pt>
                <c:pt idx="10">
                  <c:v>50</c:v>
                </c:pt>
                <c:pt idx="11">
                  <c:v>56.999999999999993</c:v>
                </c:pt>
                <c:pt idx="12">
                  <c:v>43</c:v>
                </c:pt>
                <c:pt idx="13">
                  <c:v>36</c:v>
                </c:pt>
                <c:pt idx="14">
                  <c:v>0</c:v>
                </c:pt>
                <c:pt idx="15">
                  <c:v>47</c:v>
                </c:pt>
                <c:pt idx="16">
                  <c:v>22</c:v>
                </c:pt>
                <c:pt idx="17">
                  <c:v>31</c:v>
                </c:pt>
                <c:pt idx="18">
                  <c:v>59</c:v>
                </c:pt>
                <c:pt idx="19">
                  <c:v>53</c:v>
                </c:pt>
                <c:pt idx="20">
                  <c:v>56.000000000000007</c:v>
                </c:pt>
                <c:pt idx="21">
                  <c:v>34</c:v>
                </c:pt>
                <c:pt idx="22">
                  <c:v>56.000000000000007</c:v>
                </c:pt>
                <c:pt idx="23">
                  <c:v>38</c:v>
                </c:pt>
                <c:pt idx="24">
                  <c:v>50</c:v>
                </c:pt>
                <c:pt idx="25">
                  <c:v>50</c:v>
                </c:pt>
                <c:pt idx="26">
                  <c:v>44</c:v>
                </c:pt>
                <c:pt idx="27">
                  <c:v>47</c:v>
                </c:pt>
                <c:pt idx="28">
                  <c:v>41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113632"/>
        <c:axId val="553114416"/>
      </c:scatterChart>
      <c:valAx>
        <c:axId val="5531136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114416"/>
        <c:crosses val="max"/>
        <c:crossBetween val="midCat"/>
      </c:valAx>
      <c:valAx>
        <c:axId val="5531144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1136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222</c:v>
                </c:pt>
                <c:pt idx="1">
                  <c:v>210</c:v>
                </c:pt>
                <c:pt idx="2">
                  <c:v>201</c:v>
                </c:pt>
                <c:pt idx="3">
                  <c:v>173</c:v>
                </c:pt>
                <c:pt idx="4">
                  <c:v>163</c:v>
                </c:pt>
                <c:pt idx="5">
                  <c:v>147</c:v>
                </c:pt>
                <c:pt idx="6">
                  <c:v>127</c:v>
                </c:pt>
                <c:pt idx="7">
                  <c:v>127</c:v>
                </c:pt>
                <c:pt idx="8">
                  <c:v>120</c:v>
                </c:pt>
                <c:pt idx="9">
                  <c:v>118</c:v>
                </c:pt>
                <c:pt idx="10">
                  <c:v>116</c:v>
                </c:pt>
                <c:pt idx="11">
                  <c:v>105</c:v>
                </c:pt>
                <c:pt idx="12">
                  <c:v>82</c:v>
                </c:pt>
                <c:pt idx="13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3106576"/>
        <c:axId val="553108144"/>
      </c:barChart>
      <c:catAx>
        <c:axId val="5531065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3108144"/>
        <c:crosses val="autoZero"/>
        <c:auto val="1"/>
        <c:lblAlgn val="ctr"/>
        <c:lblOffset val="100"/>
        <c:noMultiLvlLbl val="0"/>
      </c:catAx>
      <c:valAx>
        <c:axId val="55310814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31065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617-42A6-B93E-CC5E05EEF75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0.33</c:v>
                </c:pt>
                <c:pt idx="1">
                  <c:v>0.3</c:v>
                </c:pt>
                <c:pt idx="2">
                  <c:v>0.28000000000000003</c:v>
                </c:pt>
                <c:pt idx="3">
                  <c:v>0.28999999999999998</c:v>
                </c:pt>
                <c:pt idx="4">
                  <c:v>0.28999999999999998</c:v>
                </c:pt>
                <c:pt idx="5">
                  <c:v>0.18</c:v>
                </c:pt>
                <c:pt idx="6">
                  <c:v>0.12</c:v>
                </c:pt>
                <c:pt idx="7">
                  <c:v>7.0000000000000007E-2</c:v>
                </c:pt>
                <c:pt idx="8">
                  <c:v>0.04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0.37</c:v>
                </c:pt>
                <c:pt idx="1">
                  <c:v>0.31</c:v>
                </c:pt>
                <c:pt idx="2">
                  <c:v>0.26</c:v>
                </c:pt>
                <c:pt idx="3">
                  <c:v>0.22</c:v>
                </c:pt>
                <c:pt idx="4">
                  <c:v>0.26</c:v>
                </c:pt>
                <c:pt idx="5">
                  <c:v>0.14000000000000001</c:v>
                </c:pt>
                <c:pt idx="6">
                  <c:v>0.11</c:v>
                </c:pt>
                <c:pt idx="7">
                  <c:v>7.0000000000000007E-2</c:v>
                </c:pt>
                <c:pt idx="8">
                  <c:v>0.05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0.33</c:v>
                </c:pt>
                <c:pt idx="1">
                  <c:v>0.25</c:v>
                </c:pt>
                <c:pt idx="2">
                  <c:v>0.27</c:v>
                </c:pt>
                <c:pt idx="3">
                  <c:v>0.26</c:v>
                </c:pt>
                <c:pt idx="4">
                  <c:v>0.24</c:v>
                </c:pt>
                <c:pt idx="5">
                  <c:v>0.13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0.09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0.27</c:v>
                </c:pt>
                <c:pt idx="1">
                  <c:v>0.33</c:v>
                </c:pt>
                <c:pt idx="2">
                  <c:v>0.24</c:v>
                </c:pt>
                <c:pt idx="3">
                  <c:v>0.22</c:v>
                </c:pt>
                <c:pt idx="4">
                  <c:v>0.22</c:v>
                </c:pt>
                <c:pt idx="5">
                  <c:v>0.22</c:v>
                </c:pt>
                <c:pt idx="6">
                  <c:v>0.11</c:v>
                </c:pt>
                <c:pt idx="7">
                  <c:v>7.0000000000000007E-2</c:v>
                </c:pt>
                <c:pt idx="8">
                  <c:v>7.0000000000000007E-2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371952"/>
        <c:axId val="384370384"/>
      </c:barChart>
      <c:catAx>
        <c:axId val="3843719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370384"/>
        <c:crosses val="autoZero"/>
        <c:auto val="1"/>
        <c:lblAlgn val="ctr"/>
        <c:lblOffset val="100"/>
        <c:noMultiLvlLbl val="0"/>
      </c:catAx>
      <c:valAx>
        <c:axId val="38437038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43719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3110496"/>
        <c:axId val="553111672"/>
      </c:barChart>
      <c:catAx>
        <c:axId val="5531104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3111672"/>
        <c:crosses val="autoZero"/>
        <c:auto val="1"/>
        <c:lblAlgn val="ctr"/>
        <c:lblOffset val="100"/>
        <c:noMultiLvlLbl val="0"/>
      </c:catAx>
      <c:valAx>
        <c:axId val="5531116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3110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322-4F6F-B67B-08BF152BDE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32</c:v>
                </c:pt>
                <c:pt idx="1">
                  <c:v>21</c:v>
                </c:pt>
                <c:pt idx="2">
                  <c:v>47</c:v>
                </c:pt>
                <c:pt idx="3">
                  <c:v>35</c:v>
                </c:pt>
                <c:pt idx="4">
                  <c:v>28.999999999999996</c:v>
                </c:pt>
                <c:pt idx="5">
                  <c:v>71</c:v>
                </c:pt>
                <c:pt idx="6">
                  <c:v>44</c:v>
                </c:pt>
                <c:pt idx="7">
                  <c:v>35</c:v>
                </c:pt>
                <c:pt idx="8">
                  <c:v>53</c:v>
                </c:pt>
                <c:pt idx="9">
                  <c:v>47</c:v>
                </c:pt>
                <c:pt idx="10">
                  <c:v>56.000000000000007</c:v>
                </c:pt>
                <c:pt idx="11">
                  <c:v>47</c:v>
                </c:pt>
                <c:pt idx="12">
                  <c:v>44</c:v>
                </c:pt>
                <c:pt idx="13">
                  <c:v>41</c:v>
                </c:pt>
                <c:pt idx="14">
                  <c:v>0</c:v>
                </c:pt>
                <c:pt idx="15">
                  <c:v>20</c:v>
                </c:pt>
                <c:pt idx="16">
                  <c:v>16</c:v>
                </c:pt>
                <c:pt idx="17">
                  <c:v>23</c:v>
                </c:pt>
                <c:pt idx="18">
                  <c:v>50</c:v>
                </c:pt>
                <c:pt idx="19">
                  <c:v>32</c:v>
                </c:pt>
                <c:pt idx="20">
                  <c:v>56.999999999999993</c:v>
                </c:pt>
                <c:pt idx="21">
                  <c:v>34</c:v>
                </c:pt>
                <c:pt idx="22">
                  <c:v>41</c:v>
                </c:pt>
                <c:pt idx="23">
                  <c:v>52</c:v>
                </c:pt>
                <c:pt idx="24">
                  <c:v>45</c:v>
                </c:pt>
                <c:pt idx="25">
                  <c:v>48</c:v>
                </c:pt>
                <c:pt idx="26">
                  <c:v>56.999999999999993</c:v>
                </c:pt>
                <c:pt idx="27">
                  <c:v>32</c:v>
                </c:pt>
                <c:pt idx="28">
                  <c:v>39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32</c:v>
                </c:pt>
                <c:pt idx="1">
                  <c:v>21</c:v>
                </c:pt>
                <c:pt idx="2">
                  <c:v>47</c:v>
                </c:pt>
                <c:pt idx="3">
                  <c:v>35</c:v>
                </c:pt>
                <c:pt idx="4">
                  <c:v>28.999999999999996</c:v>
                </c:pt>
                <c:pt idx="5">
                  <c:v>71</c:v>
                </c:pt>
                <c:pt idx="6">
                  <c:v>44</c:v>
                </c:pt>
                <c:pt idx="7">
                  <c:v>35</c:v>
                </c:pt>
                <c:pt idx="8">
                  <c:v>53</c:v>
                </c:pt>
                <c:pt idx="9">
                  <c:v>47</c:v>
                </c:pt>
                <c:pt idx="10">
                  <c:v>56.000000000000007</c:v>
                </c:pt>
                <c:pt idx="11">
                  <c:v>47</c:v>
                </c:pt>
                <c:pt idx="12">
                  <c:v>44</c:v>
                </c:pt>
                <c:pt idx="13">
                  <c:v>41</c:v>
                </c:pt>
                <c:pt idx="14">
                  <c:v>0</c:v>
                </c:pt>
                <c:pt idx="15">
                  <c:v>20</c:v>
                </c:pt>
                <c:pt idx="16">
                  <c:v>16</c:v>
                </c:pt>
                <c:pt idx="17">
                  <c:v>23</c:v>
                </c:pt>
                <c:pt idx="18">
                  <c:v>50</c:v>
                </c:pt>
                <c:pt idx="19">
                  <c:v>32</c:v>
                </c:pt>
                <c:pt idx="20">
                  <c:v>56.999999999999993</c:v>
                </c:pt>
                <c:pt idx="21">
                  <c:v>34</c:v>
                </c:pt>
                <c:pt idx="22">
                  <c:v>41</c:v>
                </c:pt>
                <c:pt idx="23">
                  <c:v>52</c:v>
                </c:pt>
                <c:pt idx="24">
                  <c:v>45</c:v>
                </c:pt>
                <c:pt idx="25">
                  <c:v>48</c:v>
                </c:pt>
                <c:pt idx="26">
                  <c:v>56.999999999999993</c:v>
                </c:pt>
                <c:pt idx="27">
                  <c:v>32</c:v>
                </c:pt>
                <c:pt idx="28">
                  <c:v>39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114808"/>
        <c:axId val="553111280"/>
      </c:scatterChart>
      <c:valAx>
        <c:axId val="55311480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111280"/>
        <c:crosses val="max"/>
        <c:crossBetween val="midCat"/>
      </c:valAx>
      <c:valAx>
        <c:axId val="5531112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11480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51</c:v>
                </c:pt>
                <c:pt idx="1">
                  <c:v>22</c:v>
                </c:pt>
                <c:pt idx="2">
                  <c:v>41</c:v>
                </c:pt>
                <c:pt idx="3">
                  <c:v>43</c:v>
                </c:pt>
                <c:pt idx="4">
                  <c:v>32</c:v>
                </c:pt>
                <c:pt idx="5">
                  <c:v>51</c:v>
                </c:pt>
                <c:pt idx="6">
                  <c:v>32</c:v>
                </c:pt>
                <c:pt idx="7">
                  <c:v>38</c:v>
                </c:pt>
                <c:pt idx="8">
                  <c:v>43</c:v>
                </c:pt>
                <c:pt idx="9">
                  <c:v>46</c:v>
                </c:pt>
                <c:pt idx="10">
                  <c:v>27</c:v>
                </c:pt>
                <c:pt idx="11">
                  <c:v>46</c:v>
                </c:pt>
                <c:pt idx="12">
                  <c:v>38</c:v>
                </c:pt>
                <c:pt idx="13">
                  <c:v>38</c:v>
                </c:pt>
                <c:pt idx="14">
                  <c:v>0</c:v>
                </c:pt>
                <c:pt idx="15">
                  <c:v>41</c:v>
                </c:pt>
                <c:pt idx="16">
                  <c:v>19</c:v>
                </c:pt>
                <c:pt idx="17">
                  <c:v>26</c:v>
                </c:pt>
                <c:pt idx="18">
                  <c:v>50</c:v>
                </c:pt>
                <c:pt idx="19">
                  <c:v>26</c:v>
                </c:pt>
                <c:pt idx="20">
                  <c:v>50</c:v>
                </c:pt>
                <c:pt idx="21">
                  <c:v>24</c:v>
                </c:pt>
                <c:pt idx="22">
                  <c:v>30</c:v>
                </c:pt>
                <c:pt idx="23">
                  <c:v>46</c:v>
                </c:pt>
                <c:pt idx="24">
                  <c:v>35</c:v>
                </c:pt>
                <c:pt idx="25">
                  <c:v>37</c:v>
                </c:pt>
                <c:pt idx="26">
                  <c:v>56.000000000000007</c:v>
                </c:pt>
                <c:pt idx="27">
                  <c:v>39</c:v>
                </c:pt>
                <c:pt idx="28">
                  <c:v>31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51</c:v>
                </c:pt>
                <c:pt idx="1">
                  <c:v>22</c:v>
                </c:pt>
                <c:pt idx="2">
                  <c:v>41</c:v>
                </c:pt>
                <c:pt idx="3">
                  <c:v>43</c:v>
                </c:pt>
                <c:pt idx="4">
                  <c:v>32</c:v>
                </c:pt>
                <c:pt idx="5">
                  <c:v>51</c:v>
                </c:pt>
                <c:pt idx="6">
                  <c:v>32</c:v>
                </c:pt>
                <c:pt idx="7">
                  <c:v>38</c:v>
                </c:pt>
                <c:pt idx="8">
                  <c:v>43</c:v>
                </c:pt>
                <c:pt idx="9">
                  <c:v>46</c:v>
                </c:pt>
                <c:pt idx="10">
                  <c:v>27</c:v>
                </c:pt>
                <c:pt idx="11">
                  <c:v>46</c:v>
                </c:pt>
                <c:pt idx="12">
                  <c:v>38</c:v>
                </c:pt>
                <c:pt idx="13">
                  <c:v>38</c:v>
                </c:pt>
                <c:pt idx="14">
                  <c:v>0</c:v>
                </c:pt>
                <c:pt idx="15">
                  <c:v>41</c:v>
                </c:pt>
                <c:pt idx="16">
                  <c:v>19</c:v>
                </c:pt>
                <c:pt idx="17">
                  <c:v>26</c:v>
                </c:pt>
                <c:pt idx="18">
                  <c:v>50</c:v>
                </c:pt>
                <c:pt idx="19">
                  <c:v>26</c:v>
                </c:pt>
                <c:pt idx="20">
                  <c:v>50</c:v>
                </c:pt>
                <c:pt idx="21">
                  <c:v>24</c:v>
                </c:pt>
                <c:pt idx="22">
                  <c:v>30</c:v>
                </c:pt>
                <c:pt idx="23">
                  <c:v>46</c:v>
                </c:pt>
                <c:pt idx="24">
                  <c:v>35</c:v>
                </c:pt>
                <c:pt idx="25">
                  <c:v>37</c:v>
                </c:pt>
                <c:pt idx="26">
                  <c:v>56.000000000000007</c:v>
                </c:pt>
                <c:pt idx="27">
                  <c:v>39</c:v>
                </c:pt>
                <c:pt idx="28">
                  <c:v>31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112456"/>
        <c:axId val="553115200"/>
      </c:scatterChart>
      <c:valAx>
        <c:axId val="55311245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3115200"/>
        <c:crosses val="max"/>
        <c:crossBetween val="midCat"/>
      </c:valAx>
      <c:valAx>
        <c:axId val="5531152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1124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28.999999999999996</c:v>
                </c:pt>
                <c:pt idx="2">
                  <c:v>14.000000000000002</c:v>
                </c:pt>
                <c:pt idx="3">
                  <c:v>28.999999999999996</c:v>
                </c:pt>
                <c:pt idx="4">
                  <c:v>14.000000000000002</c:v>
                </c:pt>
                <c:pt idx="5">
                  <c:v>43</c:v>
                </c:pt>
                <c:pt idx="6">
                  <c:v>43</c:v>
                </c:pt>
                <c:pt idx="7">
                  <c:v>43</c:v>
                </c:pt>
                <c:pt idx="8">
                  <c:v>28.999999999999996</c:v>
                </c:pt>
                <c:pt idx="9">
                  <c:v>43</c:v>
                </c:pt>
                <c:pt idx="10">
                  <c:v>43</c:v>
                </c:pt>
                <c:pt idx="11">
                  <c:v>43</c:v>
                </c:pt>
                <c:pt idx="12">
                  <c:v>56.999999999999993</c:v>
                </c:pt>
                <c:pt idx="13">
                  <c:v>14.000000000000002</c:v>
                </c:pt>
                <c:pt idx="14">
                  <c:v>0</c:v>
                </c:pt>
                <c:pt idx="15">
                  <c:v>33</c:v>
                </c:pt>
                <c:pt idx="16">
                  <c:v>0</c:v>
                </c:pt>
                <c:pt idx="17">
                  <c:v>44</c:v>
                </c:pt>
                <c:pt idx="18">
                  <c:v>11</c:v>
                </c:pt>
                <c:pt idx="19">
                  <c:v>33</c:v>
                </c:pt>
                <c:pt idx="20">
                  <c:v>44</c:v>
                </c:pt>
                <c:pt idx="21">
                  <c:v>11</c:v>
                </c:pt>
                <c:pt idx="22">
                  <c:v>22</c:v>
                </c:pt>
                <c:pt idx="23">
                  <c:v>33</c:v>
                </c:pt>
                <c:pt idx="24">
                  <c:v>33</c:v>
                </c:pt>
                <c:pt idx="25">
                  <c:v>22</c:v>
                </c:pt>
                <c:pt idx="26">
                  <c:v>44</c:v>
                </c:pt>
                <c:pt idx="27">
                  <c:v>33</c:v>
                </c:pt>
                <c:pt idx="28">
                  <c:v>56.000000000000007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28.999999999999996</c:v>
                </c:pt>
                <c:pt idx="2">
                  <c:v>14.000000000000002</c:v>
                </c:pt>
                <c:pt idx="3">
                  <c:v>28.999999999999996</c:v>
                </c:pt>
                <c:pt idx="4">
                  <c:v>14.000000000000002</c:v>
                </c:pt>
                <c:pt idx="5">
                  <c:v>43</c:v>
                </c:pt>
                <c:pt idx="6">
                  <c:v>43</c:v>
                </c:pt>
                <c:pt idx="7">
                  <c:v>43</c:v>
                </c:pt>
                <c:pt idx="8">
                  <c:v>28.999999999999996</c:v>
                </c:pt>
                <c:pt idx="9">
                  <c:v>43</c:v>
                </c:pt>
                <c:pt idx="10">
                  <c:v>43</c:v>
                </c:pt>
                <c:pt idx="11">
                  <c:v>43</c:v>
                </c:pt>
                <c:pt idx="12">
                  <c:v>56.999999999999993</c:v>
                </c:pt>
                <c:pt idx="13">
                  <c:v>14.000000000000002</c:v>
                </c:pt>
                <c:pt idx="14">
                  <c:v>0</c:v>
                </c:pt>
                <c:pt idx="15">
                  <c:v>33</c:v>
                </c:pt>
                <c:pt idx="16">
                  <c:v>0</c:v>
                </c:pt>
                <c:pt idx="17">
                  <c:v>44</c:v>
                </c:pt>
                <c:pt idx="18">
                  <c:v>11</c:v>
                </c:pt>
                <c:pt idx="19">
                  <c:v>33</c:v>
                </c:pt>
                <c:pt idx="20">
                  <c:v>44</c:v>
                </c:pt>
                <c:pt idx="21">
                  <c:v>11</c:v>
                </c:pt>
                <c:pt idx="22">
                  <c:v>22</c:v>
                </c:pt>
                <c:pt idx="23">
                  <c:v>33</c:v>
                </c:pt>
                <c:pt idx="24">
                  <c:v>33</c:v>
                </c:pt>
                <c:pt idx="25">
                  <c:v>22</c:v>
                </c:pt>
                <c:pt idx="26">
                  <c:v>44</c:v>
                </c:pt>
                <c:pt idx="27">
                  <c:v>33</c:v>
                </c:pt>
                <c:pt idx="28">
                  <c:v>56.000000000000007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992504"/>
        <c:axId val="552986624"/>
      </c:scatterChart>
      <c:valAx>
        <c:axId val="5529925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2986624"/>
        <c:crosses val="max"/>
        <c:crossBetween val="midCat"/>
      </c:valAx>
      <c:valAx>
        <c:axId val="5529866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29925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23</c:v>
                </c:pt>
                <c:pt idx="2">
                  <c:v>18</c:v>
                </c:pt>
                <c:pt idx="3">
                  <c:v>45</c:v>
                </c:pt>
                <c:pt idx="4">
                  <c:v>18</c:v>
                </c:pt>
                <c:pt idx="5">
                  <c:v>55.000000000000007</c:v>
                </c:pt>
                <c:pt idx="6">
                  <c:v>23</c:v>
                </c:pt>
                <c:pt idx="7">
                  <c:v>32</c:v>
                </c:pt>
                <c:pt idx="8">
                  <c:v>32</c:v>
                </c:pt>
                <c:pt idx="9">
                  <c:v>18</c:v>
                </c:pt>
                <c:pt idx="10">
                  <c:v>41</c:v>
                </c:pt>
                <c:pt idx="11">
                  <c:v>36</c:v>
                </c:pt>
                <c:pt idx="12">
                  <c:v>32</c:v>
                </c:pt>
                <c:pt idx="13">
                  <c:v>32</c:v>
                </c:pt>
                <c:pt idx="14">
                  <c:v>0</c:v>
                </c:pt>
                <c:pt idx="15">
                  <c:v>30</c:v>
                </c:pt>
                <c:pt idx="16">
                  <c:v>9</c:v>
                </c:pt>
                <c:pt idx="17">
                  <c:v>9</c:v>
                </c:pt>
                <c:pt idx="18">
                  <c:v>52</c:v>
                </c:pt>
                <c:pt idx="19">
                  <c:v>26</c:v>
                </c:pt>
                <c:pt idx="20">
                  <c:v>30</c:v>
                </c:pt>
                <c:pt idx="21">
                  <c:v>22</c:v>
                </c:pt>
                <c:pt idx="22">
                  <c:v>26</c:v>
                </c:pt>
                <c:pt idx="23">
                  <c:v>13</c:v>
                </c:pt>
                <c:pt idx="24">
                  <c:v>17</c:v>
                </c:pt>
                <c:pt idx="25">
                  <c:v>22</c:v>
                </c:pt>
                <c:pt idx="26">
                  <c:v>30</c:v>
                </c:pt>
                <c:pt idx="27">
                  <c:v>39</c:v>
                </c:pt>
                <c:pt idx="28">
                  <c:v>17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23</c:v>
                </c:pt>
                <c:pt idx="2">
                  <c:v>18</c:v>
                </c:pt>
                <c:pt idx="3">
                  <c:v>45</c:v>
                </c:pt>
                <c:pt idx="4">
                  <c:v>18</c:v>
                </c:pt>
                <c:pt idx="5">
                  <c:v>55.000000000000007</c:v>
                </c:pt>
                <c:pt idx="6">
                  <c:v>23</c:v>
                </c:pt>
                <c:pt idx="7">
                  <c:v>32</c:v>
                </c:pt>
                <c:pt idx="8">
                  <c:v>32</c:v>
                </c:pt>
                <c:pt idx="9">
                  <c:v>18</c:v>
                </c:pt>
                <c:pt idx="10">
                  <c:v>41</c:v>
                </c:pt>
                <c:pt idx="11">
                  <c:v>36</c:v>
                </c:pt>
                <c:pt idx="12">
                  <c:v>32</c:v>
                </c:pt>
                <c:pt idx="13">
                  <c:v>32</c:v>
                </c:pt>
                <c:pt idx="14">
                  <c:v>0</c:v>
                </c:pt>
                <c:pt idx="15">
                  <c:v>30</c:v>
                </c:pt>
                <c:pt idx="16">
                  <c:v>9</c:v>
                </c:pt>
                <c:pt idx="17">
                  <c:v>9</c:v>
                </c:pt>
                <c:pt idx="18">
                  <c:v>52</c:v>
                </c:pt>
                <c:pt idx="19">
                  <c:v>26</c:v>
                </c:pt>
                <c:pt idx="20">
                  <c:v>30</c:v>
                </c:pt>
                <c:pt idx="21">
                  <c:v>22</c:v>
                </c:pt>
                <c:pt idx="22">
                  <c:v>26</c:v>
                </c:pt>
                <c:pt idx="23">
                  <c:v>13</c:v>
                </c:pt>
                <c:pt idx="24">
                  <c:v>17</c:v>
                </c:pt>
                <c:pt idx="25">
                  <c:v>22</c:v>
                </c:pt>
                <c:pt idx="26">
                  <c:v>30</c:v>
                </c:pt>
                <c:pt idx="27">
                  <c:v>39</c:v>
                </c:pt>
                <c:pt idx="28">
                  <c:v>17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996816"/>
        <c:axId val="552996032"/>
      </c:scatterChart>
      <c:valAx>
        <c:axId val="55299681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2996032"/>
        <c:crosses val="max"/>
        <c:crossBetween val="midCat"/>
      </c:valAx>
      <c:valAx>
        <c:axId val="5529960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29968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6A7-4457-A673-649D34A2E1F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0.26</c:v>
                </c:pt>
                <c:pt idx="1">
                  <c:v>0.48</c:v>
                </c:pt>
                <c:pt idx="2">
                  <c:v>0.2</c:v>
                </c:pt>
                <c:pt idx="3">
                  <c:v>0.28999999999999998</c:v>
                </c:pt>
                <c:pt idx="4">
                  <c:v>0.37</c:v>
                </c:pt>
                <c:pt idx="5">
                  <c:v>7.0000000000000007E-2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0.23</c:v>
                </c:pt>
                <c:pt idx="1">
                  <c:v>0.53</c:v>
                </c:pt>
                <c:pt idx="2">
                  <c:v>0.16</c:v>
                </c:pt>
                <c:pt idx="3">
                  <c:v>0.35</c:v>
                </c:pt>
                <c:pt idx="4">
                  <c:v>0.37</c:v>
                </c:pt>
                <c:pt idx="5">
                  <c:v>0.09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0.22</c:v>
                </c:pt>
                <c:pt idx="1">
                  <c:v>0.46</c:v>
                </c:pt>
                <c:pt idx="2">
                  <c:v>0.15</c:v>
                </c:pt>
                <c:pt idx="3">
                  <c:v>0.34</c:v>
                </c:pt>
                <c:pt idx="4">
                  <c:v>0.39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</c:v>
                </c:pt>
                <c:pt idx="1">
                  <c:v>0.43</c:v>
                </c:pt>
                <c:pt idx="2">
                  <c:v>0.17</c:v>
                </c:pt>
                <c:pt idx="3">
                  <c:v>0.35</c:v>
                </c:pt>
                <c:pt idx="4">
                  <c:v>0.4</c:v>
                </c:pt>
                <c:pt idx="5">
                  <c:v>0.03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4691104"/>
        <c:axId val="434693456"/>
      </c:barChart>
      <c:catAx>
        <c:axId val="4346911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4693456"/>
        <c:crosses val="autoZero"/>
        <c:auto val="1"/>
        <c:lblAlgn val="ctr"/>
        <c:lblOffset val="100"/>
        <c:tickMarkSkip val="1"/>
        <c:noMultiLvlLbl val="0"/>
      </c:catAx>
      <c:valAx>
        <c:axId val="43469345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46911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99336"/>
        <c:axId val="434689536"/>
      </c:barChart>
      <c:catAx>
        <c:axId val="4346993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4689536"/>
        <c:crosses val="autoZero"/>
        <c:auto val="1"/>
        <c:lblAlgn val="ctr"/>
        <c:lblOffset val="100"/>
        <c:noMultiLvlLbl val="0"/>
      </c:catAx>
      <c:valAx>
        <c:axId val="4346895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46993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F5B-45A2-8A03-C1BA636C98CB}"/>
                </c:ext>
              </c:extLst>
            </c:dLbl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F5B-45A2-8A03-C1BA636C98C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0.17</c:v>
                </c:pt>
                <c:pt idx="1">
                  <c:v>0.36</c:v>
                </c:pt>
                <c:pt idx="2">
                  <c:v>0.1</c:v>
                </c:pt>
                <c:pt idx="3">
                  <c:v>0.15</c:v>
                </c:pt>
                <c:pt idx="4">
                  <c:v>0.23</c:v>
                </c:pt>
                <c:pt idx="5">
                  <c:v>0.06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0.13</c:v>
                </c:pt>
                <c:pt idx="1">
                  <c:v>0.36</c:v>
                </c:pt>
                <c:pt idx="2">
                  <c:v>0.1</c:v>
                </c:pt>
                <c:pt idx="3">
                  <c:v>0.18</c:v>
                </c:pt>
                <c:pt idx="4">
                  <c:v>0.28000000000000003</c:v>
                </c:pt>
                <c:pt idx="5">
                  <c:v>7.0000000000000007E-2</c:v>
                </c:pt>
                <c:pt idx="6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0.14000000000000001</c:v>
                </c:pt>
                <c:pt idx="1">
                  <c:v>0.33</c:v>
                </c:pt>
                <c:pt idx="2">
                  <c:v>0.11</c:v>
                </c:pt>
                <c:pt idx="3">
                  <c:v>0.19</c:v>
                </c:pt>
                <c:pt idx="4">
                  <c:v>0.27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</c:v>
                </c:pt>
                <c:pt idx="1">
                  <c:v>0.28999999999999998</c:v>
                </c:pt>
                <c:pt idx="2">
                  <c:v>0.11</c:v>
                </c:pt>
                <c:pt idx="3">
                  <c:v>0.22</c:v>
                </c:pt>
                <c:pt idx="4">
                  <c:v>0.23</c:v>
                </c:pt>
                <c:pt idx="5">
                  <c:v>0.02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4723640"/>
        <c:axId val="434716192"/>
      </c:barChart>
      <c:catAx>
        <c:axId val="4347236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4716192"/>
        <c:crosses val="autoZero"/>
        <c:auto val="1"/>
        <c:lblAlgn val="ctr"/>
        <c:lblOffset val="100"/>
        <c:tickMarkSkip val="1"/>
        <c:noMultiLvlLbl val="0"/>
      </c:catAx>
      <c:valAx>
        <c:axId val="43471619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47236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24424"/>
        <c:axId val="434724816"/>
      </c:barChart>
      <c:catAx>
        <c:axId val="4347244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4724816"/>
        <c:crosses val="autoZero"/>
        <c:auto val="1"/>
        <c:lblAlgn val="ctr"/>
        <c:lblOffset val="100"/>
        <c:noMultiLvlLbl val="0"/>
      </c:catAx>
      <c:valAx>
        <c:axId val="4347248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4724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0.03</c:v>
                </c:pt>
                <c:pt idx="1">
                  <c:v>0.02</c:v>
                </c:pt>
                <c:pt idx="2" formatCode="###0%">
                  <c:v>0.02</c:v>
                </c:pt>
                <c:pt idx="3" formatCode="###0%">
                  <c:v>0.03</c:v>
                </c:pt>
                <c:pt idx="5">
                  <c:v>0.02</c:v>
                </c:pt>
                <c:pt idx="6">
                  <c:v>0.02</c:v>
                </c:pt>
                <c:pt idx="7" formatCode="###0%">
                  <c:v>0</c:v>
                </c:pt>
                <c:pt idx="8" formatCode="###0%">
                  <c:v>0.03</c:v>
                </c:pt>
                <c:pt idx="10">
                  <c:v>0.01</c:v>
                </c:pt>
                <c:pt idx="11">
                  <c:v>0.02</c:v>
                </c:pt>
                <c:pt idx="12" formatCode="###0%">
                  <c:v>0.01</c:v>
                </c:pt>
                <c:pt idx="13" formatCode="###0%">
                  <c:v>0.02</c:v>
                </c:pt>
                <c:pt idx="15">
                  <c:v>0.01</c:v>
                </c:pt>
                <c:pt idx="16">
                  <c:v>0.01</c:v>
                </c:pt>
                <c:pt idx="17" formatCode="###0%">
                  <c:v>0.01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0.16</c:v>
                </c:pt>
                <c:pt idx="1">
                  <c:v>0.18</c:v>
                </c:pt>
                <c:pt idx="2" formatCode="###0%">
                  <c:v>0.14000000000000001</c:v>
                </c:pt>
                <c:pt idx="3" formatCode="###0%">
                  <c:v>0.17</c:v>
                </c:pt>
                <c:pt idx="5">
                  <c:v>0.15</c:v>
                </c:pt>
                <c:pt idx="6">
                  <c:v>0.12</c:v>
                </c:pt>
                <c:pt idx="7" formatCode="###0%">
                  <c:v>0.15</c:v>
                </c:pt>
                <c:pt idx="8" formatCode="###0%">
                  <c:v>0.12</c:v>
                </c:pt>
                <c:pt idx="10">
                  <c:v>0.14000000000000001</c:v>
                </c:pt>
                <c:pt idx="11">
                  <c:v>0.15</c:v>
                </c:pt>
                <c:pt idx="12" formatCode="###0%">
                  <c:v>0.16</c:v>
                </c:pt>
                <c:pt idx="13" formatCode="###0%">
                  <c:v>0.1</c:v>
                </c:pt>
                <c:pt idx="15">
                  <c:v>7.0000000000000007E-2</c:v>
                </c:pt>
                <c:pt idx="16">
                  <c:v>0.08</c:v>
                </c:pt>
                <c:pt idx="17" formatCode="###0%">
                  <c:v>0.08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C3E-4822-AB1F-5AFF9EEC197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0.21</c:v>
                </c:pt>
                <c:pt idx="1">
                  <c:v>0.2</c:v>
                </c:pt>
                <c:pt idx="2" formatCode="###0%">
                  <c:v>0.23</c:v>
                </c:pt>
                <c:pt idx="3" formatCode="###0%">
                  <c:v>0.23</c:v>
                </c:pt>
                <c:pt idx="5">
                  <c:v>0.13</c:v>
                </c:pt>
                <c:pt idx="6">
                  <c:v>0.16</c:v>
                </c:pt>
                <c:pt idx="7" formatCode="###0%">
                  <c:v>0.19</c:v>
                </c:pt>
                <c:pt idx="8" formatCode="###0%">
                  <c:v>0.18</c:v>
                </c:pt>
                <c:pt idx="10">
                  <c:v>0.15</c:v>
                </c:pt>
                <c:pt idx="11">
                  <c:v>0.11</c:v>
                </c:pt>
                <c:pt idx="12" formatCode="###0%">
                  <c:v>0.11</c:v>
                </c:pt>
                <c:pt idx="13" formatCode="###0%">
                  <c:v>0.08</c:v>
                </c:pt>
                <c:pt idx="15">
                  <c:v>0.11</c:v>
                </c:pt>
                <c:pt idx="16">
                  <c:v>0.09</c:v>
                </c:pt>
                <c:pt idx="17" formatCode="###0%">
                  <c:v>0.09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0.26</c:v>
                </c:pt>
                <c:pt idx="1">
                  <c:v>0.22</c:v>
                </c:pt>
                <c:pt idx="2" formatCode="###0%">
                  <c:v>0.25</c:v>
                </c:pt>
                <c:pt idx="3" formatCode="###0%">
                  <c:v>0.21</c:v>
                </c:pt>
                <c:pt idx="5">
                  <c:v>0.19</c:v>
                </c:pt>
                <c:pt idx="6">
                  <c:v>0.16</c:v>
                </c:pt>
                <c:pt idx="7" formatCode="###0%">
                  <c:v>0.14000000000000001</c:v>
                </c:pt>
                <c:pt idx="8" formatCode="###0%">
                  <c:v>0.14000000000000001</c:v>
                </c:pt>
                <c:pt idx="10">
                  <c:v>0.11</c:v>
                </c:pt>
                <c:pt idx="11">
                  <c:v>0.15</c:v>
                </c:pt>
                <c:pt idx="12" formatCode="###0%">
                  <c:v>0.05</c:v>
                </c:pt>
                <c:pt idx="13" formatCode="###0%">
                  <c:v>0.09</c:v>
                </c:pt>
                <c:pt idx="15">
                  <c:v>0.12</c:v>
                </c:pt>
                <c:pt idx="16">
                  <c:v>7.0000000000000007E-2</c:v>
                </c:pt>
                <c:pt idx="17" formatCode="###0%">
                  <c:v>0.1</c:v>
                </c:pt>
                <c:pt idx="18" formatCode="###0%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0.15</c:v>
                </c:pt>
                <c:pt idx="1">
                  <c:v>0.21</c:v>
                </c:pt>
                <c:pt idx="2" formatCode="###0%">
                  <c:v>0.21</c:v>
                </c:pt>
                <c:pt idx="3" formatCode="###0%">
                  <c:v>0.19</c:v>
                </c:pt>
                <c:pt idx="5">
                  <c:v>0.16</c:v>
                </c:pt>
                <c:pt idx="6">
                  <c:v>0.21</c:v>
                </c:pt>
                <c:pt idx="7" formatCode="###0%">
                  <c:v>0.17</c:v>
                </c:pt>
                <c:pt idx="8" formatCode="###0%">
                  <c:v>0.15</c:v>
                </c:pt>
                <c:pt idx="10">
                  <c:v>0.06</c:v>
                </c:pt>
                <c:pt idx="11">
                  <c:v>0.12</c:v>
                </c:pt>
                <c:pt idx="12" formatCode="###0%">
                  <c:v>0.09</c:v>
                </c:pt>
                <c:pt idx="13" formatCode="###0%">
                  <c:v>0.08</c:v>
                </c:pt>
                <c:pt idx="15">
                  <c:v>7.0000000000000007E-2</c:v>
                </c:pt>
                <c:pt idx="16">
                  <c:v>0.12</c:v>
                </c:pt>
                <c:pt idx="17" formatCode="###0%">
                  <c:v>0.1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0.18</c:v>
                </c:pt>
                <c:pt idx="1">
                  <c:v>0.14000000000000001</c:v>
                </c:pt>
                <c:pt idx="2" formatCode="###0%">
                  <c:v>0.14000000000000001</c:v>
                </c:pt>
                <c:pt idx="3" formatCode="###0%">
                  <c:v>0.16</c:v>
                </c:pt>
                <c:pt idx="5">
                  <c:v>0.15</c:v>
                </c:pt>
                <c:pt idx="6">
                  <c:v>0.14000000000000001</c:v>
                </c:pt>
                <c:pt idx="7" formatCode="###0%">
                  <c:v>0.14000000000000001</c:v>
                </c:pt>
                <c:pt idx="8" formatCode="###0%">
                  <c:v>0.13</c:v>
                </c:pt>
                <c:pt idx="10">
                  <c:v>0.1</c:v>
                </c:pt>
                <c:pt idx="11">
                  <c:v>0.05</c:v>
                </c:pt>
                <c:pt idx="12" formatCode="###0%">
                  <c:v>0.11</c:v>
                </c:pt>
                <c:pt idx="13" formatCode="###0%">
                  <c:v>0.06</c:v>
                </c:pt>
                <c:pt idx="15">
                  <c:v>0.12</c:v>
                </c:pt>
                <c:pt idx="16">
                  <c:v>0.09</c:v>
                </c:pt>
                <c:pt idx="17" formatCode="###0%">
                  <c:v>0.1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C3E-4822-AB1F-5AFF9EEC197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0.01</c:v>
                </c:pt>
                <c:pt idx="1">
                  <c:v>0.03</c:v>
                </c:pt>
                <c:pt idx="2" formatCode="###0%">
                  <c:v>0.01</c:v>
                </c:pt>
                <c:pt idx="3" formatCode="###0%">
                  <c:v>0.01</c:v>
                </c:pt>
                <c:pt idx="5">
                  <c:v>0.2</c:v>
                </c:pt>
                <c:pt idx="6">
                  <c:v>0.18</c:v>
                </c:pt>
                <c:pt idx="7" formatCode="###0%">
                  <c:v>0.2</c:v>
                </c:pt>
                <c:pt idx="8" formatCode="###0%">
                  <c:v>0.26</c:v>
                </c:pt>
                <c:pt idx="10">
                  <c:v>0.44</c:v>
                </c:pt>
                <c:pt idx="11">
                  <c:v>0.39</c:v>
                </c:pt>
                <c:pt idx="12" formatCode="###0%">
                  <c:v>0.48</c:v>
                </c:pt>
                <c:pt idx="13" formatCode="###0%">
                  <c:v>0.56999999999999995</c:v>
                </c:pt>
                <c:pt idx="15">
                  <c:v>0.49</c:v>
                </c:pt>
                <c:pt idx="16">
                  <c:v>0.55000000000000004</c:v>
                </c:pt>
                <c:pt idx="17" formatCode="###0%">
                  <c:v>0.52</c:v>
                </c:pt>
                <c:pt idx="18" formatCode="###0%">
                  <c:v>0.57999999999999996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36872704"/>
        <c:axId val="436880544"/>
      </c:barChart>
      <c:catAx>
        <c:axId val="4368727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80544"/>
        <c:crosses val="autoZero"/>
        <c:auto val="1"/>
        <c:lblAlgn val="ctr"/>
        <c:lblOffset val="100"/>
        <c:noMultiLvlLbl val="0"/>
      </c:catAx>
      <c:valAx>
        <c:axId val="4368805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368727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4AA-4F83-81AA-D4C6583D2186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4AA-4F83-81AA-D4C6583D218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0.23</c:v>
                </c:pt>
                <c:pt idx="1">
                  <c:v>0.22</c:v>
                </c:pt>
                <c:pt idx="2">
                  <c:v>0.19</c:v>
                </c:pt>
                <c:pt idx="3">
                  <c:v>0.19</c:v>
                </c:pt>
                <c:pt idx="4">
                  <c:v>0.25</c:v>
                </c:pt>
                <c:pt idx="5">
                  <c:v>0.14000000000000001</c:v>
                </c:pt>
                <c:pt idx="6">
                  <c:v>0.08</c:v>
                </c:pt>
                <c:pt idx="7">
                  <c:v>0.03</c:v>
                </c:pt>
                <c:pt idx="8">
                  <c:v>0.02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0.26</c:v>
                </c:pt>
                <c:pt idx="1">
                  <c:v>0.23</c:v>
                </c:pt>
                <c:pt idx="2">
                  <c:v>0.14000000000000001</c:v>
                </c:pt>
                <c:pt idx="3">
                  <c:v>0.17</c:v>
                </c:pt>
                <c:pt idx="4">
                  <c:v>0.21</c:v>
                </c:pt>
                <c:pt idx="5">
                  <c:v>0.11</c:v>
                </c:pt>
                <c:pt idx="6">
                  <c:v>0.08</c:v>
                </c:pt>
                <c:pt idx="7">
                  <c:v>0.04</c:v>
                </c:pt>
                <c:pt idx="8">
                  <c:v>0.03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0.23</c:v>
                </c:pt>
                <c:pt idx="1">
                  <c:v>0.19</c:v>
                </c:pt>
                <c:pt idx="2">
                  <c:v>0.2</c:v>
                </c:pt>
                <c:pt idx="3">
                  <c:v>0.18</c:v>
                </c:pt>
                <c:pt idx="4">
                  <c:v>0.19</c:v>
                </c:pt>
                <c:pt idx="5">
                  <c:v>0.1</c:v>
                </c:pt>
                <c:pt idx="6">
                  <c:v>0.05</c:v>
                </c:pt>
                <c:pt idx="7">
                  <c:v>0.02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0.16</c:v>
                </c:pt>
                <c:pt idx="1">
                  <c:v>0.26</c:v>
                </c:pt>
                <c:pt idx="2">
                  <c:v>0.17</c:v>
                </c:pt>
                <c:pt idx="3">
                  <c:v>0.14000000000000001</c:v>
                </c:pt>
                <c:pt idx="4">
                  <c:v>0.17</c:v>
                </c:pt>
                <c:pt idx="5">
                  <c:v>0.15</c:v>
                </c:pt>
                <c:pt idx="6">
                  <c:v>7.0000000000000007E-2</c:v>
                </c:pt>
                <c:pt idx="7">
                  <c:v>0.03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369600"/>
        <c:axId val="384376656"/>
      </c:barChart>
      <c:catAx>
        <c:axId val="384369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376656"/>
        <c:crosses val="autoZero"/>
        <c:auto val="1"/>
        <c:lblAlgn val="ctr"/>
        <c:lblOffset val="100"/>
        <c:noMultiLvlLbl val="0"/>
      </c:catAx>
      <c:valAx>
        <c:axId val="38437665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43696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A2C-4E9F-BB3E-5077A105E883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7A2C-4E9F-BB3E-5077A105E883}"/>
                </c:ext>
              </c:extLst>
            </c:dLbl>
            <c:dLbl>
              <c:idx val="1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7A2C-4E9F-BB3E-5077A105E883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7A2C-4E9F-BB3E-5077A105E88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0.49</c:v>
                </c:pt>
                <c:pt idx="1">
                  <c:v>0.3</c:v>
                </c:pt>
                <c:pt idx="2">
                  <c:v>0.31</c:v>
                </c:pt>
                <c:pt idx="3">
                  <c:v>0.23</c:v>
                </c:pt>
                <c:pt idx="4">
                  <c:v>0.2</c:v>
                </c:pt>
                <c:pt idx="5">
                  <c:v>0.21</c:v>
                </c:pt>
                <c:pt idx="6">
                  <c:v>0.21</c:v>
                </c:pt>
                <c:pt idx="7">
                  <c:v>0.26</c:v>
                </c:pt>
                <c:pt idx="8">
                  <c:v>0.18</c:v>
                </c:pt>
                <c:pt idx="9">
                  <c:v>0.17</c:v>
                </c:pt>
                <c:pt idx="10">
                  <c:v>0.15</c:v>
                </c:pt>
                <c:pt idx="11">
                  <c:v>0.13</c:v>
                </c:pt>
                <c:pt idx="12">
                  <c:v>0.1</c:v>
                </c:pt>
                <c:pt idx="13">
                  <c:v>0.11</c:v>
                </c:pt>
                <c:pt idx="14">
                  <c:v>0.13</c:v>
                </c:pt>
                <c:pt idx="15">
                  <c:v>0.06</c:v>
                </c:pt>
                <c:pt idx="16">
                  <c:v>0.04</c:v>
                </c:pt>
                <c:pt idx="17">
                  <c:v>0.01</c:v>
                </c:pt>
                <c:pt idx="18">
                  <c:v>0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54648"/>
        <c:axId val="434655432"/>
      </c:barChart>
      <c:catAx>
        <c:axId val="4346546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55432"/>
        <c:crosses val="autoZero"/>
        <c:auto val="1"/>
        <c:lblAlgn val="ctr"/>
        <c:lblOffset val="100"/>
        <c:noMultiLvlLbl val="0"/>
      </c:catAx>
      <c:valAx>
        <c:axId val="43465543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5464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CCB-425F-BC74-58538FCC798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0.41</c:v>
                </c:pt>
                <c:pt idx="1">
                  <c:v>0.27</c:v>
                </c:pt>
                <c:pt idx="2">
                  <c:v>0.28999999999999998</c:v>
                </c:pt>
                <c:pt idx="3">
                  <c:v>0.27</c:v>
                </c:pt>
                <c:pt idx="4">
                  <c:v>0.22</c:v>
                </c:pt>
                <c:pt idx="5">
                  <c:v>0.22</c:v>
                </c:pt>
                <c:pt idx="6">
                  <c:v>0.22</c:v>
                </c:pt>
                <c:pt idx="7">
                  <c:v>0.22</c:v>
                </c:pt>
                <c:pt idx="8">
                  <c:v>0.14000000000000001</c:v>
                </c:pt>
                <c:pt idx="9">
                  <c:v>0.12</c:v>
                </c:pt>
                <c:pt idx="10">
                  <c:v>0.11</c:v>
                </c:pt>
                <c:pt idx="11">
                  <c:v>0.13</c:v>
                </c:pt>
                <c:pt idx="12">
                  <c:v>0.14000000000000001</c:v>
                </c:pt>
                <c:pt idx="13">
                  <c:v>0.08</c:v>
                </c:pt>
                <c:pt idx="14">
                  <c:v>7.0000000000000007E-2</c:v>
                </c:pt>
                <c:pt idx="15">
                  <c:v>0.1</c:v>
                </c:pt>
                <c:pt idx="16">
                  <c:v>0.03</c:v>
                </c:pt>
                <c:pt idx="17">
                  <c:v>0.01</c:v>
                </c:pt>
                <c:pt idx="18">
                  <c:v>0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59744"/>
        <c:axId val="434655824"/>
      </c:barChart>
      <c:catAx>
        <c:axId val="4346597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55824"/>
        <c:crosses val="autoZero"/>
        <c:auto val="1"/>
        <c:lblAlgn val="ctr"/>
        <c:lblOffset val="100"/>
        <c:noMultiLvlLbl val="0"/>
      </c:catAx>
      <c:valAx>
        <c:axId val="4346558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597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3317-4FC6-ACD5-4BFD249E31A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0.37</c:v>
                </c:pt>
                <c:pt idx="1">
                  <c:v>0.27</c:v>
                </c:pt>
                <c:pt idx="2">
                  <c:v>0.27</c:v>
                </c:pt>
                <c:pt idx="3">
                  <c:v>0.26</c:v>
                </c:pt>
                <c:pt idx="4">
                  <c:v>0.24</c:v>
                </c:pt>
                <c:pt idx="5">
                  <c:v>0.17</c:v>
                </c:pt>
                <c:pt idx="6">
                  <c:v>0.18</c:v>
                </c:pt>
                <c:pt idx="7">
                  <c:v>0.14000000000000001</c:v>
                </c:pt>
                <c:pt idx="8">
                  <c:v>0.17</c:v>
                </c:pt>
                <c:pt idx="9">
                  <c:v>0.12</c:v>
                </c:pt>
                <c:pt idx="10">
                  <c:v>0.14000000000000001</c:v>
                </c:pt>
                <c:pt idx="11">
                  <c:v>0.11</c:v>
                </c:pt>
                <c:pt idx="12">
                  <c:v>0.11</c:v>
                </c:pt>
                <c:pt idx="13">
                  <c:v>0.05</c:v>
                </c:pt>
                <c:pt idx="14">
                  <c:v>0.06</c:v>
                </c:pt>
                <c:pt idx="15">
                  <c:v>0.06</c:v>
                </c:pt>
                <c:pt idx="16">
                  <c:v>0.02</c:v>
                </c:pt>
                <c:pt idx="17">
                  <c:v>0.01</c:v>
                </c:pt>
                <c:pt idx="18">
                  <c:v>7.0000000000000007E-2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56216"/>
        <c:axId val="434656608"/>
      </c:barChart>
      <c:catAx>
        <c:axId val="434656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56608"/>
        <c:crosses val="autoZero"/>
        <c:auto val="1"/>
        <c:lblAlgn val="ctr"/>
        <c:lblOffset val="100"/>
        <c:noMultiLvlLbl val="0"/>
      </c:catAx>
      <c:valAx>
        <c:axId val="43465660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562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8EB2-4885-B28B-FB37D6D1D4C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0.48</c:v>
                </c:pt>
                <c:pt idx="1">
                  <c:v>0.34</c:v>
                </c:pt>
                <c:pt idx="2">
                  <c:v>0.31</c:v>
                </c:pt>
                <c:pt idx="3">
                  <c:v>0.28999999999999998</c:v>
                </c:pt>
                <c:pt idx="4">
                  <c:v>0.26</c:v>
                </c:pt>
                <c:pt idx="5">
                  <c:v>0.26</c:v>
                </c:pt>
                <c:pt idx="6">
                  <c:v>0.22</c:v>
                </c:pt>
                <c:pt idx="7">
                  <c:v>0.18</c:v>
                </c:pt>
                <c:pt idx="8">
                  <c:v>0.18</c:v>
                </c:pt>
                <c:pt idx="9">
                  <c:v>0.17</c:v>
                </c:pt>
                <c:pt idx="10">
                  <c:v>0.13</c:v>
                </c:pt>
                <c:pt idx="11">
                  <c:v>0.13</c:v>
                </c:pt>
                <c:pt idx="12">
                  <c:v>0.13</c:v>
                </c:pt>
                <c:pt idx="13">
                  <c:v>0.13</c:v>
                </c:pt>
                <c:pt idx="14">
                  <c:v>0.05</c:v>
                </c:pt>
                <c:pt idx="15">
                  <c:v>0.08</c:v>
                </c:pt>
                <c:pt idx="16">
                  <c:v>0.02</c:v>
                </c:pt>
                <c:pt idx="17">
                  <c:v>0</c:v>
                </c:pt>
                <c:pt idx="18">
                  <c:v>0.2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60136"/>
        <c:axId val="434660528"/>
      </c:barChart>
      <c:catAx>
        <c:axId val="4346601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60528"/>
        <c:crosses val="autoZero"/>
        <c:auto val="1"/>
        <c:lblAlgn val="ctr"/>
        <c:lblOffset val="100"/>
        <c:noMultiLvlLbl val="0"/>
      </c:catAx>
      <c:valAx>
        <c:axId val="4346605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6013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AB7-4477-A681-EA5BD1E199B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0.11</c:v>
                </c:pt>
                <c:pt idx="1">
                  <c:v>0.13</c:v>
                </c:pt>
                <c:pt idx="2">
                  <c:v>0.89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61704"/>
        <c:axId val="434662096"/>
      </c:barChart>
      <c:catAx>
        <c:axId val="4346617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62096"/>
        <c:crosses val="autoZero"/>
        <c:auto val="1"/>
        <c:lblAlgn val="ctr"/>
        <c:lblOffset val="100"/>
        <c:noMultiLvlLbl val="0"/>
      </c:catAx>
      <c:valAx>
        <c:axId val="4346620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6170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7A1-4D9C-9503-897D6625CA9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0.11</c:v>
                </c:pt>
                <c:pt idx="2">
                  <c:v>0.86</c:v>
                </c:pt>
                <c:pt idx="3">
                  <c:v>0.13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51512"/>
        <c:axId val="434657392"/>
      </c:barChart>
      <c:catAx>
        <c:axId val="4346515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57392"/>
        <c:crosses val="autoZero"/>
        <c:auto val="1"/>
        <c:lblAlgn val="ctr"/>
        <c:lblOffset val="100"/>
        <c:noMultiLvlLbl val="0"/>
      </c:catAx>
      <c:valAx>
        <c:axId val="43465739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515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B5B-48D9-8D9A-4F0F7155D30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0.06</c:v>
                </c:pt>
                <c:pt idx="1">
                  <c:v>0.12</c:v>
                </c:pt>
                <c:pt idx="2">
                  <c:v>0.91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64840"/>
        <c:axId val="434670328"/>
      </c:barChart>
      <c:catAx>
        <c:axId val="434664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70328"/>
        <c:crosses val="autoZero"/>
        <c:auto val="1"/>
        <c:lblAlgn val="ctr"/>
        <c:lblOffset val="100"/>
        <c:noMultiLvlLbl val="0"/>
      </c:catAx>
      <c:valAx>
        <c:axId val="4346703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6484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2B2-4AD3-866C-09BF5F7FB36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0.06</c:v>
                </c:pt>
                <c:pt idx="1">
                  <c:v>0.12</c:v>
                </c:pt>
                <c:pt idx="2">
                  <c:v>0.9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72288"/>
        <c:axId val="434673856"/>
      </c:barChart>
      <c:catAx>
        <c:axId val="4346722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73856"/>
        <c:crosses val="autoZero"/>
        <c:auto val="1"/>
        <c:lblAlgn val="ctr"/>
        <c:lblOffset val="100"/>
        <c:noMultiLvlLbl val="0"/>
      </c:catAx>
      <c:valAx>
        <c:axId val="43467385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7228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  <c:pt idx="10">
                  <c:v>Henryk Kania</c:v>
                </c:pt>
                <c:pt idx="11">
                  <c:v>Indykpol</c:v>
                </c:pt>
                <c:pt idx="12">
                  <c:v>JBB</c:v>
                </c:pt>
                <c:pt idx="13">
                  <c:v>Drodsed</c:v>
                </c:pt>
                <c:pt idx="14">
                  <c:v>Konspol</c:v>
                </c:pt>
                <c:pt idx="15">
                  <c:v>Kraina Mięsa</c:v>
                </c:pt>
                <c:pt idx="16">
                  <c:v>Baroni</c:v>
                </c:pt>
                <c:pt idx="17">
                  <c:v>Dulano</c:v>
                </c:pt>
                <c:pt idx="18">
                  <c:v>Meaters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Inne</c:v>
                </c:pt>
                <c:pt idx="22">
                  <c:v>nie znam żadnych</c:v>
                </c:pt>
              </c:strCache>
            </c:strRef>
          </c:cat>
          <c:val>
            <c:numRef>
              <c:f>Arkusz1!$C$2:$C$24</c:f>
              <c:numCache>
                <c:formatCode>###0%</c:formatCode>
                <c:ptCount val="23"/>
                <c:pt idx="0">
                  <c:v>0.46</c:v>
                </c:pt>
                <c:pt idx="1">
                  <c:v>0.06</c:v>
                </c:pt>
                <c:pt idx="2">
                  <c:v>0.1</c:v>
                </c:pt>
                <c:pt idx="3">
                  <c:v>0.03</c:v>
                </c:pt>
                <c:pt idx="4">
                  <c:v>0.04</c:v>
                </c:pt>
                <c:pt idx="5">
                  <c:v>0.02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0.02</c:v>
                </c:pt>
                <c:pt idx="2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46832"/>
        <c:axId val="433944872"/>
      </c:barChart>
      <c:catAx>
        <c:axId val="4339468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44872"/>
        <c:crosses val="autoZero"/>
        <c:auto val="1"/>
        <c:lblAlgn val="ctr"/>
        <c:lblOffset val="100"/>
        <c:noMultiLvlLbl val="0"/>
      </c:catAx>
      <c:valAx>
        <c:axId val="43394487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468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  <c:pt idx="10">
                  <c:v>Henryk Kania</c:v>
                </c:pt>
                <c:pt idx="11">
                  <c:v>Indykpol</c:v>
                </c:pt>
                <c:pt idx="12">
                  <c:v>JBB</c:v>
                </c:pt>
                <c:pt idx="13">
                  <c:v>Drodsed</c:v>
                </c:pt>
                <c:pt idx="14">
                  <c:v>Konspol</c:v>
                </c:pt>
                <c:pt idx="15">
                  <c:v>Kraina Mięsa</c:v>
                </c:pt>
                <c:pt idx="16">
                  <c:v>Baroni</c:v>
                </c:pt>
                <c:pt idx="17">
                  <c:v>Dulano</c:v>
                </c:pt>
                <c:pt idx="18">
                  <c:v>Meaters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Inne</c:v>
                </c:pt>
                <c:pt idx="22">
                  <c:v>nie znam żadnych</c:v>
                </c:pt>
              </c:strCache>
            </c:strRef>
          </c:cat>
          <c:val>
            <c:numRef>
              <c:f>Arkusz1!$B$2:$B$24</c:f>
              <c:numCache>
                <c:formatCode>0%</c:formatCode>
                <c:ptCount val="23"/>
                <c:pt idx="0">
                  <c:v>0.61</c:v>
                </c:pt>
                <c:pt idx="1">
                  <c:v>0.21</c:v>
                </c:pt>
                <c:pt idx="2">
                  <c:v>0.19</c:v>
                </c:pt>
                <c:pt idx="3">
                  <c:v>0.17</c:v>
                </c:pt>
                <c:pt idx="4">
                  <c:v>0.1</c:v>
                </c:pt>
                <c:pt idx="5">
                  <c:v>0.06</c:v>
                </c:pt>
                <c:pt idx="6">
                  <c:v>0.05</c:v>
                </c:pt>
                <c:pt idx="7">
                  <c:v>0.04</c:v>
                </c:pt>
                <c:pt idx="8">
                  <c:v>0.04</c:v>
                </c:pt>
                <c:pt idx="9">
                  <c:v>0.03</c:v>
                </c:pt>
                <c:pt idx="10">
                  <c:v>0.03</c:v>
                </c:pt>
                <c:pt idx="11">
                  <c:v>0.02</c:v>
                </c:pt>
                <c:pt idx="12">
                  <c:v>0.02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0.04</c:v>
                </c:pt>
                <c:pt idx="22">
                  <c:v>0.26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47224"/>
        <c:axId val="433947616"/>
      </c:barChart>
      <c:catAx>
        <c:axId val="4339472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47616"/>
        <c:crosses val="autoZero"/>
        <c:auto val="1"/>
        <c:lblAlgn val="ctr"/>
        <c:lblOffset val="100"/>
        <c:noMultiLvlLbl val="0"/>
      </c:catAx>
      <c:valAx>
        <c:axId val="4339476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472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A5A-44A8-8132-70A196CF35D3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AA5A-44A8-8132-70A196CF35D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</c:v>
                </c:pt>
                <c:pt idx="1">
                  <c:v>0.1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0.17</c:v>
                </c:pt>
                <c:pt idx="5">
                  <c:v>0.06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0.12</c:v>
                </c:pt>
                <c:pt idx="1">
                  <c:v>0.12</c:v>
                </c:pt>
                <c:pt idx="2">
                  <c:v>0.06</c:v>
                </c:pt>
                <c:pt idx="3">
                  <c:v>0.06</c:v>
                </c:pt>
                <c:pt idx="4">
                  <c:v>0.14000000000000001</c:v>
                </c:pt>
                <c:pt idx="5">
                  <c:v>0.06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0.12</c:v>
                </c:pt>
                <c:pt idx="1">
                  <c:v>0.1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0.13</c:v>
                </c:pt>
                <c:pt idx="5">
                  <c:v>7.0000000000000007E-2</c:v>
                </c:pt>
                <c:pt idx="6">
                  <c:v>0.02</c:v>
                </c:pt>
                <c:pt idx="7">
                  <c:v>0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0.05</c:v>
                </c:pt>
                <c:pt idx="1">
                  <c:v>0.14000000000000001</c:v>
                </c:pt>
                <c:pt idx="2">
                  <c:v>0.11</c:v>
                </c:pt>
                <c:pt idx="3">
                  <c:v>7.0000000000000007E-2</c:v>
                </c:pt>
                <c:pt idx="4">
                  <c:v>0.11</c:v>
                </c:pt>
                <c:pt idx="5">
                  <c:v>7.0000000000000007E-2</c:v>
                </c:pt>
                <c:pt idx="6">
                  <c:v>0.03</c:v>
                </c:pt>
                <c:pt idx="7">
                  <c:v>0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375088"/>
        <c:axId val="384371168"/>
      </c:barChart>
      <c:catAx>
        <c:axId val="3843750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371168"/>
        <c:crosses val="autoZero"/>
        <c:auto val="1"/>
        <c:lblAlgn val="ctr"/>
        <c:lblOffset val="100"/>
        <c:noMultiLvlLbl val="0"/>
      </c:catAx>
      <c:valAx>
        <c:axId val="38437116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43750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  <c:pt idx="10">
                  <c:v>Henryk Kania</c:v>
                </c:pt>
                <c:pt idx="11">
                  <c:v>Indykpol</c:v>
                </c:pt>
                <c:pt idx="12">
                  <c:v>JBB</c:v>
                </c:pt>
                <c:pt idx="13">
                  <c:v>Drodsed</c:v>
                </c:pt>
                <c:pt idx="14">
                  <c:v>Konspol</c:v>
                </c:pt>
                <c:pt idx="15">
                  <c:v>Kraina Mięsa</c:v>
                </c:pt>
                <c:pt idx="16">
                  <c:v>Baroni</c:v>
                </c:pt>
                <c:pt idx="17">
                  <c:v>Dulano</c:v>
                </c:pt>
                <c:pt idx="18">
                  <c:v>Meaters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Inne</c:v>
                </c:pt>
                <c:pt idx="22">
                  <c:v>nie znam żadnych</c:v>
                </c:pt>
              </c:strCache>
            </c:strRef>
          </c:cat>
          <c:val>
            <c:numRef>
              <c:f>Arkusz1!$D$2:$D$24</c:f>
              <c:numCache>
                <c:formatCode>###0%</c:formatCode>
                <c:ptCount val="23"/>
                <c:pt idx="0">
                  <c:v>0.85</c:v>
                </c:pt>
                <c:pt idx="1">
                  <c:v>0.62</c:v>
                </c:pt>
                <c:pt idx="2">
                  <c:v>0.45</c:v>
                </c:pt>
                <c:pt idx="3">
                  <c:v>0.72</c:v>
                </c:pt>
                <c:pt idx="4">
                  <c:v>0.54</c:v>
                </c:pt>
                <c:pt idx="5">
                  <c:v>0.42</c:v>
                </c:pt>
                <c:pt idx="6">
                  <c:v>0.28000000000000003</c:v>
                </c:pt>
                <c:pt idx="7">
                  <c:v>0.25</c:v>
                </c:pt>
                <c:pt idx="8">
                  <c:v>0.26</c:v>
                </c:pt>
                <c:pt idx="9">
                  <c:v>0.33</c:v>
                </c:pt>
                <c:pt idx="10">
                  <c:v>0.34</c:v>
                </c:pt>
                <c:pt idx="11">
                  <c:v>0.34</c:v>
                </c:pt>
                <c:pt idx="12">
                  <c:v>0.21</c:v>
                </c:pt>
                <c:pt idx="13">
                  <c:v>0.1</c:v>
                </c:pt>
                <c:pt idx="14">
                  <c:v>0.13</c:v>
                </c:pt>
                <c:pt idx="15">
                  <c:v>0</c:v>
                </c:pt>
                <c:pt idx="16">
                  <c:v>0.05</c:v>
                </c:pt>
                <c:pt idx="17">
                  <c:v>0.03</c:v>
                </c:pt>
                <c:pt idx="18">
                  <c:v>0.01</c:v>
                </c:pt>
                <c:pt idx="19">
                  <c:v>0.03</c:v>
                </c:pt>
                <c:pt idx="20">
                  <c:v>0.13</c:v>
                </c:pt>
                <c:pt idx="21">
                  <c:v>7.0000000000000007E-2</c:v>
                </c:pt>
                <c:pt idx="22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45264"/>
        <c:axId val="433948400"/>
      </c:barChart>
      <c:catAx>
        <c:axId val="4339452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48400"/>
        <c:crosses val="autoZero"/>
        <c:auto val="1"/>
        <c:lblAlgn val="ctr"/>
        <c:lblOffset val="100"/>
        <c:noMultiLvlLbl val="0"/>
      </c:catAx>
      <c:valAx>
        <c:axId val="43394840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452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0.46</c:v>
                </c:pt>
                <c:pt idx="1">
                  <c:v>0.06</c:v>
                </c:pt>
                <c:pt idx="2">
                  <c:v>0.1</c:v>
                </c:pt>
                <c:pt idx="3">
                  <c:v>0.03</c:v>
                </c:pt>
                <c:pt idx="4">
                  <c:v>0.04</c:v>
                </c:pt>
                <c:pt idx="5">
                  <c:v>0.02</c:v>
                </c:pt>
                <c:pt idx="6">
                  <c:v>0</c:v>
                </c:pt>
                <c:pt idx="7">
                  <c:v>0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0.51</c:v>
                </c:pt>
                <c:pt idx="1">
                  <c:v>7.0000000000000007E-2</c:v>
                </c:pt>
                <c:pt idx="2">
                  <c:v>0.09</c:v>
                </c:pt>
                <c:pt idx="3">
                  <c:v>0.05</c:v>
                </c:pt>
                <c:pt idx="4">
                  <c:v>0.03</c:v>
                </c:pt>
                <c:pt idx="5">
                  <c:v>0.01</c:v>
                </c:pt>
                <c:pt idx="6">
                  <c:v>0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0.5</c:v>
                </c:pt>
                <c:pt idx="1">
                  <c:v>0.06</c:v>
                </c:pt>
                <c:pt idx="2">
                  <c:v>0.1</c:v>
                </c:pt>
                <c:pt idx="3">
                  <c:v>0.03</c:v>
                </c:pt>
                <c:pt idx="4">
                  <c:v>0.03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0.42</c:v>
                </c:pt>
                <c:pt idx="1">
                  <c:v>0.11</c:v>
                </c:pt>
                <c:pt idx="2">
                  <c:v>0.1</c:v>
                </c:pt>
                <c:pt idx="3">
                  <c:v>0.05</c:v>
                </c:pt>
                <c:pt idx="4">
                  <c:v>0.03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23744"/>
        <c:axId val="427224528"/>
      </c:barChart>
      <c:catAx>
        <c:axId val="4272237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24528"/>
        <c:crosses val="autoZero"/>
        <c:auto val="1"/>
        <c:lblAlgn val="ctr"/>
        <c:lblOffset val="100"/>
        <c:noMultiLvlLbl val="0"/>
      </c:catAx>
      <c:valAx>
        <c:axId val="4272245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23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0.61</c:v>
                </c:pt>
                <c:pt idx="1">
                  <c:v>0.21</c:v>
                </c:pt>
                <c:pt idx="2">
                  <c:v>0.19</c:v>
                </c:pt>
                <c:pt idx="3">
                  <c:v>0.17</c:v>
                </c:pt>
                <c:pt idx="4">
                  <c:v>0.1</c:v>
                </c:pt>
                <c:pt idx="5">
                  <c:v>0.06</c:v>
                </c:pt>
                <c:pt idx="6">
                  <c:v>0.04</c:v>
                </c:pt>
                <c:pt idx="7">
                  <c:v>0.04</c:v>
                </c:pt>
                <c:pt idx="8">
                  <c:v>0.05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0.65</c:v>
                </c:pt>
                <c:pt idx="1">
                  <c:v>0.2</c:v>
                </c:pt>
                <c:pt idx="2">
                  <c:v>0.17</c:v>
                </c:pt>
                <c:pt idx="3">
                  <c:v>0.16</c:v>
                </c:pt>
                <c:pt idx="4">
                  <c:v>0.08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0.64</c:v>
                </c:pt>
                <c:pt idx="1">
                  <c:v>0.2</c:v>
                </c:pt>
                <c:pt idx="2">
                  <c:v>0.17</c:v>
                </c:pt>
                <c:pt idx="3">
                  <c:v>0.14000000000000001</c:v>
                </c:pt>
                <c:pt idx="4">
                  <c:v>0.06</c:v>
                </c:pt>
                <c:pt idx="5">
                  <c:v>0.03</c:v>
                </c:pt>
                <c:pt idx="6">
                  <c:v>0.05</c:v>
                </c:pt>
                <c:pt idx="7">
                  <c:v>0.03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0.61</c:v>
                </c:pt>
                <c:pt idx="1">
                  <c:v>0.27</c:v>
                </c:pt>
                <c:pt idx="2">
                  <c:v>0.2</c:v>
                </c:pt>
                <c:pt idx="3">
                  <c:v>0.18</c:v>
                </c:pt>
                <c:pt idx="4">
                  <c:v>0.13</c:v>
                </c:pt>
                <c:pt idx="5">
                  <c:v>0.1</c:v>
                </c:pt>
                <c:pt idx="6">
                  <c:v>0.06</c:v>
                </c:pt>
                <c:pt idx="7">
                  <c:v>7.0000000000000007E-2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19432"/>
        <c:axId val="427219040"/>
      </c:barChart>
      <c:catAx>
        <c:axId val="427219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19040"/>
        <c:crosses val="autoZero"/>
        <c:auto val="1"/>
        <c:lblAlgn val="ctr"/>
        <c:lblOffset val="100"/>
        <c:noMultiLvlLbl val="0"/>
      </c:catAx>
      <c:valAx>
        <c:axId val="4272190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19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765-456C-B6AC-6349FE999B3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0.85</c:v>
                </c:pt>
                <c:pt idx="1">
                  <c:v>0.62</c:v>
                </c:pt>
                <c:pt idx="2">
                  <c:v>0.45</c:v>
                </c:pt>
                <c:pt idx="3">
                  <c:v>0.72</c:v>
                </c:pt>
                <c:pt idx="4">
                  <c:v>0.54</c:v>
                </c:pt>
                <c:pt idx="5">
                  <c:v>0.42</c:v>
                </c:pt>
                <c:pt idx="6">
                  <c:v>0.25</c:v>
                </c:pt>
                <c:pt idx="7">
                  <c:v>0.26</c:v>
                </c:pt>
                <c:pt idx="8">
                  <c:v>0.28000000000000003</c:v>
                </c:pt>
                <c:pt idx="9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0.87</c:v>
                </c:pt>
                <c:pt idx="1">
                  <c:v>0.65</c:v>
                </c:pt>
                <c:pt idx="2">
                  <c:v>0.47</c:v>
                </c:pt>
                <c:pt idx="3">
                  <c:v>0.68</c:v>
                </c:pt>
                <c:pt idx="4">
                  <c:v>0.63</c:v>
                </c:pt>
                <c:pt idx="5">
                  <c:v>0.41</c:v>
                </c:pt>
                <c:pt idx="6">
                  <c:v>0.3</c:v>
                </c:pt>
                <c:pt idx="7">
                  <c:v>0.35</c:v>
                </c:pt>
                <c:pt idx="8">
                  <c:v>0.27</c:v>
                </c:pt>
                <c:pt idx="9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0.85</c:v>
                </c:pt>
                <c:pt idx="1">
                  <c:v>0.63</c:v>
                </c:pt>
                <c:pt idx="2">
                  <c:v>0.48</c:v>
                </c:pt>
                <c:pt idx="3">
                  <c:v>0.68</c:v>
                </c:pt>
                <c:pt idx="4">
                  <c:v>0.51</c:v>
                </c:pt>
                <c:pt idx="5">
                  <c:v>0.39</c:v>
                </c:pt>
                <c:pt idx="6">
                  <c:v>0.26</c:v>
                </c:pt>
                <c:pt idx="7">
                  <c:v>0.31</c:v>
                </c:pt>
                <c:pt idx="8">
                  <c:v>0.24</c:v>
                </c:pt>
                <c:pt idx="9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Madej Wróbel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0.87</c:v>
                </c:pt>
                <c:pt idx="1">
                  <c:v>0.71</c:v>
                </c:pt>
                <c:pt idx="2">
                  <c:v>0.49</c:v>
                </c:pt>
                <c:pt idx="3">
                  <c:v>0.7</c:v>
                </c:pt>
                <c:pt idx="4">
                  <c:v>0.6</c:v>
                </c:pt>
                <c:pt idx="5">
                  <c:v>0.42</c:v>
                </c:pt>
                <c:pt idx="6">
                  <c:v>0.3</c:v>
                </c:pt>
                <c:pt idx="7">
                  <c:v>0.32</c:v>
                </c:pt>
                <c:pt idx="8">
                  <c:v>0.3</c:v>
                </c:pt>
                <c:pt idx="9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20216"/>
        <c:axId val="427220608"/>
      </c:barChart>
      <c:catAx>
        <c:axId val="427220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20608"/>
        <c:crosses val="autoZero"/>
        <c:auto val="1"/>
        <c:lblAlgn val="ctr"/>
        <c:lblOffset val="100"/>
        <c:noMultiLvlLbl val="0"/>
      </c:catAx>
      <c:valAx>
        <c:axId val="4272206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202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195912"/>
        <c:axId val="427196696"/>
      </c:barChart>
      <c:catAx>
        <c:axId val="4271959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7196696"/>
        <c:crosses val="autoZero"/>
        <c:auto val="1"/>
        <c:lblAlgn val="ctr"/>
        <c:lblOffset val="100"/>
        <c:noMultiLvlLbl val="0"/>
      </c:catAx>
      <c:valAx>
        <c:axId val="4271966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71959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Duda</c:v>
                </c:pt>
                <c:pt idx="8">
                  <c:v>Madej Wróbel</c:v>
                </c:pt>
                <c:pt idx="9">
                  <c:v>Indykpol</c:v>
                </c:pt>
                <c:pt idx="10">
                  <c:v>Balcerzak</c:v>
                </c:pt>
                <c:pt idx="11">
                  <c:v>Olewnik</c:v>
                </c:pt>
                <c:pt idx="12">
                  <c:v>JBB</c:v>
                </c:pt>
                <c:pt idx="13">
                  <c:v>Nasze Smaki</c:v>
                </c:pt>
                <c:pt idx="14">
                  <c:v>Konspol</c:v>
                </c:pt>
                <c:pt idx="15">
                  <c:v>Mazury Ełk</c:v>
                </c:pt>
                <c:pt idx="16">
                  <c:v>Inna</c:v>
                </c:pt>
                <c:pt idx="17">
                  <c:v>Baroni</c:v>
                </c:pt>
                <c:pt idx="18">
                  <c:v>Drosed</c:v>
                </c:pt>
                <c:pt idx="19">
                  <c:v>Dolina Dobra</c:v>
                </c:pt>
                <c:pt idx="20">
                  <c:v>Dulano</c:v>
                </c:pt>
                <c:pt idx="21">
                  <c:v>Meaters</c:v>
                </c:pt>
                <c:pt idx="22">
                  <c:v>Żadna z powyższych</c:v>
                </c:pt>
              </c:strCache>
            </c:strRef>
          </c:cat>
          <c:val>
            <c:numRef>
              <c:f>Arkusz1!$B$2:$B$24</c:f>
              <c:numCache>
                <c:formatCode>0%</c:formatCode>
                <c:ptCount val="23"/>
                <c:pt idx="0">
                  <c:v>0.78</c:v>
                </c:pt>
                <c:pt idx="1">
                  <c:v>0.48</c:v>
                </c:pt>
                <c:pt idx="2">
                  <c:v>0.43</c:v>
                </c:pt>
                <c:pt idx="3">
                  <c:v>0.31</c:v>
                </c:pt>
                <c:pt idx="4">
                  <c:v>0.27</c:v>
                </c:pt>
                <c:pt idx="5">
                  <c:v>0.25</c:v>
                </c:pt>
                <c:pt idx="6">
                  <c:v>0.13</c:v>
                </c:pt>
                <c:pt idx="7">
                  <c:v>0.12</c:v>
                </c:pt>
                <c:pt idx="8">
                  <c:v>0.12</c:v>
                </c:pt>
                <c:pt idx="9">
                  <c:v>0.11</c:v>
                </c:pt>
                <c:pt idx="10">
                  <c:v>0.11</c:v>
                </c:pt>
                <c:pt idx="11">
                  <c:v>0.09</c:v>
                </c:pt>
                <c:pt idx="12">
                  <c:v>0.08</c:v>
                </c:pt>
                <c:pt idx="13">
                  <c:v>0.06</c:v>
                </c:pt>
                <c:pt idx="14">
                  <c:v>0.03</c:v>
                </c:pt>
                <c:pt idx="15">
                  <c:v>0.02</c:v>
                </c:pt>
                <c:pt idx="16">
                  <c:v>0.02</c:v>
                </c:pt>
                <c:pt idx="17">
                  <c:v>0.02</c:v>
                </c:pt>
                <c:pt idx="18">
                  <c:v>0.02</c:v>
                </c:pt>
                <c:pt idx="19">
                  <c:v>0.02</c:v>
                </c:pt>
                <c:pt idx="20">
                  <c:v>0.01</c:v>
                </c:pt>
                <c:pt idx="21">
                  <c:v>0.01</c:v>
                </c:pt>
                <c:pt idx="22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3275536"/>
        <c:axId val="403284552"/>
      </c:barChart>
      <c:catAx>
        <c:axId val="4032755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3284552"/>
        <c:crosses val="autoZero"/>
        <c:auto val="1"/>
        <c:lblAlgn val="ctr"/>
        <c:lblOffset val="100"/>
        <c:noMultiLvlLbl val="0"/>
      </c:catAx>
      <c:valAx>
        <c:axId val="4032845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32755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Duda</c:v>
                </c:pt>
                <c:pt idx="8">
                  <c:v>Madej Wróbel</c:v>
                </c:pt>
                <c:pt idx="9">
                  <c:v>Indykpol</c:v>
                </c:pt>
                <c:pt idx="10">
                  <c:v>Balcerzak</c:v>
                </c:pt>
                <c:pt idx="11">
                  <c:v>Olewnik</c:v>
                </c:pt>
                <c:pt idx="12">
                  <c:v>JBB</c:v>
                </c:pt>
                <c:pt idx="13">
                  <c:v>Nasze Smaki</c:v>
                </c:pt>
                <c:pt idx="14">
                  <c:v>Konspol</c:v>
                </c:pt>
                <c:pt idx="15">
                  <c:v>Mazury Ełk</c:v>
                </c:pt>
                <c:pt idx="16">
                  <c:v>Inna</c:v>
                </c:pt>
                <c:pt idx="17">
                  <c:v>Baroni</c:v>
                </c:pt>
                <c:pt idx="18">
                  <c:v>Drosed</c:v>
                </c:pt>
                <c:pt idx="19">
                  <c:v>Dolina Dobra</c:v>
                </c:pt>
                <c:pt idx="20">
                  <c:v>Dulano</c:v>
                </c:pt>
                <c:pt idx="21">
                  <c:v>Meaters</c:v>
                </c:pt>
                <c:pt idx="22">
                  <c:v>Żadna z powyższych</c:v>
                </c:pt>
              </c:strCache>
            </c:strRef>
          </c:cat>
          <c:val>
            <c:numRef>
              <c:f>Arkusz1!$C$2:$C$24</c:f>
              <c:numCache>
                <c:formatCode>0%</c:formatCode>
                <c:ptCount val="23"/>
                <c:pt idx="0">
                  <c:v>0.56999999999999995</c:v>
                </c:pt>
                <c:pt idx="1">
                  <c:v>0.21</c:v>
                </c:pt>
                <c:pt idx="2">
                  <c:v>0.19</c:v>
                </c:pt>
                <c:pt idx="3">
                  <c:v>0.2</c:v>
                </c:pt>
                <c:pt idx="4">
                  <c:v>0.08</c:v>
                </c:pt>
                <c:pt idx="5">
                  <c:v>0.11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  <c:pt idx="11">
                  <c:v>0.03</c:v>
                </c:pt>
                <c:pt idx="12">
                  <c:v>0.02</c:v>
                </c:pt>
                <c:pt idx="13">
                  <c:v>0.01</c:v>
                </c:pt>
                <c:pt idx="14">
                  <c:v>0.01</c:v>
                </c:pt>
                <c:pt idx="15">
                  <c:v>0.02</c:v>
                </c:pt>
                <c:pt idx="16">
                  <c:v>0.03</c:v>
                </c:pt>
                <c:pt idx="17">
                  <c:v>0</c:v>
                </c:pt>
                <c:pt idx="18">
                  <c:v>0.01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3276712"/>
        <c:axId val="403285728"/>
      </c:barChart>
      <c:catAx>
        <c:axId val="403276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3285728"/>
        <c:crosses val="autoZero"/>
        <c:auto val="1"/>
        <c:lblAlgn val="ctr"/>
        <c:lblOffset val="100"/>
        <c:noMultiLvlLbl val="0"/>
      </c:catAx>
      <c:valAx>
        <c:axId val="4032857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3276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Duda</c:v>
                </c:pt>
                <c:pt idx="8">
                  <c:v>Madej Wróbel</c:v>
                </c:pt>
                <c:pt idx="9">
                  <c:v>Indykpol</c:v>
                </c:pt>
                <c:pt idx="10">
                  <c:v>Balcerzak</c:v>
                </c:pt>
                <c:pt idx="11">
                  <c:v>Olewnik</c:v>
                </c:pt>
                <c:pt idx="12">
                  <c:v>JBB</c:v>
                </c:pt>
                <c:pt idx="13">
                  <c:v>Nasze Smaki</c:v>
                </c:pt>
                <c:pt idx="14">
                  <c:v>Konspol</c:v>
                </c:pt>
                <c:pt idx="15">
                  <c:v>Mazury Ełk</c:v>
                </c:pt>
                <c:pt idx="16">
                  <c:v>Inna</c:v>
                </c:pt>
                <c:pt idx="17">
                  <c:v>Baroni</c:v>
                </c:pt>
                <c:pt idx="18">
                  <c:v>Drosed</c:v>
                </c:pt>
                <c:pt idx="19">
                  <c:v>Dolina Dobra</c:v>
                </c:pt>
                <c:pt idx="20">
                  <c:v>Dulano</c:v>
                </c:pt>
                <c:pt idx="21">
                  <c:v>Meaters</c:v>
                </c:pt>
                <c:pt idx="22">
                  <c:v>Żadna z powyższych</c:v>
                </c:pt>
              </c:strCache>
            </c:strRef>
          </c:cat>
          <c:val>
            <c:numRef>
              <c:f>Arkusz1!$E$2:$E$24</c:f>
              <c:numCache>
                <c:formatCode>0%</c:formatCode>
                <c:ptCount val="23"/>
                <c:pt idx="0">
                  <c:v>0.42</c:v>
                </c:pt>
                <c:pt idx="1">
                  <c:v>0.06</c:v>
                </c:pt>
                <c:pt idx="2">
                  <c:v>0.05</c:v>
                </c:pt>
                <c:pt idx="3">
                  <c:v>0.1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>
                  <c:v>0</c:v>
                </c:pt>
                <c:pt idx="2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3283768"/>
        <c:axId val="403284160"/>
      </c:barChart>
      <c:catAx>
        <c:axId val="403283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3284160"/>
        <c:crosses val="autoZero"/>
        <c:auto val="1"/>
        <c:lblAlgn val="ctr"/>
        <c:lblOffset val="100"/>
        <c:noMultiLvlLbl val="0"/>
      </c:catAx>
      <c:valAx>
        <c:axId val="4032841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3283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Duda</c:v>
                </c:pt>
                <c:pt idx="8">
                  <c:v>Madej Wróbel</c:v>
                </c:pt>
                <c:pt idx="9">
                  <c:v>Indykpol</c:v>
                </c:pt>
                <c:pt idx="10">
                  <c:v>Balcerzak</c:v>
                </c:pt>
                <c:pt idx="11">
                  <c:v>Olewnik</c:v>
                </c:pt>
                <c:pt idx="12">
                  <c:v>JBB</c:v>
                </c:pt>
                <c:pt idx="13">
                  <c:v>Nasze Smaki</c:v>
                </c:pt>
                <c:pt idx="14">
                  <c:v>Konspol</c:v>
                </c:pt>
                <c:pt idx="15">
                  <c:v>Mazury Ełk</c:v>
                </c:pt>
                <c:pt idx="16">
                  <c:v>Inna</c:v>
                </c:pt>
                <c:pt idx="17">
                  <c:v>Baroni</c:v>
                </c:pt>
                <c:pt idx="18">
                  <c:v>Drosed</c:v>
                </c:pt>
                <c:pt idx="19">
                  <c:v>Dolina Dobra</c:v>
                </c:pt>
                <c:pt idx="20">
                  <c:v>Dulano</c:v>
                </c:pt>
                <c:pt idx="21">
                  <c:v>Meaters</c:v>
                </c:pt>
                <c:pt idx="22">
                  <c:v>Żadna z powyższych</c:v>
                </c:pt>
              </c:strCache>
            </c:strRef>
          </c:cat>
          <c:val>
            <c:numRef>
              <c:f>Arkusz1!$D$2:$D$24</c:f>
              <c:numCache>
                <c:formatCode>0%</c:formatCode>
                <c:ptCount val="23"/>
                <c:pt idx="0">
                  <c:v>0.49</c:v>
                </c:pt>
                <c:pt idx="1">
                  <c:v>0.12</c:v>
                </c:pt>
                <c:pt idx="2">
                  <c:v>0.11</c:v>
                </c:pt>
                <c:pt idx="3">
                  <c:v>0.12</c:v>
                </c:pt>
                <c:pt idx="4">
                  <c:v>0.05</c:v>
                </c:pt>
                <c:pt idx="5">
                  <c:v>0.08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0.01</c:v>
                </c:pt>
                <c:pt idx="11">
                  <c:v>0.01</c:v>
                </c:pt>
                <c:pt idx="12">
                  <c:v>0.02</c:v>
                </c:pt>
                <c:pt idx="13">
                  <c:v>0.01</c:v>
                </c:pt>
                <c:pt idx="14">
                  <c:v>0.01</c:v>
                </c:pt>
                <c:pt idx="15">
                  <c:v>0.02</c:v>
                </c:pt>
                <c:pt idx="16">
                  <c:v>0.01</c:v>
                </c:pt>
                <c:pt idx="17">
                  <c:v>0</c:v>
                </c:pt>
                <c:pt idx="18">
                  <c:v>0.01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3288472"/>
        <c:axId val="403290824"/>
      </c:barChart>
      <c:catAx>
        <c:axId val="4032884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3290824"/>
        <c:crosses val="autoZero"/>
        <c:auto val="1"/>
        <c:lblAlgn val="ctr"/>
        <c:lblOffset val="100"/>
        <c:noMultiLvlLbl val="0"/>
      </c:catAx>
      <c:valAx>
        <c:axId val="4032908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032884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6D7-44B5-B6E8-17E4222269C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0.78</c:v>
                </c:pt>
                <c:pt idx="1">
                  <c:v>0.48</c:v>
                </c:pt>
                <c:pt idx="2">
                  <c:v>0.43</c:v>
                </c:pt>
                <c:pt idx="3">
                  <c:v>0.31</c:v>
                </c:pt>
                <c:pt idx="4">
                  <c:v>0.27</c:v>
                </c:pt>
                <c:pt idx="5">
                  <c:v>0.25</c:v>
                </c:pt>
                <c:pt idx="6">
                  <c:v>0.13</c:v>
                </c:pt>
                <c:pt idx="7">
                  <c:v>0.09</c:v>
                </c:pt>
                <c:pt idx="8">
                  <c:v>0.12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0.8</c:v>
                </c:pt>
                <c:pt idx="1">
                  <c:v>0.5</c:v>
                </c:pt>
                <c:pt idx="2">
                  <c:v>0.47</c:v>
                </c:pt>
                <c:pt idx="3">
                  <c:v>0.31</c:v>
                </c:pt>
                <c:pt idx="4">
                  <c:v>0.35</c:v>
                </c:pt>
                <c:pt idx="5">
                  <c:v>0.21</c:v>
                </c:pt>
                <c:pt idx="6">
                  <c:v>0.14000000000000001</c:v>
                </c:pt>
                <c:pt idx="7">
                  <c:v>0.11</c:v>
                </c:pt>
                <c:pt idx="8">
                  <c:v>0.09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0.78</c:v>
                </c:pt>
                <c:pt idx="1">
                  <c:v>0.46</c:v>
                </c:pt>
                <c:pt idx="2">
                  <c:v>0.4</c:v>
                </c:pt>
                <c:pt idx="3">
                  <c:v>0.3</c:v>
                </c:pt>
                <c:pt idx="4">
                  <c:v>0.24</c:v>
                </c:pt>
                <c:pt idx="5">
                  <c:v>0.19</c:v>
                </c:pt>
                <c:pt idx="6">
                  <c:v>0.15</c:v>
                </c:pt>
                <c:pt idx="7">
                  <c:v>0.1</c:v>
                </c:pt>
                <c:pt idx="8">
                  <c:v>0.08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0.77</c:v>
                </c:pt>
                <c:pt idx="1">
                  <c:v>0.45</c:v>
                </c:pt>
                <c:pt idx="2">
                  <c:v>0.53</c:v>
                </c:pt>
                <c:pt idx="3">
                  <c:v>0.33</c:v>
                </c:pt>
                <c:pt idx="4">
                  <c:v>0.3</c:v>
                </c:pt>
                <c:pt idx="5">
                  <c:v>0.26</c:v>
                </c:pt>
                <c:pt idx="6">
                  <c:v>0.19</c:v>
                </c:pt>
                <c:pt idx="7">
                  <c:v>0.13</c:v>
                </c:pt>
                <c:pt idx="8">
                  <c:v>0.13</c:v>
                </c:pt>
                <c:pt idx="9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68880"/>
        <c:axId val="459672016"/>
      </c:barChart>
      <c:catAx>
        <c:axId val="4596688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72016"/>
        <c:crosses val="autoZero"/>
        <c:auto val="1"/>
        <c:lblAlgn val="ctr"/>
        <c:lblOffset val="100"/>
        <c:noMultiLvlLbl val="0"/>
      </c:catAx>
      <c:valAx>
        <c:axId val="45967201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688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369208"/>
        <c:axId val="384374304"/>
      </c:barChart>
      <c:catAx>
        <c:axId val="3843692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4374304"/>
        <c:crosses val="autoZero"/>
        <c:auto val="1"/>
        <c:lblAlgn val="ctr"/>
        <c:lblOffset val="100"/>
        <c:noMultiLvlLbl val="0"/>
      </c:catAx>
      <c:valAx>
        <c:axId val="3843743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4369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0.56999999999999995</c:v>
                </c:pt>
                <c:pt idx="1">
                  <c:v>0.21</c:v>
                </c:pt>
                <c:pt idx="2">
                  <c:v>0.19</c:v>
                </c:pt>
                <c:pt idx="3">
                  <c:v>0.2</c:v>
                </c:pt>
                <c:pt idx="4">
                  <c:v>0.08</c:v>
                </c:pt>
                <c:pt idx="5">
                  <c:v>0.11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0.67</c:v>
                </c:pt>
                <c:pt idx="1">
                  <c:v>0.16</c:v>
                </c:pt>
                <c:pt idx="2">
                  <c:v>0.22</c:v>
                </c:pt>
                <c:pt idx="3">
                  <c:v>0.15</c:v>
                </c:pt>
                <c:pt idx="4">
                  <c:v>0.1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0.62</c:v>
                </c:pt>
                <c:pt idx="1">
                  <c:v>0.17</c:v>
                </c:pt>
                <c:pt idx="2">
                  <c:v>0.2</c:v>
                </c:pt>
                <c:pt idx="3">
                  <c:v>0.17</c:v>
                </c:pt>
                <c:pt idx="4">
                  <c:v>0.06</c:v>
                </c:pt>
                <c:pt idx="5">
                  <c:v>0.06</c:v>
                </c:pt>
                <c:pt idx="6">
                  <c:v>0.03</c:v>
                </c:pt>
                <c:pt idx="7">
                  <c:v>0.03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0.53</c:v>
                </c:pt>
                <c:pt idx="1">
                  <c:v>0.19</c:v>
                </c:pt>
                <c:pt idx="2">
                  <c:v>0.21</c:v>
                </c:pt>
                <c:pt idx="3">
                  <c:v>0.19</c:v>
                </c:pt>
                <c:pt idx="4">
                  <c:v>0.1</c:v>
                </c:pt>
                <c:pt idx="5">
                  <c:v>0.12</c:v>
                </c:pt>
                <c:pt idx="6">
                  <c:v>0.04</c:v>
                </c:pt>
                <c:pt idx="7">
                  <c:v>0.03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73976"/>
        <c:axId val="459671232"/>
      </c:barChart>
      <c:catAx>
        <c:axId val="4596739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71232"/>
        <c:crosses val="autoZero"/>
        <c:auto val="1"/>
        <c:lblAlgn val="ctr"/>
        <c:lblOffset val="100"/>
        <c:noMultiLvlLbl val="0"/>
      </c:catAx>
      <c:valAx>
        <c:axId val="45967123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739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0.49</c:v>
                </c:pt>
                <c:pt idx="1">
                  <c:v>0.12</c:v>
                </c:pt>
                <c:pt idx="2">
                  <c:v>0.11</c:v>
                </c:pt>
                <c:pt idx="3">
                  <c:v>0.12</c:v>
                </c:pt>
                <c:pt idx="4">
                  <c:v>0.05</c:v>
                </c:pt>
                <c:pt idx="5">
                  <c:v>0.08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0.09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0.06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</c:v>
                </c:pt>
                <c:pt idx="1">
                  <c:v>0.11</c:v>
                </c:pt>
                <c:pt idx="2">
                  <c:v>0.12</c:v>
                </c:pt>
                <c:pt idx="3">
                  <c:v>0.12</c:v>
                </c:pt>
                <c:pt idx="4">
                  <c:v>0.02</c:v>
                </c:pt>
                <c:pt idx="5">
                  <c:v>0.04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0.42</c:v>
                </c:pt>
                <c:pt idx="1">
                  <c:v>0.1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0.06</c:v>
                </c:pt>
                <c:pt idx="5">
                  <c:v>0.06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74368"/>
        <c:axId val="459674760"/>
      </c:barChart>
      <c:catAx>
        <c:axId val="4596743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74760"/>
        <c:crosses val="autoZero"/>
        <c:auto val="1"/>
        <c:lblAlgn val="ctr"/>
        <c:lblOffset val="100"/>
        <c:noMultiLvlLbl val="0"/>
      </c:catAx>
      <c:valAx>
        <c:axId val="45967476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743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C24-4348-84E1-B8923AB5531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0.42</c:v>
                </c:pt>
                <c:pt idx="1">
                  <c:v>0.06</c:v>
                </c:pt>
                <c:pt idx="2">
                  <c:v>0.05</c:v>
                </c:pt>
                <c:pt idx="3">
                  <c:v>0.1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0.52</c:v>
                </c:pt>
                <c:pt idx="1">
                  <c:v>0.04</c:v>
                </c:pt>
                <c:pt idx="2">
                  <c:v>0.09</c:v>
                </c:pt>
                <c:pt idx="3">
                  <c:v>0.08</c:v>
                </c:pt>
                <c:pt idx="4">
                  <c:v>0.02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0.45</c:v>
                </c:pt>
                <c:pt idx="1">
                  <c:v>0.05</c:v>
                </c:pt>
                <c:pt idx="2">
                  <c:v>0.05</c:v>
                </c:pt>
                <c:pt idx="3">
                  <c:v>0.09</c:v>
                </c:pt>
                <c:pt idx="4">
                  <c:v>0.01</c:v>
                </c:pt>
                <c:pt idx="5">
                  <c:v>0.03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Madej Wróbel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0.38</c:v>
                </c:pt>
                <c:pt idx="1">
                  <c:v>0.06</c:v>
                </c:pt>
                <c:pt idx="2">
                  <c:v>0.1</c:v>
                </c:pt>
                <c:pt idx="3">
                  <c:v>0.09</c:v>
                </c:pt>
                <c:pt idx="4">
                  <c:v>0.03</c:v>
                </c:pt>
                <c:pt idx="5">
                  <c:v>0.03</c:v>
                </c:pt>
                <c:pt idx="6">
                  <c:v>0.01</c:v>
                </c:pt>
                <c:pt idx="7">
                  <c:v>0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75936"/>
        <c:axId val="459665744"/>
      </c:barChart>
      <c:catAx>
        <c:axId val="459675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65744"/>
        <c:crosses val="autoZero"/>
        <c:auto val="1"/>
        <c:lblAlgn val="ctr"/>
        <c:lblOffset val="100"/>
        <c:noMultiLvlLbl val="0"/>
      </c:catAx>
      <c:valAx>
        <c:axId val="45966574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759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78680"/>
        <c:axId val="459682208"/>
      </c:barChart>
      <c:catAx>
        <c:axId val="4596786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9682208"/>
        <c:crosses val="autoZero"/>
        <c:auto val="1"/>
        <c:lblAlgn val="ctr"/>
        <c:lblOffset val="100"/>
        <c:noMultiLvlLbl val="0"/>
      </c:catAx>
      <c:valAx>
        <c:axId val="4596822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9678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Morliny</c:v>
                </c:pt>
                <c:pt idx="7">
                  <c:v>Indykpol</c:v>
                </c:pt>
                <c:pt idx="8">
                  <c:v>JBB</c:v>
                </c:pt>
                <c:pt idx="9">
                  <c:v>Madej Wróbel</c:v>
                </c:pt>
                <c:pt idx="10">
                  <c:v>Balcerzak</c:v>
                </c:pt>
                <c:pt idx="11">
                  <c:v>Henryk Kania</c:v>
                </c:pt>
                <c:pt idx="12">
                  <c:v>Drosed</c:v>
                </c:pt>
                <c:pt idx="13">
                  <c:v>Duda</c:v>
                </c:pt>
                <c:pt idx="14">
                  <c:v>Konspol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Olewnik</c:v>
                </c:pt>
                <c:pt idx="18">
                  <c:v>Baroni</c:v>
                </c:pt>
                <c:pt idx="19">
                  <c:v>Dulano</c:v>
                </c:pt>
                <c:pt idx="20">
                  <c:v>Meaters</c:v>
                </c:pt>
                <c:pt idx="21">
                  <c:v>Dolina Dobra</c:v>
                </c:pt>
                <c:pt idx="22">
                  <c:v>Nie kupuję w ogóle</c:v>
                </c:pt>
              </c:strCache>
            </c:strRef>
          </c:cat>
          <c:val>
            <c:numRef>
              <c:f>Arkusz1!$B$2:$B$24</c:f>
              <c:numCache>
                <c:formatCode>0%</c:formatCode>
                <c:ptCount val="23"/>
                <c:pt idx="0">
                  <c:v>0.11</c:v>
                </c:pt>
                <c:pt idx="1">
                  <c:v>0.1</c:v>
                </c:pt>
                <c:pt idx="2">
                  <c:v>0.09</c:v>
                </c:pt>
                <c:pt idx="3">
                  <c:v>0.06</c:v>
                </c:pt>
                <c:pt idx="4">
                  <c:v>0.05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 formatCode="General">
                  <c:v>0</c:v>
                </c:pt>
                <c:pt idx="22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426312"/>
        <c:axId val="439427488"/>
      </c:barChart>
      <c:catAx>
        <c:axId val="4394263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427488"/>
        <c:crosses val="autoZero"/>
        <c:auto val="1"/>
        <c:lblAlgn val="ctr"/>
        <c:lblOffset val="100"/>
        <c:noMultiLvlLbl val="0"/>
      </c:catAx>
      <c:valAx>
        <c:axId val="4394274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4263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Morliny</c:v>
                </c:pt>
                <c:pt idx="7">
                  <c:v>Indykpol</c:v>
                </c:pt>
                <c:pt idx="8">
                  <c:v>JBB</c:v>
                </c:pt>
                <c:pt idx="9">
                  <c:v>Madej Wróbel</c:v>
                </c:pt>
                <c:pt idx="10">
                  <c:v>Balcerzak</c:v>
                </c:pt>
                <c:pt idx="11">
                  <c:v>Henryk Kania</c:v>
                </c:pt>
                <c:pt idx="12">
                  <c:v>Drosed</c:v>
                </c:pt>
                <c:pt idx="13">
                  <c:v>Duda</c:v>
                </c:pt>
                <c:pt idx="14">
                  <c:v>Konspol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Olewnik</c:v>
                </c:pt>
                <c:pt idx="18">
                  <c:v>Baroni</c:v>
                </c:pt>
                <c:pt idx="19">
                  <c:v>Dulano</c:v>
                </c:pt>
                <c:pt idx="20">
                  <c:v>Meaters</c:v>
                </c:pt>
                <c:pt idx="21">
                  <c:v>Dolina Dobra</c:v>
                </c:pt>
                <c:pt idx="22">
                  <c:v>Nie kupuję w ogóle</c:v>
                </c:pt>
              </c:strCache>
            </c:strRef>
          </c:cat>
          <c:val>
            <c:numRef>
              <c:f>Arkusz1!$C$2:$C$24</c:f>
              <c:numCache>
                <c:formatCode>0%</c:formatCode>
                <c:ptCount val="23"/>
                <c:pt idx="0">
                  <c:v>0.45</c:v>
                </c:pt>
                <c:pt idx="1">
                  <c:v>0.08</c:v>
                </c:pt>
                <c:pt idx="2">
                  <c:v>0.09</c:v>
                </c:pt>
                <c:pt idx="3">
                  <c:v>0.05</c:v>
                </c:pt>
                <c:pt idx="4">
                  <c:v>0.11</c:v>
                </c:pt>
                <c:pt idx="5">
                  <c:v>0.06</c:v>
                </c:pt>
                <c:pt idx="6">
                  <c:v>0.04</c:v>
                </c:pt>
                <c:pt idx="7">
                  <c:v>0.01</c:v>
                </c:pt>
                <c:pt idx="8">
                  <c:v>0.02</c:v>
                </c:pt>
                <c:pt idx="9">
                  <c:v>0.02</c:v>
                </c:pt>
                <c:pt idx="10">
                  <c:v>0</c:v>
                </c:pt>
                <c:pt idx="11">
                  <c:v>0.02</c:v>
                </c:pt>
                <c:pt idx="12">
                  <c:v>0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 formatCode="General">
                  <c:v>0</c:v>
                </c:pt>
                <c:pt idx="19" formatCode="General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423176"/>
        <c:axId val="439432584"/>
      </c:barChart>
      <c:catAx>
        <c:axId val="4394231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432584"/>
        <c:crosses val="autoZero"/>
        <c:auto val="1"/>
        <c:lblAlgn val="ctr"/>
        <c:lblOffset val="100"/>
        <c:noMultiLvlLbl val="0"/>
      </c:catAx>
      <c:valAx>
        <c:axId val="4394325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4231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Morliny</c:v>
                </c:pt>
                <c:pt idx="7">
                  <c:v>Indykpol</c:v>
                </c:pt>
                <c:pt idx="8">
                  <c:v>JBB</c:v>
                </c:pt>
                <c:pt idx="9">
                  <c:v>Madej Wróbel</c:v>
                </c:pt>
                <c:pt idx="10">
                  <c:v>Balcerzak</c:v>
                </c:pt>
                <c:pt idx="11">
                  <c:v>Henryk Kania</c:v>
                </c:pt>
                <c:pt idx="12">
                  <c:v>Drosed</c:v>
                </c:pt>
                <c:pt idx="13">
                  <c:v>Duda</c:v>
                </c:pt>
                <c:pt idx="14">
                  <c:v>Konspol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Olewnik</c:v>
                </c:pt>
                <c:pt idx="18">
                  <c:v>Baroni</c:v>
                </c:pt>
                <c:pt idx="19">
                  <c:v>Dulano</c:v>
                </c:pt>
                <c:pt idx="20">
                  <c:v>Meaters</c:v>
                </c:pt>
                <c:pt idx="21">
                  <c:v>Dolina Dobra</c:v>
                </c:pt>
                <c:pt idx="22">
                  <c:v>Nie kupuję w ogóle</c:v>
                </c:pt>
              </c:strCache>
            </c:strRef>
          </c:cat>
          <c:val>
            <c:numRef>
              <c:f>Arkusz1!$E$2:$E$24</c:f>
              <c:numCache>
                <c:formatCode>0%</c:formatCode>
                <c:ptCount val="23"/>
                <c:pt idx="0">
                  <c:v>0.04</c:v>
                </c:pt>
                <c:pt idx="1">
                  <c:v>0.03</c:v>
                </c:pt>
                <c:pt idx="2">
                  <c:v>0.02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</c:v>
                </c:pt>
                <c:pt idx="9">
                  <c:v>0.02</c:v>
                </c:pt>
                <c:pt idx="10">
                  <c:v>0.02</c:v>
                </c:pt>
                <c:pt idx="11">
                  <c:v>0.03</c:v>
                </c:pt>
                <c:pt idx="12">
                  <c:v>0.02</c:v>
                </c:pt>
                <c:pt idx="13">
                  <c:v>0.03</c:v>
                </c:pt>
                <c:pt idx="14">
                  <c:v>0.02</c:v>
                </c:pt>
                <c:pt idx="15">
                  <c:v>0</c:v>
                </c:pt>
                <c:pt idx="16">
                  <c:v>0</c:v>
                </c:pt>
                <c:pt idx="17">
                  <c:v>0.03</c:v>
                </c:pt>
                <c:pt idx="18">
                  <c:v>0.01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0.72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408280"/>
        <c:axId val="439421216"/>
      </c:barChart>
      <c:catAx>
        <c:axId val="4394082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421216"/>
        <c:crosses val="autoZero"/>
        <c:auto val="1"/>
        <c:lblAlgn val="ctr"/>
        <c:lblOffset val="100"/>
        <c:noMultiLvlLbl val="0"/>
      </c:catAx>
      <c:valAx>
        <c:axId val="4394212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4082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Morliny</c:v>
                </c:pt>
                <c:pt idx="7">
                  <c:v>Indykpol</c:v>
                </c:pt>
                <c:pt idx="8">
                  <c:v>JBB</c:v>
                </c:pt>
                <c:pt idx="9">
                  <c:v>Madej Wróbel</c:v>
                </c:pt>
                <c:pt idx="10">
                  <c:v>Balcerzak</c:v>
                </c:pt>
                <c:pt idx="11">
                  <c:v>Henryk Kania</c:v>
                </c:pt>
                <c:pt idx="12">
                  <c:v>Drosed</c:v>
                </c:pt>
                <c:pt idx="13">
                  <c:v>Duda</c:v>
                </c:pt>
                <c:pt idx="14">
                  <c:v>Konspol</c:v>
                </c:pt>
                <c:pt idx="15">
                  <c:v>Mazury Ełk</c:v>
                </c:pt>
                <c:pt idx="16">
                  <c:v>Nasze Smaki</c:v>
                </c:pt>
                <c:pt idx="17">
                  <c:v>Olewnik</c:v>
                </c:pt>
                <c:pt idx="18">
                  <c:v>Baroni</c:v>
                </c:pt>
                <c:pt idx="19">
                  <c:v>Dulano</c:v>
                </c:pt>
                <c:pt idx="20">
                  <c:v>Meaters</c:v>
                </c:pt>
                <c:pt idx="21">
                  <c:v>Dolina Dobra</c:v>
                </c:pt>
                <c:pt idx="22">
                  <c:v>Nie kupuję w ogóle</c:v>
                </c:pt>
              </c:strCache>
            </c:strRef>
          </c:cat>
          <c:val>
            <c:numRef>
              <c:f>Arkusz1!$D$2:$D$24</c:f>
              <c:numCache>
                <c:formatCode>0%</c:formatCode>
                <c:ptCount val="23"/>
                <c:pt idx="0">
                  <c:v>0.28999999999999998</c:v>
                </c:pt>
                <c:pt idx="1">
                  <c:v>0.37</c:v>
                </c:pt>
                <c:pt idx="2">
                  <c:v>0.36</c:v>
                </c:pt>
                <c:pt idx="3">
                  <c:v>0.17</c:v>
                </c:pt>
                <c:pt idx="4">
                  <c:v>0.16</c:v>
                </c:pt>
                <c:pt idx="5">
                  <c:v>7.0000000000000007E-2</c:v>
                </c:pt>
                <c:pt idx="6">
                  <c:v>0.19</c:v>
                </c:pt>
                <c:pt idx="7">
                  <c:v>0.09</c:v>
                </c:pt>
                <c:pt idx="8">
                  <c:v>0.06</c:v>
                </c:pt>
                <c:pt idx="9">
                  <c:v>0.08</c:v>
                </c:pt>
                <c:pt idx="10">
                  <c:v>0.1</c:v>
                </c:pt>
                <c:pt idx="11">
                  <c:v>0.1</c:v>
                </c:pt>
                <c:pt idx="12">
                  <c:v>0.02</c:v>
                </c:pt>
                <c:pt idx="13">
                  <c:v>7.0000000000000007E-2</c:v>
                </c:pt>
                <c:pt idx="14">
                  <c:v>0.04</c:v>
                </c:pt>
                <c:pt idx="15">
                  <c:v>0.02</c:v>
                </c:pt>
                <c:pt idx="16">
                  <c:v>0.04</c:v>
                </c:pt>
                <c:pt idx="17">
                  <c:v>0.05</c:v>
                </c:pt>
                <c:pt idx="18">
                  <c:v>0.02</c:v>
                </c:pt>
                <c:pt idx="19">
                  <c:v>0</c:v>
                </c:pt>
                <c:pt idx="20">
                  <c:v>0.01</c:v>
                </c:pt>
                <c:pt idx="21">
                  <c:v>0</c:v>
                </c:pt>
                <c:pt idx="22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449832"/>
        <c:axId val="439453360"/>
      </c:barChart>
      <c:catAx>
        <c:axId val="4394498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453360"/>
        <c:crosses val="autoZero"/>
        <c:auto val="1"/>
        <c:lblAlgn val="ctr"/>
        <c:lblOffset val="100"/>
        <c:noMultiLvlLbl val="0"/>
      </c:catAx>
      <c:valAx>
        <c:axId val="4394533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4498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80240"/>
        <c:axId val="546481416"/>
      </c:barChart>
      <c:catAx>
        <c:axId val="54648024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6481416"/>
        <c:crosses val="autoZero"/>
        <c:auto val="1"/>
        <c:lblAlgn val="ctr"/>
        <c:lblOffset val="100"/>
        <c:noMultiLvlLbl val="0"/>
      </c:catAx>
      <c:valAx>
        <c:axId val="54648141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64802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0.11</c:v>
                </c:pt>
                <c:pt idx="1">
                  <c:v>0.1</c:v>
                </c:pt>
                <c:pt idx="2">
                  <c:v>0.09</c:v>
                </c:pt>
                <c:pt idx="3">
                  <c:v>0.05</c:v>
                </c:pt>
                <c:pt idx="4">
                  <c:v>0.06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0.13</c:v>
                </c:pt>
                <c:pt idx="1">
                  <c:v>0.1</c:v>
                </c:pt>
                <c:pt idx="2">
                  <c:v>0.09</c:v>
                </c:pt>
                <c:pt idx="3">
                  <c:v>0.05</c:v>
                </c:pt>
                <c:pt idx="4">
                  <c:v>0.03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0.09</c:v>
                </c:pt>
                <c:pt idx="1">
                  <c:v>0.09</c:v>
                </c:pt>
                <c:pt idx="2">
                  <c:v>0.1</c:v>
                </c:pt>
                <c:pt idx="3">
                  <c:v>0.05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</c:v>
                </c:pt>
                <c:pt idx="1">
                  <c:v>0.08</c:v>
                </c:pt>
                <c:pt idx="2">
                  <c:v>0.09</c:v>
                </c:pt>
                <c:pt idx="3">
                  <c:v>0.06</c:v>
                </c:pt>
                <c:pt idx="4">
                  <c:v>0.05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77888"/>
        <c:axId val="546476320"/>
      </c:barChart>
      <c:catAx>
        <c:axId val="546477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76320"/>
        <c:crosses val="autoZero"/>
        <c:auto val="1"/>
        <c:lblAlgn val="ctr"/>
        <c:lblOffset val="100"/>
        <c:noMultiLvlLbl val="0"/>
      </c:catAx>
      <c:valAx>
        <c:axId val="5464763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778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803-4717-AE37-6E5042E438CF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803-4717-AE37-6E5042E438C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0.24</c:v>
                </c:pt>
                <c:pt idx="1">
                  <c:v>0.4</c:v>
                </c:pt>
                <c:pt idx="2">
                  <c:v>0.24</c:v>
                </c:pt>
                <c:pt idx="3">
                  <c:v>0.12</c:v>
                </c:pt>
                <c:pt idx="4">
                  <c:v>0.22</c:v>
                </c:pt>
                <c:pt idx="5">
                  <c:v>0.06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0.27</c:v>
                </c:pt>
                <c:pt idx="1">
                  <c:v>0.36</c:v>
                </c:pt>
                <c:pt idx="2">
                  <c:v>0.23</c:v>
                </c:pt>
                <c:pt idx="3">
                  <c:v>0.15</c:v>
                </c:pt>
                <c:pt idx="4">
                  <c:v>0.2</c:v>
                </c:pt>
                <c:pt idx="5">
                  <c:v>7.0000000000000007E-2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0.28999999999999998</c:v>
                </c:pt>
                <c:pt idx="1">
                  <c:v>0.3</c:v>
                </c:pt>
                <c:pt idx="2">
                  <c:v>0.23</c:v>
                </c:pt>
                <c:pt idx="3">
                  <c:v>0.13</c:v>
                </c:pt>
                <c:pt idx="4">
                  <c:v>0.17</c:v>
                </c:pt>
                <c:pt idx="5">
                  <c:v>0.08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0.35</c:v>
                </c:pt>
                <c:pt idx="1">
                  <c:v>0.26</c:v>
                </c:pt>
                <c:pt idx="2">
                  <c:v>0.19</c:v>
                </c:pt>
                <c:pt idx="3">
                  <c:v>0.18</c:v>
                </c:pt>
                <c:pt idx="4">
                  <c:v>0.21</c:v>
                </c:pt>
                <c:pt idx="5">
                  <c:v>0.05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4673072"/>
        <c:axId val="434664448"/>
      </c:barChart>
      <c:catAx>
        <c:axId val="4346730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4664448"/>
        <c:crosses val="autoZero"/>
        <c:auto val="1"/>
        <c:lblAlgn val="ctr"/>
        <c:lblOffset val="100"/>
        <c:tickMarkSkip val="1"/>
        <c:noMultiLvlLbl val="0"/>
      </c:catAx>
      <c:valAx>
        <c:axId val="43466444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467307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  <c:pt idx="10">
                  <c:v>Madej Wróbel</c:v>
                </c:pt>
                <c:pt idx="11">
                  <c:v>Nasze Smaki</c:v>
                </c:pt>
                <c:pt idx="12">
                  <c:v>Dolina Dobra</c:v>
                </c:pt>
                <c:pt idx="13">
                  <c:v>Drobimex</c:v>
                </c:pt>
                <c:pt idx="14">
                  <c:v>Olewnik</c:v>
                </c:pt>
                <c:pt idx="15">
                  <c:v>Baroni</c:v>
                </c:pt>
                <c:pt idx="16">
                  <c:v>Drosed</c:v>
                </c:pt>
                <c:pt idx="17">
                  <c:v>Indykpol</c:v>
                </c:pt>
                <c:pt idx="18">
                  <c:v>Deluxe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Inna</c:v>
                </c:pt>
                <c:pt idx="24">
                  <c:v>Nie kupuję w ogóle</c:v>
                </c:pt>
              </c:strCache>
            </c:strRef>
          </c:cat>
          <c:val>
            <c:numRef>
              <c:f>Arkusz1!$B$2:$B$26</c:f>
              <c:numCache>
                <c:formatCode>0%</c:formatCode>
                <c:ptCount val="25"/>
                <c:pt idx="0">
                  <c:v>0.12</c:v>
                </c:pt>
                <c:pt idx="1">
                  <c:v>0.11</c:v>
                </c:pt>
                <c:pt idx="2">
                  <c:v>0.09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7.0000000000000007E-2</c:v>
                </c:pt>
                <c:pt idx="6">
                  <c:v>0.06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  <c:pt idx="11">
                  <c:v>0.02</c:v>
                </c:pt>
                <c:pt idx="12">
                  <c:v>0.02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 formatCode="General">
                  <c:v>0</c:v>
                </c:pt>
                <c:pt idx="22">
                  <c:v>0</c:v>
                </c:pt>
                <c:pt idx="23">
                  <c:v>0.06</c:v>
                </c:pt>
                <c:pt idx="2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372344"/>
        <c:axId val="384372736"/>
      </c:barChart>
      <c:catAx>
        <c:axId val="3843723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372736"/>
        <c:crosses val="autoZero"/>
        <c:auto val="1"/>
        <c:lblAlgn val="ctr"/>
        <c:lblOffset val="100"/>
        <c:noMultiLvlLbl val="0"/>
      </c:catAx>
      <c:valAx>
        <c:axId val="3843727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43723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0.45</c:v>
                </c:pt>
                <c:pt idx="1">
                  <c:v>0.08</c:v>
                </c:pt>
                <c:pt idx="2">
                  <c:v>0.09</c:v>
                </c:pt>
                <c:pt idx="3">
                  <c:v>0.11</c:v>
                </c:pt>
                <c:pt idx="4">
                  <c:v>0.05</c:v>
                </c:pt>
                <c:pt idx="5">
                  <c:v>0.06</c:v>
                </c:pt>
                <c:pt idx="6">
                  <c:v>0.04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0.55000000000000004</c:v>
                </c:pt>
                <c:pt idx="1">
                  <c:v>7.0000000000000007E-2</c:v>
                </c:pt>
                <c:pt idx="2">
                  <c:v>0.1</c:v>
                </c:pt>
                <c:pt idx="3">
                  <c:v>0.1</c:v>
                </c:pt>
                <c:pt idx="4">
                  <c:v>0.03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0.45</c:v>
                </c:pt>
                <c:pt idx="1">
                  <c:v>0.08</c:v>
                </c:pt>
                <c:pt idx="2">
                  <c:v>0.1</c:v>
                </c:pt>
                <c:pt idx="3">
                  <c:v>0.1</c:v>
                </c:pt>
                <c:pt idx="4">
                  <c:v>0.04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0.39</c:v>
                </c:pt>
                <c:pt idx="1">
                  <c:v>0.1</c:v>
                </c:pt>
                <c:pt idx="2">
                  <c:v>0.13</c:v>
                </c:pt>
                <c:pt idx="3">
                  <c:v>0.1</c:v>
                </c:pt>
                <c:pt idx="4">
                  <c:v>0.05</c:v>
                </c:pt>
                <c:pt idx="5">
                  <c:v>0.05</c:v>
                </c:pt>
                <c:pt idx="6">
                  <c:v>0.05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69656"/>
        <c:axId val="546473576"/>
      </c:barChart>
      <c:catAx>
        <c:axId val="5464696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73576"/>
        <c:crosses val="autoZero"/>
        <c:auto val="1"/>
        <c:lblAlgn val="ctr"/>
        <c:lblOffset val="100"/>
        <c:noMultiLvlLbl val="0"/>
      </c:catAx>
      <c:valAx>
        <c:axId val="5464735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69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C5F-4477-8ABA-977FC01DE0A2}"/>
                </c:ext>
              </c:extLst>
            </c:dLbl>
            <c:dLbl>
              <c:idx val="8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C5F-4477-8ABA-977FC01DE0A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0.37</c:v>
                </c:pt>
                <c:pt idx="2">
                  <c:v>0.36</c:v>
                </c:pt>
                <c:pt idx="3">
                  <c:v>0.16</c:v>
                </c:pt>
                <c:pt idx="4">
                  <c:v>0.17</c:v>
                </c:pt>
                <c:pt idx="5">
                  <c:v>7.0000000000000007E-2</c:v>
                </c:pt>
                <c:pt idx="6">
                  <c:v>0.19</c:v>
                </c:pt>
                <c:pt idx="7">
                  <c:v>0.1</c:v>
                </c:pt>
                <c:pt idx="8">
                  <c:v>0.05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0.26</c:v>
                </c:pt>
                <c:pt idx="1">
                  <c:v>0.39</c:v>
                </c:pt>
                <c:pt idx="2">
                  <c:v>0.34</c:v>
                </c:pt>
                <c:pt idx="3">
                  <c:v>0.15</c:v>
                </c:pt>
                <c:pt idx="4">
                  <c:v>0.15</c:v>
                </c:pt>
                <c:pt idx="5">
                  <c:v>0.06</c:v>
                </c:pt>
                <c:pt idx="6">
                  <c:v>0.3</c:v>
                </c:pt>
                <c:pt idx="7">
                  <c:v>0.11</c:v>
                </c:pt>
                <c:pt idx="8">
                  <c:v>0.1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0.28999999999999998</c:v>
                </c:pt>
                <c:pt idx="1">
                  <c:v>0.37</c:v>
                </c:pt>
                <c:pt idx="2">
                  <c:v>0.32</c:v>
                </c:pt>
                <c:pt idx="3">
                  <c:v>0.16</c:v>
                </c:pt>
                <c:pt idx="4">
                  <c:v>0.12</c:v>
                </c:pt>
                <c:pt idx="5">
                  <c:v>0.06</c:v>
                </c:pt>
                <c:pt idx="6">
                  <c:v>0.21</c:v>
                </c:pt>
                <c:pt idx="7">
                  <c:v>0.14000000000000001</c:v>
                </c:pt>
                <c:pt idx="8">
                  <c:v>0.06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Inna</c:v>
                </c:pt>
                <c:pt idx="6">
                  <c:v>Morliny</c:v>
                </c:pt>
                <c:pt idx="7">
                  <c:v>Henryk Kania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0.32</c:v>
                </c:pt>
                <c:pt idx="1">
                  <c:v>0.39</c:v>
                </c:pt>
                <c:pt idx="2">
                  <c:v>0.41</c:v>
                </c:pt>
                <c:pt idx="3">
                  <c:v>0.16</c:v>
                </c:pt>
                <c:pt idx="4">
                  <c:v>0.23</c:v>
                </c:pt>
                <c:pt idx="5">
                  <c:v>0.08</c:v>
                </c:pt>
                <c:pt idx="6">
                  <c:v>0.28999999999999998</c:v>
                </c:pt>
                <c:pt idx="7">
                  <c:v>0.16</c:v>
                </c:pt>
                <c:pt idx="8">
                  <c:v>0.11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70048"/>
        <c:axId val="546475928"/>
      </c:barChart>
      <c:catAx>
        <c:axId val="5464700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75928"/>
        <c:crosses val="autoZero"/>
        <c:auto val="1"/>
        <c:lblAlgn val="ctr"/>
        <c:lblOffset val="100"/>
        <c:noMultiLvlLbl val="0"/>
      </c:catAx>
      <c:valAx>
        <c:axId val="5464759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700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70440"/>
        <c:axId val="546473968"/>
      </c:barChart>
      <c:catAx>
        <c:axId val="5464704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6473968"/>
        <c:crosses val="autoZero"/>
        <c:auto val="1"/>
        <c:lblAlgn val="ctr"/>
        <c:lblOffset val="100"/>
        <c:noMultiLvlLbl val="0"/>
      </c:catAx>
      <c:valAx>
        <c:axId val="5464739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64704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Tarczyński</c:v>
                </c:pt>
                <c:pt idx="1">
                  <c:v>Henryk Kania</c:v>
                </c:pt>
                <c:pt idx="2">
                  <c:v>Duda</c:v>
                </c:pt>
                <c:pt idx="3">
                  <c:v>Kraina Wedlin</c:v>
                </c:pt>
                <c:pt idx="4">
                  <c:v>Morliny</c:v>
                </c:pt>
                <c:pt idx="5">
                  <c:v>Pikok</c:v>
                </c:pt>
                <c:pt idx="6">
                  <c:v>Indykpol</c:v>
                </c:pt>
                <c:pt idx="7">
                  <c:v>Sokołów</c:v>
                </c:pt>
                <c:pt idx="8">
                  <c:v>Balcerzak</c:v>
                </c:pt>
                <c:pt idx="9">
                  <c:v>Inna</c:v>
                </c:pt>
                <c:pt idx="10">
                  <c:v>JBB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38073368"/>
        <c:axId val="338076112"/>
      </c:barChart>
      <c:catAx>
        <c:axId val="33807336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38076112"/>
        <c:crosses val="autoZero"/>
        <c:auto val="1"/>
        <c:lblAlgn val="ctr"/>
        <c:lblOffset val="100"/>
        <c:noMultiLvlLbl val="0"/>
      </c:catAx>
      <c:valAx>
        <c:axId val="33807611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380733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Tarczyński</c:v>
                </c:pt>
                <c:pt idx="1">
                  <c:v>Henryk Kania</c:v>
                </c:pt>
                <c:pt idx="2">
                  <c:v>Duda</c:v>
                </c:pt>
                <c:pt idx="3">
                  <c:v>Kraina Wedlin</c:v>
                </c:pt>
                <c:pt idx="4">
                  <c:v>Morliny</c:v>
                </c:pt>
                <c:pt idx="5">
                  <c:v>Pikok</c:v>
                </c:pt>
                <c:pt idx="6">
                  <c:v>Indykpol</c:v>
                </c:pt>
                <c:pt idx="7">
                  <c:v>Sokołów</c:v>
                </c:pt>
                <c:pt idx="8">
                  <c:v>Balcerzak</c:v>
                </c:pt>
                <c:pt idx="9">
                  <c:v>Inna</c:v>
                </c:pt>
                <c:pt idx="10">
                  <c:v>JBB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0.04</c:v>
                </c:pt>
                <c:pt idx="1">
                  <c:v>0.03</c:v>
                </c:pt>
                <c:pt idx="2">
                  <c:v>0.03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0.02</c:v>
                </c:pt>
                <c:pt idx="9">
                  <c:v>0.03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Tarczyński</c:v>
                </c:pt>
                <c:pt idx="1">
                  <c:v>Henryk Kania</c:v>
                </c:pt>
                <c:pt idx="2">
                  <c:v>Duda</c:v>
                </c:pt>
                <c:pt idx="3">
                  <c:v>Kraina Wedlin</c:v>
                </c:pt>
                <c:pt idx="4">
                  <c:v>Morliny</c:v>
                </c:pt>
                <c:pt idx="5">
                  <c:v>Pikok</c:v>
                </c:pt>
                <c:pt idx="6">
                  <c:v>Indykpol</c:v>
                </c:pt>
                <c:pt idx="7">
                  <c:v>Sokołów</c:v>
                </c:pt>
                <c:pt idx="8">
                  <c:v>Balcerzak</c:v>
                </c:pt>
                <c:pt idx="9">
                  <c:v>Inna</c:v>
                </c:pt>
                <c:pt idx="10">
                  <c:v>JBB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0.03</c:v>
                </c:pt>
                <c:pt idx="2">
                  <c:v>0.03</c:v>
                </c:pt>
                <c:pt idx="3">
                  <c:v>0.03</c:v>
                </c:pt>
                <c:pt idx="4">
                  <c:v>0.06</c:v>
                </c:pt>
                <c:pt idx="5">
                  <c:v>0.03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Tarczyński</c:v>
                </c:pt>
                <c:pt idx="1">
                  <c:v>Henryk Kania</c:v>
                </c:pt>
                <c:pt idx="2">
                  <c:v>Duda</c:v>
                </c:pt>
                <c:pt idx="3">
                  <c:v>Kraina Wedlin</c:v>
                </c:pt>
                <c:pt idx="4">
                  <c:v>Morliny</c:v>
                </c:pt>
                <c:pt idx="5">
                  <c:v>Pikok</c:v>
                </c:pt>
                <c:pt idx="6">
                  <c:v>Indykpol</c:v>
                </c:pt>
                <c:pt idx="7">
                  <c:v>Sokołów</c:v>
                </c:pt>
                <c:pt idx="8">
                  <c:v>Balcerzak</c:v>
                </c:pt>
                <c:pt idx="9">
                  <c:v>Inna</c:v>
                </c:pt>
                <c:pt idx="10">
                  <c:v>JBB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0.05</c:v>
                </c:pt>
                <c:pt idx="2">
                  <c:v>0.03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0.05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Tarczyński</c:v>
                </c:pt>
                <c:pt idx="1">
                  <c:v>Henryk Kania</c:v>
                </c:pt>
                <c:pt idx="2">
                  <c:v>Duda</c:v>
                </c:pt>
                <c:pt idx="3">
                  <c:v>Kraina Wedlin</c:v>
                </c:pt>
                <c:pt idx="4">
                  <c:v>Morliny</c:v>
                </c:pt>
                <c:pt idx="5">
                  <c:v>Pikok</c:v>
                </c:pt>
                <c:pt idx="6">
                  <c:v>Indykpol</c:v>
                </c:pt>
                <c:pt idx="7">
                  <c:v>Sokołów</c:v>
                </c:pt>
                <c:pt idx="8">
                  <c:v>Balcerzak</c:v>
                </c:pt>
                <c:pt idx="9">
                  <c:v>Inna</c:v>
                </c:pt>
                <c:pt idx="10">
                  <c:v>JBB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0.05</c:v>
                </c:pt>
                <c:pt idx="1">
                  <c:v>0.04</c:v>
                </c:pt>
                <c:pt idx="2">
                  <c:v>0.05</c:v>
                </c:pt>
                <c:pt idx="3">
                  <c:v>0.04</c:v>
                </c:pt>
                <c:pt idx="4">
                  <c:v>0.02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 formatCode="###0%">
                  <c:v>0.03</c:v>
                </c:pt>
                <c:pt idx="10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38074544"/>
        <c:axId val="338073760"/>
      </c:barChart>
      <c:catAx>
        <c:axId val="3380745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38073760"/>
        <c:crosses val="autoZero"/>
        <c:auto val="1"/>
        <c:lblAlgn val="ctr"/>
        <c:lblOffset val="100"/>
        <c:noMultiLvlLbl val="0"/>
      </c:catAx>
      <c:valAx>
        <c:axId val="33807376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3380745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38074152"/>
        <c:axId val="454651888"/>
      </c:barChart>
      <c:catAx>
        <c:axId val="3380741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4651888"/>
        <c:crosses val="autoZero"/>
        <c:auto val="1"/>
        <c:lblAlgn val="ctr"/>
        <c:lblOffset val="100"/>
        <c:noMultiLvlLbl val="0"/>
      </c:catAx>
      <c:valAx>
        <c:axId val="4546518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380741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Konspol</c:v>
                </c:pt>
                <c:pt idx="1">
                  <c:v>Drosed</c:v>
                </c:pt>
                <c:pt idx="2">
                  <c:v>Krakus</c:v>
                </c:pt>
                <c:pt idx="3">
                  <c:v>Madej Wróbel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  <c:pt idx="9">
                  <c:v>Meaters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4652672"/>
        <c:axId val="461465336"/>
      </c:barChart>
      <c:catAx>
        <c:axId val="45465267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61465336"/>
        <c:crosses val="autoZero"/>
        <c:auto val="1"/>
        <c:lblAlgn val="ctr"/>
        <c:lblOffset val="100"/>
        <c:noMultiLvlLbl val="0"/>
      </c:catAx>
      <c:valAx>
        <c:axId val="46146533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46526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D40-4F0E-AFEF-50C8E60ED43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Konspol</c:v>
                </c:pt>
                <c:pt idx="1">
                  <c:v>Drosed</c:v>
                </c:pt>
                <c:pt idx="2">
                  <c:v>Krakus</c:v>
                </c:pt>
                <c:pt idx="3">
                  <c:v>Madej Wróbel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  <c:pt idx="9">
                  <c:v>Meaters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0.02</c:v>
                </c:pt>
                <c:pt idx="4">
                  <c:v>0.03</c:v>
                </c:pt>
                <c:pt idx="5">
                  <c:v>0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0"/>
                <c:pt idx="0">
                  <c:v>Konspol</c:v>
                </c:pt>
                <c:pt idx="1">
                  <c:v>Drosed</c:v>
                </c:pt>
                <c:pt idx="2">
                  <c:v>Krakus</c:v>
                </c:pt>
                <c:pt idx="3">
                  <c:v>Madej Wróbel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  <c:pt idx="9">
                  <c:v>Meaters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</c:v>
                </c:pt>
                <c:pt idx="5">
                  <c:v>0.01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0"/>
                <c:pt idx="0">
                  <c:v>Konspol</c:v>
                </c:pt>
                <c:pt idx="1">
                  <c:v>Drosed</c:v>
                </c:pt>
                <c:pt idx="2">
                  <c:v>Krakus</c:v>
                </c:pt>
                <c:pt idx="3">
                  <c:v>Madej Wróbel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  <c:pt idx="9">
                  <c:v>Meaters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0.02</c:v>
                </c:pt>
                <c:pt idx="3">
                  <c:v>0.02</c:v>
                </c:pt>
                <c:pt idx="4">
                  <c:v>0.01</c:v>
                </c:pt>
                <c:pt idx="5">
                  <c:v>0.02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0"/>
                <c:pt idx="0">
                  <c:v>Konspol</c:v>
                </c:pt>
                <c:pt idx="1">
                  <c:v>Drosed</c:v>
                </c:pt>
                <c:pt idx="2">
                  <c:v>Krakus</c:v>
                </c:pt>
                <c:pt idx="3">
                  <c:v>Madej Wróbel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  <c:pt idx="9">
                  <c:v>Meaters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461464552"/>
        <c:axId val="461465728"/>
      </c:barChart>
      <c:catAx>
        <c:axId val="461464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61465728"/>
        <c:crosses val="autoZero"/>
        <c:auto val="1"/>
        <c:lblAlgn val="ctr"/>
        <c:lblOffset val="100"/>
        <c:noMultiLvlLbl val="0"/>
      </c:catAx>
      <c:valAx>
        <c:axId val="46146572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614645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0.19750000000000001</c:v>
                </c:pt>
                <c:pt idx="2">
                  <c:v>9.5000000000000001E-2</c:v>
                </c:pt>
                <c:pt idx="3">
                  <c:v>0.14250000000000002</c:v>
                </c:pt>
                <c:pt idx="4">
                  <c:v>0.20250000000000001</c:v>
                </c:pt>
                <c:pt idx="5">
                  <c:v>0.2225</c:v>
                </c:pt>
                <c:pt idx="6">
                  <c:v>0.23749999999999999</c:v>
                </c:pt>
                <c:pt idx="7">
                  <c:v>0.22750000000000001</c:v>
                </c:pt>
                <c:pt idx="8">
                  <c:v>0.22750000000000001</c:v>
                </c:pt>
                <c:pt idx="9">
                  <c:v>0.16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0.21</c:v>
                </c:pt>
                <c:pt idx="2">
                  <c:v>0.62</c:v>
                </c:pt>
                <c:pt idx="3">
                  <c:v>0.43</c:v>
                </c:pt>
                <c:pt idx="4">
                  <c:v>0.19</c:v>
                </c:pt>
                <c:pt idx="5">
                  <c:v>0.11</c:v>
                </c:pt>
                <c:pt idx="6">
                  <c:v>0.05</c:v>
                </c:pt>
                <c:pt idx="7">
                  <c:v>0.09</c:v>
                </c:pt>
                <c:pt idx="8">
                  <c:v>0.09</c:v>
                </c:pt>
                <c:pt idx="9">
                  <c:v>0.36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0.19750000000000001</c:v>
                </c:pt>
                <c:pt idx="2">
                  <c:v>9.5000000000000001E-2</c:v>
                </c:pt>
                <c:pt idx="3">
                  <c:v>0.14250000000000002</c:v>
                </c:pt>
                <c:pt idx="4">
                  <c:v>0.20250000000000001</c:v>
                </c:pt>
                <c:pt idx="5">
                  <c:v>0.2225</c:v>
                </c:pt>
                <c:pt idx="6">
                  <c:v>0.23749999999999999</c:v>
                </c:pt>
                <c:pt idx="7">
                  <c:v>0.22750000000000001</c:v>
                </c:pt>
                <c:pt idx="8">
                  <c:v>0.22750000000000001</c:v>
                </c:pt>
                <c:pt idx="9">
                  <c:v>0.16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6487296"/>
        <c:axId val="546482200"/>
      </c:barChart>
      <c:catAx>
        <c:axId val="5464872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6482200"/>
        <c:crosses val="autoZero"/>
        <c:auto val="1"/>
        <c:lblAlgn val="ctr"/>
        <c:lblOffset val="100"/>
        <c:noMultiLvlLbl val="0"/>
      </c:catAx>
      <c:valAx>
        <c:axId val="54648220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64872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0.22500000000000001</c:v>
                </c:pt>
                <c:pt idx="2">
                  <c:v>0.11499999999999999</c:v>
                </c:pt>
                <c:pt idx="3">
                  <c:v>0.1825</c:v>
                </c:pt>
                <c:pt idx="4">
                  <c:v>0.23</c:v>
                </c:pt>
                <c:pt idx="5">
                  <c:v>0.23749999999999999</c:v>
                </c:pt>
                <c:pt idx="6">
                  <c:v>0.24249999999999999</c:v>
                </c:pt>
                <c:pt idx="7">
                  <c:v>0.245</c:v>
                </c:pt>
                <c:pt idx="8">
                  <c:v>0.24</c:v>
                </c:pt>
                <c:pt idx="9">
                  <c:v>0.20250000000000001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0.1</c:v>
                </c:pt>
                <c:pt idx="2">
                  <c:v>0.54</c:v>
                </c:pt>
                <c:pt idx="3">
                  <c:v>0.27</c:v>
                </c:pt>
                <c:pt idx="4">
                  <c:v>0.08</c:v>
                </c:pt>
                <c:pt idx="5">
                  <c:v>0.05</c:v>
                </c:pt>
                <c:pt idx="6">
                  <c:v>0.03</c:v>
                </c:pt>
                <c:pt idx="7">
                  <c:v>0.02</c:v>
                </c:pt>
                <c:pt idx="8">
                  <c:v>0.04</c:v>
                </c:pt>
                <c:pt idx="9">
                  <c:v>0.19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0.22500000000000001</c:v>
                </c:pt>
                <c:pt idx="2">
                  <c:v>0.11499999999999999</c:v>
                </c:pt>
                <c:pt idx="3">
                  <c:v>0.1825</c:v>
                </c:pt>
                <c:pt idx="4">
                  <c:v>0.23</c:v>
                </c:pt>
                <c:pt idx="5">
                  <c:v>0.23749999999999999</c:v>
                </c:pt>
                <c:pt idx="6">
                  <c:v>0.24249999999999999</c:v>
                </c:pt>
                <c:pt idx="7">
                  <c:v>0.245</c:v>
                </c:pt>
                <c:pt idx="8">
                  <c:v>0.24</c:v>
                </c:pt>
                <c:pt idx="9">
                  <c:v>0.20250000000000001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6492392"/>
        <c:axId val="546488080"/>
      </c:barChart>
      <c:catAx>
        <c:axId val="5464923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6488080"/>
        <c:crosses val="autoZero"/>
        <c:auto val="1"/>
        <c:lblAlgn val="ctr"/>
        <c:lblOffset val="100"/>
        <c:noMultiLvlLbl val="0"/>
      </c:catAx>
      <c:valAx>
        <c:axId val="54648808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64923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  <c:pt idx="10">
                  <c:v>Madej Wróbel</c:v>
                </c:pt>
                <c:pt idx="11">
                  <c:v>Nasze Smaki</c:v>
                </c:pt>
                <c:pt idx="12">
                  <c:v>Dolina Dobra</c:v>
                </c:pt>
                <c:pt idx="13">
                  <c:v>Drobimex</c:v>
                </c:pt>
                <c:pt idx="14">
                  <c:v>Olewnik</c:v>
                </c:pt>
                <c:pt idx="15">
                  <c:v>Baroni</c:v>
                </c:pt>
                <c:pt idx="16">
                  <c:v>Drosed</c:v>
                </c:pt>
                <c:pt idx="17">
                  <c:v>Indykpol</c:v>
                </c:pt>
                <c:pt idx="18">
                  <c:v>Deluxe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Inna</c:v>
                </c:pt>
                <c:pt idx="24">
                  <c:v>Nie kupuję w ogóle</c:v>
                </c:pt>
              </c:strCache>
            </c:strRef>
          </c:cat>
          <c:val>
            <c:numRef>
              <c:f>Arkusz1!$C$2:$C$26</c:f>
              <c:numCache>
                <c:formatCode>0%</c:formatCode>
                <c:ptCount val="25"/>
                <c:pt idx="0">
                  <c:v>0.19</c:v>
                </c:pt>
                <c:pt idx="1">
                  <c:v>0.16</c:v>
                </c:pt>
                <c:pt idx="2">
                  <c:v>0.13</c:v>
                </c:pt>
                <c:pt idx="3">
                  <c:v>0.14000000000000001</c:v>
                </c:pt>
                <c:pt idx="4">
                  <c:v>0.2</c:v>
                </c:pt>
                <c:pt idx="5">
                  <c:v>0.11</c:v>
                </c:pt>
                <c:pt idx="6">
                  <c:v>7.0000000000000007E-2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  <c:pt idx="10">
                  <c:v>0.04</c:v>
                </c:pt>
                <c:pt idx="11">
                  <c:v>0.02</c:v>
                </c:pt>
                <c:pt idx="12">
                  <c:v>0.01</c:v>
                </c:pt>
                <c:pt idx="13">
                  <c:v>0.03</c:v>
                </c:pt>
                <c:pt idx="14">
                  <c:v>0.02</c:v>
                </c:pt>
                <c:pt idx="15">
                  <c:v>0</c:v>
                </c:pt>
                <c:pt idx="16">
                  <c:v>0.01</c:v>
                </c:pt>
                <c:pt idx="17">
                  <c:v>0.02</c:v>
                </c:pt>
                <c:pt idx="18">
                  <c:v>0.01</c:v>
                </c:pt>
                <c:pt idx="19">
                  <c:v>0</c:v>
                </c:pt>
                <c:pt idx="20">
                  <c:v>0.01</c:v>
                </c:pt>
                <c:pt idx="21">
                  <c:v>0.01</c:v>
                </c:pt>
                <c:pt idx="22">
                  <c:v>0</c:v>
                </c:pt>
                <c:pt idx="23">
                  <c:v>7.0000000000000007E-2</c:v>
                </c:pt>
                <c:pt idx="24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4373520"/>
        <c:axId val="384373912"/>
      </c:barChart>
      <c:catAx>
        <c:axId val="3843735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4373912"/>
        <c:crosses val="autoZero"/>
        <c:auto val="1"/>
        <c:lblAlgn val="ctr"/>
        <c:lblOffset val="100"/>
        <c:noMultiLvlLbl val="0"/>
      </c:catAx>
      <c:valAx>
        <c:axId val="3843739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43735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0.20749999999999999</c:v>
                </c:pt>
                <c:pt idx="2">
                  <c:v>7.0000000000000007E-2</c:v>
                </c:pt>
                <c:pt idx="3">
                  <c:v>0.13</c:v>
                </c:pt>
                <c:pt idx="4">
                  <c:v>0.19750000000000001</c:v>
                </c:pt>
                <c:pt idx="5">
                  <c:v>0.22</c:v>
                </c:pt>
                <c:pt idx="6">
                  <c:v>0.23499999999999999</c:v>
                </c:pt>
                <c:pt idx="7">
                  <c:v>0.22500000000000001</c:v>
                </c:pt>
                <c:pt idx="8">
                  <c:v>0.23</c:v>
                </c:pt>
                <c:pt idx="9">
                  <c:v>0.1575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0.17</c:v>
                </c:pt>
                <c:pt idx="2">
                  <c:v>0.72</c:v>
                </c:pt>
                <c:pt idx="3">
                  <c:v>0.48</c:v>
                </c:pt>
                <c:pt idx="4">
                  <c:v>0.21</c:v>
                </c:pt>
                <c:pt idx="5">
                  <c:v>0.12</c:v>
                </c:pt>
                <c:pt idx="6">
                  <c:v>0.06</c:v>
                </c:pt>
                <c:pt idx="7">
                  <c:v>0.1</c:v>
                </c:pt>
                <c:pt idx="8">
                  <c:v>0.08</c:v>
                </c:pt>
                <c:pt idx="9">
                  <c:v>0.37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0.20749999999999999</c:v>
                </c:pt>
                <c:pt idx="2">
                  <c:v>7.0000000000000007E-2</c:v>
                </c:pt>
                <c:pt idx="3">
                  <c:v>0.13</c:v>
                </c:pt>
                <c:pt idx="4">
                  <c:v>0.19750000000000001</c:v>
                </c:pt>
                <c:pt idx="5">
                  <c:v>0.22</c:v>
                </c:pt>
                <c:pt idx="6">
                  <c:v>0.23499999999999999</c:v>
                </c:pt>
                <c:pt idx="7">
                  <c:v>0.22500000000000001</c:v>
                </c:pt>
                <c:pt idx="8">
                  <c:v>0.23</c:v>
                </c:pt>
                <c:pt idx="9">
                  <c:v>0.1575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37596488"/>
        <c:axId val="337594528"/>
      </c:barChart>
      <c:catAx>
        <c:axId val="33759648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37594528"/>
        <c:crosses val="autoZero"/>
        <c:auto val="1"/>
        <c:lblAlgn val="ctr"/>
        <c:lblOffset val="100"/>
        <c:noMultiLvlLbl val="0"/>
      </c:catAx>
      <c:valAx>
        <c:axId val="33759452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37596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0.13500000000000001</c:v>
                </c:pt>
                <c:pt idx="1">
                  <c:v>9.7500000000000003E-2</c:v>
                </c:pt>
                <c:pt idx="2">
                  <c:v>3.7500000000000006E-2</c:v>
                </c:pt>
                <c:pt idx="3">
                  <c:v>5.4999999999999993E-2</c:v>
                </c:pt>
                <c:pt idx="4">
                  <c:v>0.10750000000000001</c:v>
                </c:pt>
                <c:pt idx="5">
                  <c:v>0.1275</c:v>
                </c:pt>
                <c:pt idx="6">
                  <c:v>0.14500000000000002</c:v>
                </c:pt>
                <c:pt idx="7">
                  <c:v>0.2225</c:v>
                </c:pt>
                <c:pt idx="8">
                  <c:v>0.13750000000000001</c:v>
                </c:pt>
                <c:pt idx="9">
                  <c:v>0.17749999999999999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0.46</c:v>
                </c:pt>
                <c:pt idx="1">
                  <c:v>0.61</c:v>
                </c:pt>
                <c:pt idx="2">
                  <c:v>0.85</c:v>
                </c:pt>
                <c:pt idx="3">
                  <c:v>0.78</c:v>
                </c:pt>
                <c:pt idx="4">
                  <c:v>0.56999999999999995</c:v>
                </c:pt>
                <c:pt idx="5">
                  <c:v>0.49</c:v>
                </c:pt>
                <c:pt idx="6">
                  <c:v>0.42</c:v>
                </c:pt>
                <c:pt idx="7">
                  <c:v>0.11</c:v>
                </c:pt>
                <c:pt idx="8">
                  <c:v>0.45</c:v>
                </c:pt>
                <c:pt idx="9">
                  <c:v>0.28999999999999998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0.13500000000000001</c:v>
                </c:pt>
                <c:pt idx="1">
                  <c:v>9.7500000000000003E-2</c:v>
                </c:pt>
                <c:pt idx="2">
                  <c:v>3.7500000000000006E-2</c:v>
                </c:pt>
                <c:pt idx="3">
                  <c:v>5.4999999999999993E-2</c:v>
                </c:pt>
                <c:pt idx="4">
                  <c:v>0.10750000000000001</c:v>
                </c:pt>
                <c:pt idx="5">
                  <c:v>0.1275</c:v>
                </c:pt>
                <c:pt idx="6">
                  <c:v>0.14500000000000002</c:v>
                </c:pt>
                <c:pt idx="7">
                  <c:v>0.2225</c:v>
                </c:pt>
                <c:pt idx="8">
                  <c:v>0.13750000000000001</c:v>
                </c:pt>
                <c:pt idx="9">
                  <c:v>0.17749999999999999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37596880"/>
        <c:axId val="337594920"/>
      </c:barChart>
      <c:catAx>
        <c:axId val="3375968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37594920"/>
        <c:crosses val="autoZero"/>
        <c:auto val="1"/>
        <c:lblAlgn val="ctr"/>
        <c:lblOffset val="100"/>
        <c:noMultiLvlLbl val="0"/>
      </c:catAx>
      <c:valAx>
        <c:axId val="33759492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37596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249</c:v>
                </c:pt>
                <c:pt idx="1">
                  <c:v>198</c:v>
                </c:pt>
                <c:pt idx="2">
                  <c:v>187</c:v>
                </c:pt>
                <c:pt idx="3">
                  <c:v>187</c:v>
                </c:pt>
                <c:pt idx="4">
                  <c:v>152</c:v>
                </c:pt>
                <c:pt idx="5">
                  <c:v>141</c:v>
                </c:pt>
                <c:pt idx="6">
                  <c:v>137</c:v>
                </c:pt>
                <c:pt idx="7">
                  <c:v>130</c:v>
                </c:pt>
                <c:pt idx="8">
                  <c:v>121</c:v>
                </c:pt>
                <c:pt idx="9">
                  <c:v>121</c:v>
                </c:pt>
                <c:pt idx="10">
                  <c:v>115</c:v>
                </c:pt>
                <c:pt idx="11">
                  <c:v>100</c:v>
                </c:pt>
                <c:pt idx="12">
                  <c:v>90</c:v>
                </c:pt>
                <c:pt idx="13">
                  <c:v>88</c:v>
                </c:pt>
                <c:pt idx="14">
                  <c:v>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99850736"/>
        <c:axId val="599853480"/>
      </c:barChart>
      <c:catAx>
        <c:axId val="5998507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99853480"/>
        <c:crosses val="autoZero"/>
        <c:auto val="1"/>
        <c:lblAlgn val="ctr"/>
        <c:lblOffset val="100"/>
        <c:noMultiLvlLbl val="0"/>
      </c:catAx>
      <c:valAx>
        <c:axId val="599853480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998507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249</c:v>
                </c:pt>
                <c:pt idx="1">
                  <c:v>198</c:v>
                </c:pt>
                <c:pt idx="2">
                  <c:v>187</c:v>
                </c:pt>
                <c:pt idx="3">
                  <c:v>187</c:v>
                </c:pt>
                <c:pt idx="4">
                  <c:v>152</c:v>
                </c:pt>
                <c:pt idx="5">
                  <c:v>141</c:v>
                </c:pt>
                <c:pt idx="6">
                  <c:v>137</c:v>
                </c:pt>
                <c:pt idx="7">
                  <c:v>130</c:v>
                </c:pt>
                <c:pt idx="8">
                  <c:v>121</c:v>
                </c:pt>
                <c:pt idx="9">
                  <c:v>121</c:v>
                </c:pt>
                <c:pt idx="10">
                  <c:v>115</c:v>
                </c:pt>
                <c:pt idx="11">
                  <c:v>100</c:v>
                </c:pt>
                <c:pt idx="12">
                  <c:v>90</c:v>
                </c:pt>
                <c:pt idx="13">
                  <c:v>88</c:v>
                </c:pt>
                <c:pt idx="14">
                  <c:v>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65765720"/>
        <c:axId val="565767680"/>
      </c:barChart>
      <c:catAx>
        <c:axId val="5657657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5767680"/>
        <c:crosses val="autoZero"/>
        <c:auto val="1"/>
        <c:lblAlgn val="ctr"/>
        <c:lblOffset val="100"/>
        <c:noMultiLvlLbl val="0"/>
      </c:catAx>
      <c:valAx>
        <c:axId val="56576768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65765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65771208"/>
        <c:axId val="565775128"/>
      </c:barChart>
      <c:catAx>
        <c:axId val="5657712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65775128"/>
        <c:crosses val="autoZero"/>
        <c:auto val="1"/>
        <c:lblAlgn val="ctr"/>
        <c:lblOffset val="100"/>
        <c:noMultiLvlLbl val="0"/>
      </c:catAx>
      <c:valAx>
        <c:axId val="5657751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65771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19</c:v>
                </c:pt>
                <c:pt idx="1">
                  <c:v>67</c:v>
                </c:pt>
                <c:pt idx="2">
                  <c:v>48</c:v>
                </c:pt>
                <c:pt idx="3">
                  <c:v>51</c:v>
                </c:pt>
                <c:pt idx="4">
                  <c:v>43</c:v>
                </c:pt>
                <c:pt idx="5">
                  <c:v>50</c:v>
                </c:pt>
                <c:pt idx="6">
                  <c:v>65</c:v>
                </c:pt>
                <c:pt idx="7">
                  <c:v>60</c:v>
                </c:pt>
                <c:pt idx="8">
                  <c:v>55.000000000000007</c:v>
                </c:pt>
                <c:pt idx="9">
                  <c:v>30</c:v>
                </c:pt>
                <c:pt idx="10">
                  <c:v>45</c:v>
                </c:pt>
                <c:pt idx="11">
                  <c:v>46</c:v>
                </c:pt>
                <c:pt idx="12">
                  <c:v>57.999999999999993</c:v>
                </c:pt>
                <c:pt idx="13">
                  <c:v>60</c:v>
                </c:pt>
                <c:pt idx="14">
                  <c:v>45</c:v>
                </c:pt>
                <c:pt idx="15">
                  <c:v>22</c:v>
                </c:pt>
                <c:pt idx="16">
                  <c:v>64</c:v>
                </c:pt>
                <c:pt idx="17">
                  <c:v>46</c:v>
                </c:pt>
                <c:pt idx="18">
                  <c:v>43</c:v>
                </c:pt>
                <c:pt idx="19">
                  <c:v>35</c:v>
                </c:pt>
                <c:pt idx="20">
                  <c:v>47</c:v>
                </c:pt>
                <c:pt idx="21">
                  <c:v>60</c:v>
                </c:pt>
                <c:pt idx="22">
                  <c:v>56.999999999999993</c:v>
                </c:pt>
                <c:pt idx="23">
                  <c:v>49</c:v>
                </c:pt>
                <c:pt idx="24">
                  <c:v>26</c:v>
                </c:pt>
                <c:pt idx="25">
                  <c:v>47</c:v>
                </c:pt>
                <c:pt idx="26">
                  <c:v>47</c:v>
                </c:pt>
                <c:pt idx="27">
                  <c:v>54</c:v>
                </c:pt>
                <c:pt idx="28">
                  <c:v>62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19</c:v>
                </c:pt>
                <c:pt idx="1">
                  <c:v>67</c:v>
                </c:pt>
                <c:pt idx="2">
                  <c:v>48</c:v>
                </c:pt>
                <c:pt idx="3">
                  <c:v>51</c:v>
                </c:pt>
                <c:pt idx="4">
                  <c:v>43</c:v>
                </c:pt>
                <c:pt idx="5">
                  <c:v>50</c:v>
                </c:pt>
                <c:pt idx="6">
                  <c:v>65</c:v>
                </c:pt>
                <c:pt idx="7">
                  <c:v>60</c:v>
                </c:pt>
                <c:pt idx="8">
                  <c:v>55.000000000000007</c:v>
                </c:pt>
                <c:pt idx="9">
                  <c:v>30</c:v>
                </c:pt>
                <c:pt idx="10">
                  <c:v>45</c:v>
                </c:pt>
                <c:pt idx="11">
                  <c:v>46</c:v>
                </c:pt>
                <c:pt idx="12">
                  <c:v>57.999999999999993</c:v>
                </c:pt>
                <c:pt idx="13">
                  <c:v>60</c:v>
                </c:pt>
                <c:pt idx="14">
                  <c:v>45</c:v>
                </c:pt>
                <c:pt idx="15">
                  <c:v>22</c:v>
                </c:pt>
                <c:pt idx="16">
                  <c:v>64</c:v>
                </c:pt>
                <c:pt idx="17">
                  <c:v>46</c:v>
                </c:pt>
                <c:pt idx="18">
                  <c:v>43</c:v>
                </c:pt>
                <c:pt idx="19">
                  <c:v>35</c:v>
                </c:pt>
                <c:pt idx="20">
                  <c:v>47</c:v>
                </c:pt>
                <c:pt idx="21">
                  <c:v>60</c:v>
                </c:pt>
                <c:pt idx="22">
                  <c:v>56.999999999999993</c:v>
                </c:pt>
                <c:pt idx="23">
                  <c:v>49</c:v>
                </c:pt>
                <c:pt idx="24">
                  <c:v>26</c:v>
                </c:pt>
                <c:pt idx="25">
                  <c:v>47</c:v>
                </c:pt>
                <c:pt idx="26">
                  <c:v>47</c:v>
                </c:pt>
                <c:pt idx="27">
                  <c:v>54</c:v>
                </c:pt>
                <c:pt idx="28">
                  <c:v>62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5772776"/>
        <c:axId val="565774344"/>
      </c:scatterChart>
      <c:valAx>
        <c:axId val="5657727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5774344"/>
        <c:crosses val="max"/>
        <c:crossBetween val="midCat"/>
      </c:valAx>
      <c:valAx>
        <c:axId val="5657743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57727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50A-4D4E-8222-50936F1A0A5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26</c:v>
                </c:pt>
                <c:pt idx="1">
                  <c:v>50</c:v>
                </c:pt>
                <c:pt idx="2">
                  <c:v>35</c:v>
                </c:pt>
                <c:pt idx="3">
                  <c:v>52</c:v>
                </c:pt>
                <c:pt idx="4">
                  <c:v>25</c:v>
                </c:pt>
                <c:pt idx="5">
                  <c:v>42</c:v>
                </c:pt>
                <c:pt idx="6">
                  <c:v>42</c:v>
                </c:pt>
                <c:pt idx="7">
                  <c:v>55.000000000000007</c:v>
                </c:pt>
                <c:pt idx="8">
                  <c:v>32</c:v>
                </c:pt>
                <c:pt idx="9">
                  <c:v>37</c:v>
                </c:pt>
                <c:pt idx="10">
                  <c:v>39</c:v>
                </c:pt>
                <c:pt idx="11">
                  <c:v>40</c:v>
                </c:pt>
                <c:pt idx="12">
                  <c:v>44</c:v>
                </c:pt>
                <c:pt idx="13">
                  <c:v>43</c:v>
                </c:pt>
                <c:pt idx="14">
                  <c:v>31</c:v>
                </c:pt>
                <c:pt idx="15">
                  <c:v>15</c:v>
                </c:pt>
                <c:pt idx="16">
                  <c:v>30</c:v>
                </c:pt>
                <c:pt idx="17">
                  <c:v>38</c:v>
                </c:pt>
                <c:pt idx="18">
                  <c:v>53</c:v>
                </c:pt>
                <c:pt idx="19">
                  <c:v>23</c:v>
                </c:pt>
                <c:pt idx="20">
                  <c:v>35</c:v>
                </c:pt>
                <c:pt idx="21">
                  <c:v>39</c:v>
                </c:pt>
                <c:pt idx="22">
                  <c:v>54</c:v>
                </c:pt>
                <c:pt idx="23">
                  <c:v>35</c:v>
                </c:pt>
                <c:pt idx="24">
                  <c:v>26</c:v>
                </c:pt>
                <c:pt idx="25">
                  <c:v>35</c:v>
                </c:pt>
                <c:pt idx="26">
                  <c:v>34</c:v>
                </c:pt>
                <c:pt idx="27">
                  <c:v>42</c:v>
                </c:pt>
                <c:pt idx="28">
                  <c:v>39</c:v>
                </c:pt>
                <c:pt idx="29">
                  <c:v>31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26</c:v>
                </c:pt>
                <c:pt idx="1">
                  <c:v>50</c:v>
                </c:pt>
                <c:pt idx="2">
                  <c:v>35</c:v>
                </c:pt>
                <c:pt idx="3">
                  <c:v>52</c:v>
                </c:pt>
                <c:pt idx="4">
                  <c:v>25</c:v>
                </c:pt>
                <c:pt idx="5">
                  <c:v>42</c:v>
                </c:pt>
                <c:pt idx="6">
                  <c:v>42</c:v>
                </c:pt>
                <c:pt idx="7">
                  <c:v>55.000000000000007</c:v>
                </c:pt>
                <c:pt idx="8">
                  <c:v>32</c:v>
                </c:pt>
                <c:pt idx="9">
                  <c:v>37</c:v>
                </c:pt>
                <c:pt idx="10">
                  <c:v>39</c:v>
                </c:pt>
                <c:pt idx="11">
                  <c:v>40</c:v>
                </c:pt>
                <c:pt idx="12">
                  <c:v>44</c:v>
                </c:pt>
                <c:pt idx="13">
                  <c:v>43</c:v>
                </c:pt>
                <c:pt idx="14">
                  <c:v>31</c:v>
                </c:pt>
                <c:pt idx="15">
                  <c:v>15</c:v>
                </c:pt>
                <c:pt idx="16">
                  <c:v>30</c:v>
                </c:pt>
                <c:pt idx="17">
                  <c:v>38</c:v>
                </c:pt>
                <c:pt idx="18">
                  <c:v>53</c:v>
                </c:pt>
                <c:pt idx="19">
                  <c:v>23</c:v>
                </c:pt>
                <c:pt idx="20">
                  <c:v>35</c:v>
                </c:pt>
                <c:pt idx="21">
                  <c:v>39</c:v>
                </c:pt>
                <c:pt idx="22">
                  <c:v>54</c:v>
                </c:pt>
                <c:pt idx="23">
                  <c:v>35</c:v>
                </c:pt>
                <c:pt idx="24">
                  <c:v>26</c:v>
                </c:pt>
                <c:pt idx="25">
                  <c:v>35</c:v>
                </c:pt>
                <c:pt idx="26">
                  <c:v>34</c:v>
                </c:pt>
                <c:pt idx="27">
                  <c:v>42</c:v>
                </c:pt>
                <c:pt idx="28">
                  <c:v>39</c:v>
                </c:pt>
                <c:pt idx="29">
                  <c:v>31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5766112"/>
        <c:axId val="565769640"/>
      </c:scatterChart>
      <c:valAx>
        <c:axId val="56576611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65769640"/>
        <c:crosses val="max"/>
        <c:crossBetween val="midCat"/>
      </c:valAx>
      <c:valAx>
        <c:axId val="5657696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57661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C40-40BE-94CF-D636FED1916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62</c:v>
                </c:pt>
                <c:pt idx="2">
                  <c:v>50</c:v>
                </c:pt>
                <c:pt idx="3">
                  <c:v>60</c:v>
                </c:pt>
                <c:pt idx="4">
                  <c:v>33</c:v>
                </c:pt>
                <c:pt idx="5">
                  <c:v>54</c:v>
                </c:pt>
                <c:pt idx="6">
                  <c:v>51</c:v>
                </c:pt>
                <c:pt idx="7">
                  <c:v>65</c:v>
                </c:pt>
                <c:pt idx="8">
                  <c:v>52</c:v>
                </c:pt>
                <c:pt idx="9">
                  <c:v>41</c:v>
                </c:pt>
                <c:pt idx="10">
                  <c:v>52</c:v>
                </c:pt>
                <c:pt idx="11">
                  <c:v>45</c:v>
                </c:pt>
                <c:pt idx="12">
                  <c:v>56.999999999999993</c:v>
                </c:pt>
                <c:pt idx="13">
                  <c:v>61</c:v>
                </c:pt>
                <c:pt idx="14">
                  <c:v>43</c:v>
                </c:pt>
                <c:pt idx="15">
                  <c:v>18</c:v>
                </c:pt>
                <c:pt idx="16">
                  <c:v>47</c:v>
                </c:pt>
                <c:pt idx="17">
                  <c:v>42</c:v>
                </c:pt>
                <c:pt idx="18">
                  <c:v>56.000000000000007</c:v>
                </c:pt>
                <c:pt idx="19">
                  <c:v>32</c:v>
                </c:pt>
                <c:pt idx="20">
                  <c:v>53</c:v>
                </c:pt>
                <c:pt idx="21">
                  <c:v>59</c:v>
                </c:pt>
                <c:pt idx="22">
                  <c:v>67</c:v>
                </c:pt>
                <c:pt idx="23">
                  <c:v>52</c:v>
                </c:pt>
                <c:pt idx="24">
                  <c:v>30</c:v>
                </c:pt>
                <c:pt idx="25">
                  <c:v>45</c:v>
                </c:pt>
                <c:pt idx="26">
                  <c:v>44</c:v>
                </c:pt>
                <c:pt idx="27">
                  <c:v>51</c:v>
                </c:pt>
                <c:pt idx="28">
                  <c:v>61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62</c:v>
                </c:pt>
                <c:pt idx="2">
                  <c:v>50</c:v>
                </c:pt>
                <c:pt idx="3">
                  <c:v>60</c:v>
                </c:pt>
                <c:pt idx="4">
                  <c:v>33</c:v>
                </c:pt>
                <c:pt idx="5">
                  <c:v>54</c:v>
                </c:pt>
                <c:pt idx="6">
                  <c:v>51</c:v>
                </c:pt>
                <c:pt idx="7">
                  <c:v>65</c:v>
                </c:pt>
                <c:pt idx="8">
                  <c:v>52</c:v>
                </c:pt>
                <c:pt idx="9">
                  <c:v>41</c:v>
                </c:pt>
                <c:pt idx="10">
                  <c:v>52</c:v>
                </c:pt>
                <c:pt idx="11">
                  <c:v>45</c:v>
                </c:pt>
                <c:pt idx="12">
                  <c:v>56.999999999999993</c:v>
                </c:pt>
                <c:pt idx="13">
                  <c:v>61</c:v>
                </c:pt>
                <c:pt idx="14">
                  <c:v>43</c:v>
                </c:pt>
                <c:pt idx="15">
                  <c:v>18</c:v>
                </c:pt>
                <c:pt idx="16">
                  <c:v>47</c:v>
                </c:pt>
                <c:pt idx="17">
                  <c:v>42</c:v>
                </c:pt>
                <c:pt idx="18">
                  <c:v>56.000000000000007</c:v>
                </c:pt>
                <c:pt idx="19">
                  <c:v>32</c:v>
                </c:pt>
                <c:pt idx="20">
                  <c:v>53</c:v>
                </c:pt>
                <c:pt idx="21">
                  <c:v>59</c:v>
                </c:pt>
                <c:pt idx="22">
                  <c:v>67</c:v>
                </c:pt>
                <c:pt idx="23">
                  <c:v>52</c:v>
                </c:pt>
                <c:pt idx="24">
                  <c:v>30</c:v>
                </c:pt>
                <c:pt idx="25">
                  <c:v>45</c:v>
                </c:pt>
                <c:pt idx="26">
                  <c:v>44</c:v>
                </c:pt>
                <c:pt idx="27">
                  <c:v>51</c:v>
                </c:pt>
                <c:pt idx="28">
                  <c:v>61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5777480"/>
        <c:axId val="565770032"/>
      </c:scatterChart>
      <c:valAx>
        <c:axId val="5657774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5770032"/>
        <c:crosses val="max"/>
        <c:crossBetween val="midCat"/>
      </c:valAx>
      <c:valAx>
        <c:axId val="5657700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57774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D91-404C-BFBD-7E8C0CEE10B0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D91-404C-BFBD-7E8C0CEE10B0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D91-404C-BFBD-7E8C0CEE10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62</c:v>
                </c:pt>
                <c:pt idx="2">
                  <c:v>74</c:v>
                </c:pt>
                <c:pt idx="3">
                  <c:v>82</c:v>
                </c:pt>
                <c:pt idx="4">
                  <c:v>57.999999999999993</c:v>
                </c:pt>
                <c:pt idx="5">
                  <c:v>82</c:v>
                </c:pt>
                <c:pt idx="6">
                  <c:v>76</c:v>
                </c:pt>
                <c:pt idx="7">
                  <c:v>81</c:v>
                </c:pt>
                <c:pt idx="8">
                  <c:v>70</c:v>
                </c:pt>
                <c:pt idx="9">
                  <c:v>71</c:v>
                </c:pt>
                <c:pt idx="10">
                  <c:v>73</c:v>
                </c:pt>
                <c:pt idx="11">
                  <c:v>75</c:v>
                </c:pt>
                <c:pt idx="12">
                  <c:v>74</c:v>
                </c:pt>
                <c:pt idx="13">
                  <c:v>89</c:v>
                </c:pt>
                <c:pt idx="14">
                  <c:v>60</c:v>
                </c:pt>
                <c:pt idx="15">
                  <c:v>30</c:v>
                </c:pt>
                <c:pt idx="16">
                  <c:v>55.000000000000007</c:v>
                </c:pt>
                <c:pt idx="17">
                  <c:v>61</c:v>
                </c:pt>
                <c:pt idx="18">
                  <c:v>80</c:v>
                </c:pt>
                <c:pt idx="19">
                  <c:v>52</c:v>
                </c:pt>
                <c:pt idx="20">
                  <c:v>81</c:v>
                </c:pt>
                <c:pt idx="21">
                  <c:v>72</c:v>
                </c:pt>
                <c:pt idx="22">
                  <c:v>79</c:v>
                </c:pt>
                <c:pt idx="23">
                  <c:v>63</c:v>
                </c:pt>
                <c:pt idx="24">
                  <c:v>56.000000000000007</c:v>
                </c:pt>
                <c:pt idx="25">
                  <c:v>66</c:v>
                </c:pt>
                <c:pt idx="26">
                  <c:v>70</c:v>
                </c:pt>
                <c:pt idx="27">
                  <c:v>70</c:v>
                </c:pt>
                <c:pt idx="28">
                  <c:v>75</c:v>
                </c:pt>
                <c:pt idx="29">
                  <c:v>56.000000000000007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62</c:v>
                </c:pt>
                <c:pt idx="2">
                  <c:v>74</c:v>
                </c:pt>
                <c:pt idx="3">
                  <c:v>82</c:v>
                </c:pt>
                <c:pt idx="4">
                  <c:v>57.999999999999993</c:v>
                </c:pt>
                <c:pt idx="5">
                  <c:v>82</c:v>
                </c:pt>
                <c:pt idx="6">
                  <c:v>76</c:v>
                </c:pt>
                <c:pt idx="7">
                  <c:v>81</c:v>
                </c:pt>
                <c:pt idx="8">
                  <c:v>70</c:v>
                </c:pt>
                <c:pt idx="9">
                  <c:v>71</c:v>
                </c:pt>
                <c:pt idx="10">
                  <c:v>73</c:v>
                </c:pt>
                <c:pt idx="11">
                  <c:v>75</c:v>
                </c:pt>
                <c:pt idx="12">
                  <c:v>74</c:v>
                </c:pt>
                <c:pt idx="13">
                  <c:v>89</c:v>
                </c:pt>
                <c:pt idx="14">
                  <c:v>60</c:v>
                </c:pt>
                <c:pt idx="15">
                  <c:v>30</c:v>
                </c:pt>
                <c:pt idx="16">
                  <c:v>55.000000000000007</c:v>
                </c:pt>
                <c:pt idx="17">
                  <c:v>61</c:v>
                </c:pt>
                <c:pt idx="18">
                  <c:v>80</c:v>
                </c:pt>
                <c:pt idx="19">
                  <c:v>52</c:v>
                </c:pt>
                <c:pt idx="20">
                  <c:v>81</c:v>
                </c:pt>
                <c:pt idx="21">
                  <c:v>72</c:v>
                </c:pt>
                <c:pt idx="22">
                  <c:v>79</c:v>
                </c:pt>
                <c:pt idx="23">
                  <c:v>63</c:v>
                </c:pt>
                <c:pt idx="24">
                  <c:v>56.000000000000007</c:v>
                </c:pt>
                <c:pt idx="25">
                  <c:v>66</c:v>
                </c:pt>
                <c:pt idx="26">
                  <c:v>70</c:v>
                </c:pt>
                <c:pt idx="27">
                  <c:v>70</c:v>
                </c:pt>
                <c:pt idx="28">
                  <c:v>75</c:v>
                </c:pt>
                <c:pt idx="29">
                  <c:v>56.000000000000007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5766896"/>
        <c:axId val="565776696"/>
      </c:scatterChart>
      <c:valAx>
        <c:axId val="5657668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5776696"/>
        <c:crosses val="max"/>
        <c:crossBetween val="midCat"/>
      </c:valAx>
      <c:valAx>
        <c:axId val="5657766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57668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249</c:v>
                </c:pt>
                <c:pt idx="1">
                  <c:v>198</c:v>
                </c:pt>
                <c:pt idx="2">
                  <c:v>187</c:v>
                </c:pt>
                <c:pt idx="3">
                  <c:v>187</c:v>
                </c:pt>
                <c:pt idx="4">
                  <c:v>152</c:v>
                </c:pt>
                <c:pt idx="5">
                  <c:v>141</c:v>
                </c:pt>
                <c:pt idx="6">
                  <c:v>137</c:v>
                </c:pt>
                <c:pt idx="7">
                  <c:v>130</c:v>
                </c:pt>
                <c:pt idx="8">
                  <c:v>121</c:v>
                </c:pt>
                <c:pt idx="9">
                  <c:v>121</c:v>
                </c:pt>
                <c:pt idx="10">
                  <c:v>115</c:v>
                </c:pt>
                <c:pt idx="11">
                  <c:v>100</c:v>
                </c:pt>
                <c:pt idx="12">
                  <c:v>90</c:v>
                </c:pt>
                <c:pt idx="13">
                  <c:v>88</c:v>
                </c:pt>
                <c:pt idx="14">
                  <c:v>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19593008"/>
        <c:axId val="619598496"/>
      </c:barChart>
      <c:catAx>
        <c:axId val="6195930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19598496"/>
        <c:crosses val="autoZero"/>
        <c:auto val="1"/>
        <c:lblAlgn val="ctr"/>
        <c:lblOffset val="100"/>
        <c:noMultiLvlLbl val="0"/>
      </c:catAx>
      <c:valAx>
        <c:axId val="61959849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195930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  <c:pt idx="10">
                  <c:v>Madej Wróbel</c:v>
                </c:pt>
                <c:pt idx="11">
                  <c:v>Nasze Smaki</c:v>
                </c:pt>
                <c:pt idx="12">
                  <c:v>Dolina Dobra</c:v>
                </c:pt>
                <c:pt idx="13">
                  <c:v>Drobimex</c:v>
                </c:pt>
                <c:pt idx="14">
                  <c:v>Olewnik</c:v>
                </c:pt>
                <c:pt idx="15">
                  <c:v>Baroni</c:v>
                </c:pt>
                <c:pt idx="16">
                  <c:v>Drosed</c:v>
                </c:pt>
                <c:pt idx="17">
                  <c:v>Indykpol</c:v>
                </c:pt>
                <c:pt idx="18">
                  <c:v>Deluxe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Inna</c:v>
                </c:pt>
                <c:pt idx="24">
                  <c:v>Nie kupuję w ogóle</c:v>
                </c:pt>
              </c:strCache>
            </c:strRef>
          </c:cat>
          <c:val>
            <c:numRef>
              <c:f>Arkusz1!$E$2:$E$26</c:f>
              <c:numCache>
                <c:formatCode>0%</c:formatCode>
                <c:ptCount val="25"/>
                <c:pt idx="0">
                  <c:v>0.03</c:v>
                </c:pt>
                <c:pt idx="1">
                  <c:v>0.03</c:v>
                </c:pt>
                <c:pt idx="2">
                  <c:v>0.04</c:v>
                </c:pt>
                <c:pt idx="3">
                  <c:v>0.04</c:v>
                </c:pt>
                <c:pt idx="4">
                  <c:v>0.04</c:v>
                </c:pt>
                <c:pt idx="5">
                  <c:v>0.02</c:v>
                </c:pt>
                <c:pt idx="6">
                  <c:v>0.04</c:v>
                </c:pt>
                <c:pt idx="7">
                  <c:v>0.05</c:v>
                </c:pt>
                <c:pt idx="8">
                  <c:v>0.03</c:v>
                </c:pt>
                <c:pt idx="9">
                  <c:v>0.04</c:v>
                </c:pt>
                <c:pt idx="10">
                  <c:v>0.02</c:v>
                </c:pt>
                <c:pt idx="11">
                  <c:v>0.02</c:v>
                </c:pt>
                <c:pt idx="12">
                  <c:v>0</c:v>
                </c:pt>
                <c:pt idx="13">
                  <c:v>0.02</c:v>
                </c:pt>
                <c:pt idx="14">
                  <c:v>0.05</c:v>
                </c:pt>
                <c:pt idx="15">
                  <c:v>0.01</c:v>
                </c:pt>
                <c:pt idx="16">
                  <c:v>0.02</c:v>
                </c:pt>
                <c:pt idx="17">
                  <c:v>0.04</c:v>
                </c:pt>
                <c:pt idx="18">
                  <c:v>0</c:v>
                </c:pt>
                <c:pt idx="19">
                  <c:v>0</c:v>
                </c:pt>
                <c:pt idx="20">
                  <c:v>0.04</c:v>
                </c:pt>
                <c:pt idx="21">
                  <c:v>0.01</c:v>
                </c:pt>
                <c:pt idx="22">
                  <c:v>0.02</c:v>
                </c:pt>
                <c:pt idx="23">
                  <c:v>0.03</c:v>
                </c:pt>
                <c:pt idx="24">
                  <c:v>0.66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5822768"/>
        <c:axId val="385825904"/>
      </c:barChart>
      <c:catAx>
        <c:axId val="385822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5825904"/>
        <c:crosses val="autoZero"/>
        <c:auto val="1"/>
        <c:lblAlgn val="ctr"/>
        <c:lblOffset val="100"/>
        <c:noMultiLvlLbl val="0"/>
      </c:catAx>
      <c:valAx>
        <c:axId val="3858259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5822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19594968"/>
        <c:axId val="619599672"/>
      </c:barChart>
      <c:catAx>
        <c:axId val="6195949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19599672"/>
        <c:crosses val="autoZero"/>
        <c:auto val="1"/>
        <c:lblAlgn val="ctr"/>
        <c:lblOffset val="100"/>
        <c:noMultiLvlLbl val="0"/>
      </c:catAx>
      <c:valAx>
        <c:axId val="6195996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9594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B41-4145-B731-B667D611FA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12</c:v>
                </c:pt>
                <c:pt idx="1">
                  <c:v>46</c:v>
                </c:pt>
                <c:pt idx="2">
                  <c:v>50</c:v>
                </c:pt>
                <c:pt idx="3">
                  <c:v>19</c:v>
                </c:pt>
                <c:pt idx="4">
                  <c:v>23</c:v>
                </c:pt>
                <c:pt idx="5">
                  <c:v>35</c:v>
                </c:pt>
                <c:pt idx="6">
                  <c:v>46</c:v>
                </c:pt>
                <c:pt idx="7">
                  <c:v>38</c:v>
                </c:pt>
                <c:pt idx="8">
                  <c:v>42</c:v>
                </c:pt>
                <c:pt idx="9">
                  <c:v>27</c:v>
                </c:pt>
                <c:pt idx="10">
                  <c:v>31</c:v>
                </c:pt>
                <c:pt idx="11">
                  <c:v>31</c:v>
                </c:pt>
                <c:pt idx="12">
                  <c:v>35</c:v>
                </c:pt>
                <c:pt idx="13">
                  <c:v>50</c:v>
                </c:pt>
                <c:pt idx="14">
                  <c:v>27</c:v>
                </c:pt>
                <c:pt idx="15">
                  <c:v>19</c:v>
                </c:pt>
                <c:pt idx="16">
                  <c:v>28.999999999999996</c:v>
                </c:pt>
                <c:pt idx="17">
                  <c:v>33</c:v>
                </c:pt>
                <c:pt idx="18">
                  <c:v>56.999999999999993</c:v>
                </c:pt>
                <c:pt idx="19">
                  <c:v>19</c:v>
                </c:pt>
                <c:pt idx="20">
                  <c:v>24</c:v>
                </c:pt>
                <c:pt idx="21">
                  <c:v>52</c:v>
                </c:pt>
                <c:pt idx="22">
                  <c:v>48</c:v>
                </c:pt>
                <c:pt idx="23">
                  <c:v>48</c:v>
                </c:pt>
                <c:pt idx="24">
                  <c:v>14.000000000000002</c:v>
                </c:pt>
                <c:pt idx="25">
                  <c:v>43</c:v>
                </c:pt>
                <c:pt idx="26">
                  <c:v>28.999999999999996</c:v>
                </c:pt>
                <c:pt idx="27">
                  <c:v>62</c:v>
                </c:pt>
                <c:pt idx="28">
                  <c:v>43</c:v>
                </c:pt>
                <c:pt idx="29">
                  <c:v>28.999999999999996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12</c:v>
                </c:pt>
                <c:pt idx="1">
                  <c:v>46</c:v>
                </c:pt>
                <c:pt idx="2">
                  <c:v>50</c:v>
                </c:pt>
                <c:pt idx="3">
                  <c:v>19</c:v>
                </c:pt>
                <c:pt idx="4">
                  <c:v>23</c:v>
                </c:pt>
                <c:pt idx="5">
                  <c:v>35</c:v>
                </c:pt>
                <c:pt idx="6">
                  <c:v>46</c:v>
                </c:pt>
                <c:pt idx="7">
                  <c:v>38</c:v>
                </c:pt>
                <c:pt idx="8">
                  <c:v>42</c:v>
                </c:pt>
                <c:pt idx="9">
                  <c:v>27</c:v>
                </c:pt>
                <c:pt idx="10">
                  <c:v>31</c:v>
                </c:pt>
                <c:pt idx="11">
                  <c:v>31</c:v>
                </c:pt>
                <c:pt idx="12">
                  <c:v>35</c:v>
                </c:pt>
                <c:pt idx="13">
                  <c:v>50</c:v>
                </c:pt>
                <c:pt idx="14">
                  <c:v>27</c:v>
                </c:pt>
                <c:pt idx="15">
                  <c:v>19</c:v>
                </c:pt>
                <c:pt idx="16">
                  <c:v>28.999999999999996</c:v>
                </c:pt>
                <c:pt idx="17">
                  <c:v>33</c:v>
                </c:pt>
                <c:pt idx="18">
                  <c:v>56.999999999999993</c:v>
                </c:pt>
                <c:pt idx="19">
                  <c:v>19</c:v>
                </c:pt>
                <c:pt idx="20">
                  <c:v>24</c:v>
                </c:pt>
                <c:pt idx="21">
                  <c:v>52</c:v>
                </c:pt>
                <c:pt idx="22">
                  <c:v>48</c:v>
                </c:pt>
                <c:pt idx="23">
                  <c:v>48</c:v>
                </c:pt>
                <c:pt idx="24">
                  <c:v>14.000000000000002</c:v>
                </c:pt>
                <c:pt idx="25">
                  <c:v>43</c:v>
                </c:pt>
                <c:pt idx="26">
                  <c:v>28.999999999999996</c:v>
                </c:pt>
                <c:pt idx="27">
                  <c:v>62</c:v>
                </c:pt>
                <c:pt idx="28">
                  <c:v>43</c:v>
                </c:pt>
                <c:pt idx="29">
                  <c:v>28.999999999999996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590264"/>
        <c:axId val="619598104"/>
      </c:scatterChart>
      <c:valAx>
        <c:axId val="6195902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598104"/>
        <c:crosses val="max"/>
        <c:crossBetween val="midCat"/>
      </c:valAx>
      <c:valAx>
        <c:axId val="61959810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5902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92D-48E8-A812-5D68EF8AEFF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38</c:v>
                </c:pt>
                <c:pt idx="2">
                  <c:v>38</c:v>
                </c:pt>
                <c:pt idx="3">
                  <c:v>42</c:v>
                </c:pt>
                <c:pt idx="4">
                  <c:v>38</c:v>
                </c:pt>
                <c:pt idx="5">
                  <c:v>38</c:v>
                </c:pt>
                <c:pt idx="6">
                  <c:v>33</c:v>
                </c:pt>
                <c:pt idx="7">
                  <c:v>54</c:v>
                </c:pt>
                <c:pt idx="8">
                  <c:v>42</c:v>
                </c:pt>
                <c:pt idx="9">
                  <c:v>38</c:v>
                </c:pt>
                <c:pt idx="10">
                  <c:v>42</c:v>
                </c:pt>
                <c:pt idx="11">
                  <c:v>33</c:v>
                </c:pt>
                <c:pt idx="12">
                  <c:v>57.999999999999993</c:v>
                </c:pt>
                <c:pt idx="13">
                  <c:v>33</c:v>
                </c:pt>
                <c:pt idx="14">
                  <c:v>38</c:v>
                </c:pt>
                <c:pt idx="15">
                  <c:v>16</c:v>
                </c:pt>
                <c:pt idx="16">
                  <c:v>26</c:v>
                </c:pt>
                <c:pt idx="17">
                  <c:v>21</c:v>
                </c:pt>
                <c:pt idx="18">
                  <c:v>32</c:v>
                </c:pt>
                <c:pt idx="19">
                  <c:v>32</c:v>
                </c:pt>
                <c:pt idx="20">
                  <c:v>42</c:v>
                </c:pt>
                <c:pt idx="21">
                  <c:v>53</c:v>
                </c:pt>
                <c:pt idx="22">
                  <c:v>63</c:v>
                </c:pt>
                <c:pt idx="23">
                  <c:v>26</c:v>
                </c:pt>
                <c:pt idx="24">
                  <c:v>11</c:v>
                </c:pt>
                <c:pt idx="25">
                  <c:v>32</c:v>
                </c:pt>
                <c:pt idx="26">
                  <c:v>47</c:v>
                </c:pt>
                <c:pt idx="27">
                  <c:v>42</c:v>
                </c:pt>
                <c:pt idx="28">
                  <c:v>57.999999999999993</c:v>
                </c:pt>
                <c:pt idx="29">
                  <c:v>42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38</c:v>
                </c:pt>
                <c:pt idx="2">
                  <c:v>38</c:v>
                </c:pt>
                <c:pt idx="3">
                  <c:v>42</c:v>
                </c:pt>
                <c:pt idx="4">
                  <c:v>38</c:v>
                </c:pt>
                <c:pt idx="5">
                  <c:v>38</c:v>
                </c:pt>
                <c:pt idx="6">
                  <c:v>33</c:v>
                </c:pt>
                <c:pt idx="7">
                  <c:v>54</c:v>
                </c:pt>
                <c:pt idx="8">
                  <c:v>42</c:v>
                </c:pt>
                <c:pt idx="9">
                  <c:v>38</c:v>
                </c:pt>
                <c:pt idx="10">
                  <c:v>42</c:v>
                </c:pt>
                <c:pt idx="11">
                  <c:v>33</c:v>
                </c:pt>
                <c:pt idx="12">
                  <c:v>57.999999999999993</c:v>
                </c:pt>
                <c:pt idx="13">
                  <c:v>33</c:v>
                </c:pt>
                <c:pt idx="14">
                  <c:v>38</c:v>
                </c:pt>
                <c:pt idx="15">
                  <c:v>16</c:v>
                </c:pt>
                <c:pt idx="16">
                  <c:v>26</c:v>
                </c:pt>
                <c:pt idx="17">
                  <c:v>21</c:v>
                </c:pt>
                <c:pt idx="18">
                  <c:v>32</c:v>
                </c:pt>
                <c:pt idx="19">
                  <c:v>32</c:v>
                </c:pt>
                <c:pt idx="20">
                  <c:v>42</c:v>
                </c:pt>
                <c:pt idx="21">
                  <c:v>53</c:v>
                </c:pt>
                <c:pt idx="22">
                  <c:v>63</c:v>
                </c:pt>
                <c:pt idx="23">
                  <c:v>26</c:v>
                </c:pt>
                <c:pt idx="24">
                  <c:v>11</c:v>
                </c:pt>
                <c:pt idx="25">
                  <c:v>32</c:v>
                </c:pt>
                <c:pt idx="26">
                  <c:v>47</c:v>
                </c:pt>
                <c:pt idx="27">
                  <c:v>42</c:v>
                </c:pt>
                <c:pt idx="28">
                  <c:v>57.999999999999993</c:v>
                </c:pt>
                <c:pt idx="29">
                  <c:v>42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595752"/>
        <c:axId val="619592616"/>
      </c:scatterChart>
      <c:valAx>
        <c:axId val="61959575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19592616"/>
        <c:crosses val="max"/>
        <c:crossBetween val="midCat"/>
      </c:valAx>
      <c:valAx>
        <c:axId val="6195926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5957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22</c:v>
                </c:pt>
                <c:pt idx="1">
                  <c:v>43</c:v>
                </c:pt>
                <c:pt idx="2">
                  <c:v>17</c:v>
                </c:pt>
                <c:pt idx="3">
                  <c:v>48</c:v>
                </c:pt>
                <c:pt idx="4">
                  <c:v>13</c:v>
                </c:pt>
                <c:pt idx="5">
                  <c:v>39</c:v>
                </c:pt>
                <c:pt idx="6">
                  <c:v>30</c:v>
                </c:pt>
                <c:pt idx="7">
                  <c:v>65</c:v>
                </c:pt>
                <c:pt idx="8">
                  <c:v>26</c:v>
                </c:pt>
                <c:pt idx="9">
                  <c:v>22</c:v>
                </c:pt>
                <c:pt idx="10">
                  <c:v>30</c:v>
                </c:pt>
                <c:pt idx="11">
                  <c:v>22</c:v>
                </c:pt>
                <c:pt idx="12">
                  <c:v>39</c:v>
                </c:pt>
                <c:pt idx="13">
                  <c:v>39</c:v>
                </c:pt>
                <c:pt idx="14">
                  <c:v>26</c:v>
                </c:pt>
                <c:pt idx="15">
                  <c:v>32</c:v>
                </c:pt>
                <c:pt idx="16">
                  <c:v>26</c:v>
                </c:pt>
                <c:pt idx="17">
                  <c:v>32</c:v>
                </c:pt>
                <c:pt idx="18">
                  <c:v>53</c:v>
                </c:pt>
                <c:pt idx="19">
                  <c:v>21</c:v>
                </c:pt>
                <c:pt idx="20">
                  <c:v>26</c:v>
                </c:pt>
                <c:pt idx="21">
                  <c:v>47</c:v>
                </c:pt>
                <c:pt idx="22">
                  <c:v>63</c:v>
                </c:pt>
                <c:pt idx="23">
                  <c:v>26</c:v>
                </c:pt>
                <c:pt idx="24">
                  <c:v>5</c:v>
                </c:pt>
                <c:pt idx="25">
                  <c:v>26</c:v>
                </c:pt>
                <c:pt idx="26">
                  <c:v>42</c:v>
                </c:pt>
                <c:pt idx="27">
                  <c:v>47</c:v>
                </c:pt>
                <c:pt idx="28">
                  <c:v>47</c:v>
                </c:pt>
                <c:pt idx="29">
                  <c:v>37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22</c:v>
                </c:pt>
                <c:pt idx="1">
                  <c:v>43</c:v>
                </c:pt>
                <c:pt idx="2">
                  <c:v>17</c:v>
                </c:pt>
                <c:pt idx="3">
                  <c:v>48</c:v>
                </c:pt>
                <c:pt idx="4">
                  <c:v>13</c:v>
                </c:pt>
                <c:pt idx="5">
                  <c:v>39</c:v>
                </c:pt>
                <c:pt idx="6">
                  <c:v>30</c:v>
                </c:pt>
                <c:pt idx="7">
                  <c:v>65</c:v>
                </c:pt>
                <c:pt idx="8">
                  <c:v>26</c:v>
                </c:pt>
                <c:pt idx="9">
                  <c:v>22</c:v>
                </c:pt>
                <c:pt idx="10">
                  <c:v>30</c:v>
                </c:pt>
                <c:pt idx="11">
                  <c:v>22</c:v>
                </c:pt>
                <c:pt idx="12">
                  <c:v>39</c:v>
                </c:pt>
                <c:pt idx="13">
                  <c:v>39</c:v>
                </c:pt>
                <c:pt idx="14">
                  <c:v>26</c:v>
                </c:pt>
                <c:pt idx="15">
                  <c:v>32</c:v>
                </c:pt>
                <c:pt idx="16">
                  <c:v>26</c:v>
                </c:pt>
                <c:pt idx="17">
                  <c:v>32</c:v>
                </c:pt>
                <c:pt idx="18">
                  <c:v>53</c:v>
                </c:pt>
                <c:pt idx="19">
                  <c:v>21</c:v>
                </c:pt>
                <c:pt idx="20">
                  <c:v>26</c:v>
                </c:pt>
                <c:pt idx="21">
                  <c:v>47</c:v>
                </c:pt>
                <c:pt idx="22">
                  <c:v>63</c:v>
                </c:pt>
                <c:pt idx="23">
                  <c:v>26</c:v>
                </c:pt>
                <c:pt idx="24">
                  <c:v>5</c:v>
                </c:pt>
                <c:pt idx="25">
                  <c:v>26</c:v>
                </c:pt>
                <c:pt idx="26">
                  <c:v>42</c:v>
                </c:pt>
                <c:pt idx="27">
                  <c:v>47</c:v>
                </c:pt>
                <c:pt idx="28">
                  <c:v>47</c:v>
                </c:pt>
                <c:pt idx="29">
                  <c:v>37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594576"/>
        <c:axId val="619596536"/>
      </c:scatterChart>
      <c:valAx>
        <c:axId val="6195945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596536"/>
        <c:crosses val="max"/>
        <c:crossBetween val="midCat"/>
      </c:valAx>
      <c:valAx>
        <c:axId val="6195965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5945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11</c:v>
                </c:pt>
                <c:pt idx="1">
                  <c:v>57.999999999999993</c:v>
                </c:pt>
                <c:pt idx="2">
                  <c:v>47</c:v>
                </c:pt>
                <c:pt idx="3">
                  <c:v>37</c:v>
                </c:pt>
                <c:pt idx="4">
                  <c:v>26</c:v>
                </c:pt>
                <c:pt idx="5">
                  <c:v>26</c:v>
                </c:pt>
                <c:pt idx="6">
                  <c:v>32</c:v>
                </c:pt>
                <c:pt idx="7">
                  <c:v>57.999999999999993</c:v>
                </c:pt>
                <c:pt idx="8">
                  <c:v>26</c:v>
                </c:pt>
                <c:pt idx="9">
                  <c:v>11</c:v>
                </c:pt>
                <c:pt idx="10">
                  <c:v>32</c:v>
                </c:pt>
                <c:pt idx="11">
                  <c:v>32</c:v>
                </c:pt>
                <c:pt idx="12">
                  <c:v>47</c:v>
                </c:pt>
                <c:pt idx="13">
                  <c:v>53</c:v>
                </c:pt>
                <c:pt idx="14">
                  <c:v>32</c:v>
                </c:pt>
                <c:pt idx="15">
                  <c:v>14.000000000000002</c:v>
                </c:pt>
                <c:pt idx="16">
                  <c:v>28.999999999999996</c:v>
                </c:pt>
                <c:pt idx="17">
                  <c:v>33</c:v>
                </c:pt>
                <c:pt idx="18">
                  <c:v>52</c:v>
                </c:pt>
                <c:pt idx="19">
                  <c:v>33</c:v>
                </c:pt>
                <c:pt idx="20">
                  <c:v>48</c:v>
                </c:pt>
                <c:pt idx="21">
                  <c:v>52</c:v>
                </c:pt>
                <c:pt idx="22">
                  <c:v>52</c:v>
                </c:pt>
                <c:pt idx="23">
                  <c:v>38</c:v>
                </c:pt>
                <c:pt idx="24">
                  <c:v>33</c:v>
                </c:pt>
                <c:pt idx="25">
                  <c:v>43</c:v>
                </c:pt>
                <c:pt idx="26">
                  <c:v>48</c:v>
                </c:pt>
                <c:pt idx="27">
                  <c:v>33</c:v>
                </c:pt>
                <c:pt idx="28">
                  <c:v>52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11</c:v>
                </c:pt>
                <c:pt idx="1">
                  <c:v>57.999999999999993</c:v>
                </c:pt>
                <c:pt idx="2">
                  <c:v>47</c:v>
                </c:pt>
                <c:pt idx="3">
                  <c:v>37</c:v>
                </c:pt>
                <c:pt idx="4">
                  <c:v>26</c:v>
                </c:pt>
                <c:pt idx="5">
                  <c:v>26</c:v>
                </c:pt>
                <c:pt idx="6">
                  <c:v>32</c:v>
                </c:pt>
                <c:pt idx="7">
                  <c:v>57.999999999999993</c:v>
                </c:pt>
                <c:pt idx="8">
                  <c:v>26</c:v>
                </c:pt>
                <c:pt idx="9">
                  <c:v>11</c:v>
                </c:pt>
                <c:pt idx="10">
                  <c:v>32</c:v>
                </c:pt>
                <c:pt idx="11">
                  <c:v>32</c:v>
                </c:pt>
                <c:pt idx="12">
                  <c:v>47</c:v>
                </c:pt>
                <c:pt idx="13">
                  <c:v>53</c:v>
                </c:pt>
                <c:pt idx="14">
                  <c:v>32</c:v>
                </c:pt>
                <c:pt idx="15">
                  <c:v>14.000000000000002</c:v>
                </c:pt>
                <c:pt idx="16">
                  <c:v>28.999999999999996</c:v>
                </c:pt>
                <c:pt idx="17">
                  <c:v>33</c:v>
                </c:pt>
                <c:pt idx="18">
                  <c:v>52</c:v>
                </c:pt>
                <c:pt idx="19">
                  <c:v>33</c:v>
                </c:pt>
                <c:pt idx="20">
                  <c:v>48</c:v>
                </c:pt>
                <c:pt idx="21">
                  <c:v>52</c:v>
                </c:pt>
                <c:pt idx="22">
                  <c:v>52</c:v>
                </c:pt>
                <c:pt idx="23">
                  <c:v>38</c:v>
                </c:pt>
                <c:pt idx="24">
                  <c:v>33</c:v>
                </c:pt>
                <c:pt idx="25">
                  <c:v>43</c:v>
                </c:pt>
                <c:pt idx="26">
                  <c:v>48</c:v>
                </c:pt>
                <c:pt idx="27">
                  <c:v>33</c:v>
                </c:pt>
                <c:pt idx="28">
                  <c:v>52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590656"/>
        <c:axId val="619597712"/>
      </c:scatterChart>
      <c:valAx>
        <c:axId val="6195906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597712"/>
        <c:crosses val="max"/>
        <c:crossBetween val="midCat"/>
      </c:valAx>
      <c:valAx>
        <c:axId val="6195977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5906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249</c:v>
                </c:pt>
                <c:pt idx="1">
                  <c:v>198</c:v>
                </c:pt>
                <c:pt idx="2">
                  <c:v>187</c:v>
                </c:pt>
                <c:pt idx="3">
                  <c:v>187</c:v>
                </c:pt>
                <c:pt idx="4">
                  <c:v>152</c:v>
                </c:pt>
                <c:pt idx="5">
                  <c:v>141</c:v>
                </c:pt>
                <c:pt idx="6">
                  <c:v>137</c:v>
                </c:pt>
                <c:pt idx="7">
                  <c:v>130</c:v>
                </c:pt>
                <c:pt idx="8">
                  <c:v>121</c:v>
                </c:pt>
                <c:pt idx="9">
                  <c:v>121</c:v>
                </c:pt>
                <c:pt idx="10">
                  <c:v>115</c:v>
                </c:pt>
                <c:pt idx="11">
                  <c:v>100</c:v>
                </c:pt>
                <c:pt idx="12">
                  <c:v>90</c:v>
                </c:pt>
                <c:pt idx="13">
                  <c:v>88</c:v>
                </c:pt>
                <c:pt idx="14">
                  <c:v>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99161232"/>
        <c:axId val="599165152"/>
      </c:barChart>
      <c:catAx>
        <c:axId val="5991612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99165152"/>
        <c:crosses val="autoZero"/>
        <c:auto val="1"/>
        <c:lblAlgn val="ctr"/>
        <c:lblOffset val="100"/>
        <c:noMultiLvlLbl val="0"/>
      </c:catAx>
      <c:valAx>
        <c:axId val="59916515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99161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99169072"/>
        <c:axId val="599163976"/>
      </c:barChart>
      <c:catAx>
        <c:axId val="5991690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99163976"/>
        <c:crosses val="autoZero"/>
        <c:auto val="1"/>
        <c:lblAlgn val="ctr"/>
        <c:lblOffset val="100"/>
        <c:noMultiLvlLbl val="0"/>
      </c:catAx>
      <c:valAx>
        <c:axId val="599163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991690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A62-4554-BC64-339C9C43B49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27</c:v>
                </c:pt>
                <c:pt idx="2">
                  <c:v>36</c:v>
                </c:pt>
                <c:pt idx="3">
                  <c:v>55.000000000000007</c:v>
                </c:pt>
                <c:pt idx="4">
                  <c:v>18</c:v>
                </c:pt>
                <c:pt idx="5">
                  <c:v>36</c:v>
                </c:pt>
                <c:pt idx="6">
                  <c:v>18</c:v>
                </c:pt>
                <c:pt idx="7">
                  <c:v>64</c:v>
                </c:pt>
                <c:pt idx="8">
                  <c:v>18</c:v>
                </c:pt>
                <c:pt idx="9">
                  <c:v>18</c:v>
                </c:pt>
                <c:pt idx="10">
                  <c:v>55.000000000000007</c:v>
                </c:pt>
                <c:pt idx="11">
                  <c:v>9</c:v>
                </c:pt>
                <c:pt idx="12">
                  <c:v>27</c:v>
                </c:pt>
                <c:pt idx="13">
                  <c:v>18</c:v>
                </c:pt>
                <c:pt idx="14">
                  <c:v>27</c:v>
                </c:pt>
                <c:pt idx="15">
                  <c:v>0</c:v>
                </c:pt>
                <c:pt idx="16">
                  <c:v>20</c:v>
                </c:pt>
                <c:pt idx="17">
                  <c:v>47</c:v>
                </c:pt>
                <c:pt idx="18">
                  <c:v>60</c:v>
                </c:pt>
                <c:pt idx="19">
                  <c:v>27</c:v>
                </c:pt>
                <c:pt idx="20">
                  <c:v>20</c:v>
                </c:pt>
                <c:pt idx="21">
                  <c:v>47</c:v>
                </c:pt>
                <c:pt idx="22">
                  <c:v>67</c:v>
                </c:pt>
                <c:pt idx="23">
                  <c:v>40</c:v>
                </c:pt>
                <c:pt idx="24">
                  <c:v>27</c:v>
                </c:pt>
                <c:pt idx="25">
                  <c:v>27</c:v>
                </c:pt>
                <c:pt idx="26">
                  <c:v>27</c:v>
                </c:pt>
                <c:pt idx="27">
                  <c:v>60</c:v>
                </c:pt>
                <c:pt idx="28">
                  <c:v>53</c:v>
                </c:pt>
                <c:pt idx="29">
                  <c:v>40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27</c:v>
                </c:pt>
                <c:pt idx="2">
                  <c:v>36</c:v>
                </c:pt>
                <c:pt idx="3">
                  <c:v>55.000000000000007</c:v>
                </c:pt>
                <c:pt idx="4">
                  <c:v>18</c:v>
                </c:pt>
                <c:pt idx="5">
                  <c:v>36</c:v>
                </c:pt>
                <c:pt idx="6">
                  <c:v>18</c:v>
                </c:pt>
                <c:pt idx="7">
                  <c:v>64</c:v>
                </c:pt>
                <c:pt idx="8">
                  <c:v>18</c:v>
                </c:pt>
                <c:pt idx="9">
                  <c:v>18</c:v>
                </c:pt>
                <c:pt idx="10">
                  <c:v>55.000000000000007</c:v>
                </c:pt>
                <c:pt idx="11">
                  <c:v>9</c:v>
                </c:pt>
                <c:pt idx="12">
                  <c:v>27</c:v>
                </c:pt>
                <c:pt idx="13">
                  <c:v>18</c:v>
                </c:pt>
                <c:pt idx="14">
                  <c:v>27</c:v>
                </c:pt>
                <c:pt idx="15">
                  <c:v>0</c:v>
                </c:pt>
                <c:pt idx="16">
                  <c:v>20</c:v>
                </c:pt>
                <c:pt idx="17">
                  <c:v>47</c:v>
                </c:pt>
                <c:pt idx="18">
                  <c:v>60</c:v>
                </c:pt>
                <c:pt idx="19">
                  <c:v>27</c:v>
                </c:pt>
                <c:pt idx="20">
                  <c:v>20</c:v>
                </c:pt>
                <c:pt idx="21">
                  <c:v>47</c:v>
                </c:pt>
                <c:pt idx="22">
                  <c:v>67</c:v>
                </c:pt>
                <c:pt idx="23">
                  <c:v>40</c:v>
                </c:pt>
                <c:pt idx="24">
                  <c:v>27</c:v>
                </c:pt>
                <c:pt idx="25">
                  <c:v>27</c:v>
                </c:pt>
                <c:pt idx="26">
                  <c:v>27</c:v>
                </c:pt>
                <c:pt idx="27">
                  <c:v>60</c:v>
                </c:pt>
                <c:pt idx="28">
                  <c:v>53</c:v>
                </c:pt>
                <c:pt idx="29">
                  <c:v>40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60840"/>
        <c:axId val="599170640"/>
      </c:scatterChart>
      <c:valAx>
        <c:axId val="5991608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70640"/>
        <c:crosses val="max"/>
        <c:crossBetween val="midCat"/>
      </c:valAx>
      <c:valAx>
        <c:axId val="5991706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608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F64-4580-B958-B3B163E0DA96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F64-4580-B958-B3B163E0DA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20</c:v>
                </c:pt>
                <c:pt idx="1">
                  <c:v>20</c:v>
                </c:pt>
                <c:pt idx="2">
                  <c:v>27</c:v>
                </c:pt>
                <c:pt idx="3">
                  <c:v>60</c:v>
                </c:pt>
                <c:pt idx="4">
                  <c:v>13</c:v>
                </c:pt>
                <c:pt idx="5">
                  <c:v>33</c:v>
                </c:pt>
                <c:pt idx="6">
                  <c:v>20</c:v>
                </c:pt>
                <c:pt idx="7">
                  <c:v>40</c:v>
                </c:pt>
                <c:pt idx="8">
                  <c:v>27</c:v>
                </c:pt>
                <c:pt idx="9">
                  <c:v>33</c:v>
                </c:pt>
                <c:pt idx="10">
                  <c:v>27</c:v>
                </c:pt>
                <c:pt idx="11">
                  <c:v>20</c:v>
                </c:pt>
                <c:pt idx="12">
                  <c:v>33</c:v>
                </c:pt>
                <c:pt idx="13">
                  <c:v>13</c:v>
                </c:pt>
                <c:pt idx="14">
                  <c:v>27</c:v>
                </c:pt>
                <c:pt idx="15">
                  <c:v>23</c:v>
                </c:pt>
                <c:pt idx="16">
                  <c:v>27</c:v>
                </c:pt>
                <c:pt idx="17">
                  <c:v>31</c:v>
                </c:pt>
                <c:pt idx="18">
                  <c:v>27</c:v>
                </c:pt>
                <c:pt idx="19">
                  <c:v>12</c:v>
                </c:pt>
                <c:pt idx="20">
                  <c:v>19</c:v>
                </c:pt>
                <c:pt idx="21">
                  <c:v>42</c:v>
                </c:pt>
                <c:pt idx="22">
                  <c:v>54</c:v>
                </c:pt>
                <c:pt idx="23">
                  <c:v>38</c:v>
                </c:pt>
                <c:pt idx="24">
                  <c:v>12</c:v>
                </c:pt>
                <c:pt idx="25">
                  <c:v>42</c:v>
                </c:pt>
                <c:pt idx="26">
                  <c:v>38</c:v>
                </c:pt>
                <c:pt idx="27">
                  <c:v>42</c:v>
                </c:pt>
                <c:pt idx="28">
                  <c:v>50</c:v>
                </c:pt>
                <c:pt idx="29">
                  <c:v>31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20</c:v>
                </c:pt>
                <c:pt idx="1">
                  <c:v>20</c:v>
                </c:pt>
                <c:pt idx="2">
                  <c:v>27</c:v>
                </c:pt>
                <c:pt idx="3">
                  <c:v>60</c:v>
                </c:pt>
                <c:pt idx="4">
                  <c:v>13</c:v>
                </c:pt>
                <c:pt idx="5">
                  <c:v>33</c:v>
                </c:pt>
                <c:pt idx="6">
                  <c:v>20</c:v>
                </c:pt>
                <c:pt idx="7">
                  <c:v>40</c:v>
                </c:pt>
                <c:pt idx="8">
                  <c:v>27</c:v>
                </c:pt>
                <c:pt idx="9">
                  <c:v>33</c:v>
                </c:pt>
                <c:pt idx="10">
                  <c:v>27</c:v>
                </c:pt>
                <c:pt idx="11">
                  <c:v>20</c:v>
                </c:pt>
                <c:pt idx="12">
                  <c:v>33</c:v>
                </c:pt>
                <c:pt idx="13">
                  <c:v>13</c:v>
                </c:pt>
                <c:pt idx="14">
                  <c:v>27</c:v>
                </c:pt>
                <c:pt idx="15">
                  <c:v>23</c:v>
                </c:pt>
                <c:pt idx="16">
                  <c:v>27</c:v>
                </c:pt>
                <c:pt idx="17">
                  <c:v>31</c:v>
                </c:pt>
                <c:pt idx="18">
                  <c:v>27</c:v>
                </c:pt>
                <c:pt idx="19">
                  <c:v>12</c:v>
                </c:pt>
                <c:pt idx="20">
                  <c:v>19</c:v>
                </c:pt>
                <c:pt idx="21">
                  <c:v>42</c:v>
                </c:pt>
                <c:pt idx="22">
                  <c:v>54</c:v>
                </c:pt>
                <c:pt idx="23">
                  <c:v>38</c:v>
                </c:pt>
                <c:pt idx="24">
                  <c:v>12</c:v>
                </c:pt>
                <c:pt idx="25">
                  <c:v>42</c:v>
                </c:pt>
                <c:pt idx="26">
                  <c:v>38</c:v>
                </c:pt>
                <c:pt idx="27">
                  <c:v>42</c:v>
                </c:pt>
                <c:pt idx="28">
                  <c:v>50</c:v>
                </c:pt>
                <c:pt idx="29">
                  <c:v>31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71032"/>
        <c:axId val="599165544"/>
      </c:scatterChart>
      <c:valAx>
        <c:axId val="59917103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99165544"/>
        <c:crosses val="max"/>
        <c:crossBetween val="midCat"/>
      </c:valAx>
      <c:valAx>
        <c:axId val="5991655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710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16</c:v>
                </c:pt>
                <c:pt idx="1">
                  <c:v>24</c:v>
                </c:pt>
                <c:pt idx="2">
                  <c:v>24</c:v>
                </c:pt>
                <c:pt idx="3">
                  <c:v>26</c:v>
                </c:pt>
                <c:pt idx="4">
                  <c:v>26</c:v>
                </c:pt>
                <c:pt idx="5">
                  <c:v>20</c:v>
                </c:pt>
                <c:pt idx="6">
                  <c:v>48</c:v>
                </c:pt>
                <c:pt idx="7">
                  <c:v>60</c:v>
                </c:pt>
                <c:pt idx="8">
                  <c:v>42</c:v>
                </c:pt>
                <c:pt idx="9">
                  <c:v>26</c:v>
                </c:pt>
                <c:pt idx="10">
                  <c:v>54</c:v>
                </c:pt>
                <c:pt idx="11">
                  <c:v>28.000000000000004</c:v>
                </c:pt>
                <c:pt idx="12">
                  <c:v>52</c:v>
                </c:pt>
                <c:pt idx="13">
                  <c:v>50</c:v>
                </c:pt>
                <c:pt idx="14">
                  <c:v>38</c:v>
                </c:pt>
                <c:pt idx="15">
                  <c:v>21</c:v>
                </c:pt>
                <c:pt idx="16">
                  <c:v>25</c:v>
                </c:pt>
                <c:pt idx="17">
                  <c:v>31</c:v>
                </c:pt>
                <c:pt idx="18">
                  <c:v>21</c:v>
                </c:pt>
                <c:pt idx="19">
                  <c:v>35</c:v>
                </c:pt>
                <c:pt idx="20">
                  <c:v>38</c:v>
                </c:pt>
                <c:pt idx="21">
                  <c:v>33</c:v>
                </c:pt>
                <c:pt idx="22">
                  <c:v>65</c:v>
                </c:pt>
                <c:pt idx="23">
                  <c:v>42</c:v>
                </c:pt>
                <c:pt idx="24">
                  <c:v>25</c:v>
                </c:pt>
                <c:pt idx="25">
                  <c:v>60</c:v>
                </c:pt>
                <c:pt idx="26">
                  <c:v>31</c:v>
                </c:pt>
                <c:pt idx="27">
                  <c:v>50</c:v>
                </c:pt>
                <c:pt idx="28">
                  <c:v>56.000000000000007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16</c:v>
                </c:pt>
                <c:pt idx="1">
                  <c:v>24</c:v>
                </c:pt>
                <c:pt idx="2">
                  <c:v>24</c:v>
                </c:pt>
                <c:pt idx="3">
                  <c:v>26</c:v>
                </c:pt>
                <c:pt idx="4">
                  <c:v>26</c:v>
                </c:pt>
                <c:pt idx="5">
                  <c:v>20</c:v>
                </c:pt>
                <c:pt idx="6">
                  <c:v>48</c:v>
                </c:pt>
                <c:pt idx="7">
                  <c:v>60</c:v>
                </c:pt>
                <c:pt idx="8">
                  <c:v>42</c:v>
                </c:pt>
                <c:pt idx="9">
                  <c:v>26</c:v>
                </c:pt>
                <c:pt idx="10">
                  <c:v>54</c:v>
                </c:pt>
                <c:pt idx="11">
                  <c:v>28.000000000000004</c:v>
                </c:pt>
                <c:pt idx="12">
                  <c:v>52</c:v>
                </c:pt>
                <c:pt idx="13">
                  <c:v>50</c:v>
                </c:pt>
                <c:pt idx="14">
                  <c:v>38</c:v>
                </c:pt>
                <c:pt idx="15">
                  <c:v>21</c:v>
                </c:pt>
                <c:pt idx="16">
                  <c:v>25</c:v>
                </c:pt>
                <c:pt idx="17">
                  <c:v>31</c:v>
                </c:pt>
                <c:pt idx="18">
                  <c:v>21</c:v>
                </c:pt>
                <c:pt idx="19">
                  <c:v>35</c:v>
                </c:pt>
                <c:pt idx="20">
                  <c:v>38</c:v>
                </c:pt>
                <c:pt idx="21">
                  <c:v>33</c:v>
                </c:pt>
                <c:pt idx="22">
                  <c:v>65</c:v>
                </c:pt>
                <c:pt idx="23">
                  <c:v>42</c:v>
                </c:pt>
                <c:pt idx="24">
                  <c:v>25</c:v>
                </c:pt>
                <c:pt idx="25">
                  <c:v>60</c:v>
                </c:pt>
                <c:pt idx="26">
                  <c:v>31</c:v>
                </c:pt>
                <c:pt idx="27">
                  <c:v>50</c:v>
                </c:pt>
                <c:pt idx="28">
                  <c:v>56.000000000000007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67504"/>
        <c:axId val="599162408"/>
      </c:scatterChart>
      <c:valAx>
        <c:axId val="5991675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62408"/>
        <c:crosses val="max"/>
        <c:crossBetween val="midCat"/>
      </c:valAx>
      <c:valAx>
        <c:axId val="5991624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675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Arkusz1!$A$2:$A$26</c:f>
              <c:strCache>
                <c:ptCount val="25"/>
                <c:pt idx="0">
                  <c:v>Sokołów</c:v>
                </c:pt>
                <c:pt idx="1">
                  <c:v>Krakus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  <c:pt idx="10">
                  <c:v>Madej Wróbel</c:v>
                </c:pt>
                <c:pt idx="11">
                  <c:v>Nasze Smaki</c:v>
                </c:pt>
                <c:pt idx="12">
                  <c:v>Dolina Dobra</c:v>
                </c:pt>
                <c:pt idx="13">
                  <c:v>Drobimex</c:v>
                </c:pt>
                <c:pt idx="14">
                  <c:v>Olewnik</c:v>
                </c:pt>
                <c:pt idx="15">
                  <c:v>Baroni</c:v>
                </c:pt>
                <c:pt idx="16">
                  <c:v>Drosed</c:v>
                </c:pt>
                <c:pt idx="17">
                  <c:v>Indykpol</c:v>
                </c:pt>
                <c:pt idx="18">
                  <c:v>Deluxe</c:v>
                </c:pt>
                <c:pt idx="19">
                  <c:v>Dulano</c:v>
                </c:pt>
                <c:pt idx="20">
                  <c:v>Konspol</c:v>
                </c:pt>
                <c:pt idx="21">
                  <c:v>Mazury Ełk</c:v>
                </c:pt>
                <c:pt idx="22">
                  <c:v>Yano</c:v>
                </c:pt>
                <c:pt idx="23">
                  <c:v>Inna</c:v>
                </c:pt>
                <c:pt idx="24">
                  <c:v>Nie kupuję w ogóle</c:v>
                </c:pt>
              </c:strCache>
            </c:strRef>
          </c:cat>
          <c:val>
            <c:numRef>
              <c:f>Arkusz1!$D$2:$D$26</c:f>
              <c:numCache>
                <c:formatCode>0%</c:formatCode>
                <c:ptCount val="25"/>
                <c:pt idx="0">
                  <c:v>0.38</c:v>
                </c:pt>
                <c:pt idx="1">
                  <c:v>0.43</c:v>
                </c:pt>
                <c:pt idx="2">
                  <c:v>0.33</c:v>
                </c:pt>
                <c:pt idx="3">
                  <c:v>0.34</c:v>
                </c:pt>
                <c:pt idx="4">
                  <c:v>0.19</c:v>
                </c:pt>
                <c:pt idx="5">
                  <c:v>0.23</c:v>
                </c:pt>
                <c:pt idx="6">
                  <c:v>0.14000000000000001</c:v>
                </c:pt>
                <c:pt idx="7">
                  <c:v>0.21</c:v>
                </c:pt>
                <c:pt idx="8">
                  <c:v>0.17</c:v>
                </c:pt>
                <c:pt idx="9">
                  <c:v>0.2</c:v>
                </c:pt>
                <c:pt idx="10">
                  <c:v>0.16</c:v>
                </c:pt>
                <c:pt idx="11">
                  <c:v>0.09</c:v>
                </c:pt>
                <c:pt idx="12">
                  <c:v>0.05</c:v>
                </c:pt>
                <c:pt idx="13">
                  <c:v>0.06</c:v>
                </c:pt>
                <c:pt idx="14">
                  <c:v>0.14000000000000001</c:v>
                </c:pt>
                <c:pt idx="15">
                  <c:v>0.03</c:v>
                </c:pt>
                <c:pt idx="16">
                  <c:v>7.0000000000000007E-2</c:v>
                </c:pt>
                <c:pt idx="17">
                  <c:v>0.18</c:v>
                </c:pt>
                <c:pt idx="18">
                  <c:v>0.04</c:v>
                </c:pt>
                <c:pt idx="19">
                  <c:v>0.02</c:v>
                </c:pt>
                <c:pt idx="20">
                  <c:v>0.06</c:v>
                </c:pt>
                <c:pt idx="21">
                  <c:v>0.03</c:v>
                </c:pt>
                <c:pt idx="22">
                  <c:v>0.02</c:v>
                </c:pt>
                <c:pt idx="23">
                  <c:v>0.06</c:v>
                </c:pt>
                <c:pt idx="24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5826296"/>
        <c:axId val="385823944"/>
      </c:barChart>
      <c:catAx>
        <c:axId val="3858262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5823944"/>
        <c:crosses val="autoZero"/>
        <c:auto val="1"/>
        <c:lblAlgn val="ctr"/>
        <c:lblOffset val="100"/>
        <c:noMultiLvlLbl val="0"/>
      </c:catAx>
      <c:valAx>
        <c:axId val="3858239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58262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30</c:v>
                </c:pt>
                <c:pt idx="2">
                  <c:v>28.000000000000004</c:v>
                </c:pt>
                <c:pt idx="3">
                  <c:v>35</c:v>
                </c:pt>
                <c:pt idx="4">
                  <c:v>25</c:v>
                </c:pt>
                <c:pt idx="5">
                  <c:v>28.000000000000004</c:v>
                </c:pt>
                <c:pt idx="6">
                  <c:v>33</c:v>
                </c:pt>
                <c:pt idx="7">
                  <c:v>53</c:v>
                </c:pt>
                <c:pt idx="8">
                  <c:v>55.000000000000007</c:v>
                </c:pt>
                <c:pt idx="9">
                  <c:v>35</c:v>
                </c:pt>
                <c:pt idx="10">
                  <c:v>48</c:v>
                </c:pt>
                <c:pt idx="11">
                  <c:v>43</c:v>
                </c:pt>
                <c:pt idx="12">
                  <c:v>45</c:v>
                </c:pt>
                <c:pt idx="13">
                  <c:v>50</c:v>
                </c:pt>
                <c:pt idx="14">
                  <c:v>40</c:v>
                </c:pt>
                <c:pt idx="15">
                  <c:v>16</c:v>
                </c:pt>
                <c:pt idx="16">
                  <c:v>26</c:v>
                </c:pt>
                <c:pt idx="17">
                  <c:v>26</c:v>
                </c:pt>
                <c:pt idx="18">
                  <c:v>33</c:v>
                </c:pt>
                <c:pt idx="19">
                  <c:v>21</c:v>
                </c:pt>
                <c:pt idx="20">
                  <c:v>33</c:v>
                </c:pt>
                <c:pt idx="21">
                  <c:v>40</c:v>
                </c:pt>
                <c:pt idx="22">
                  <c:v>65</c:v>
                </c:pt>
                <c:pt idx="23">
                  <c:v>35</c:v>
                </c:pt>
                <c:pt idx="24">
                  <c:v>23</c:v>
                </c:pt>
                <c:pt idx="25">
                  <c:v>51</c:v>
                </c:pt>
                <c:pt idx="26">
                  <c:v>30</c:v>
                </c:pt>
                <c:pt idx="27">
                  <c:v>47</c:v>
                </c:pt>
                <c:pt idx="28">
                  <c:v>44</c:v>
                </c:pt>
                <c:pt idx="29">
                  <c:v>49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30</c:v>
                </c:pt>
                <c:pt idx="2">
                  <c:v>28.000000000000004</c:v>
                </c:pt>
                <c:pt idx="3">
                  <c:v>35</c:v>
                </c:pt>
                <c:pt idx="4">
                  <c:v>25</c:v>
                </c:pt>
                <c:pt idx="5">
                  <c:v>28.000000000000004</c:v>
                </c:pt>
                <c:pt idx="6">
                  <c:v>33</c:v>
                </c:pt>
                <c:pt idx="7">
                  <c:v>53</c:v>
                </c:pt>
                <c:pt idx="8">
                  <c:v>55.000000000000007</c:v>
                </c:pt>
                <c:pt idx="9">
                  <c:v>35</c:v>
                </c:pt>
                <c:pt idx="10">
                  <c:v>48</c:v>
                </c:pt>
                <c:pt idx="11">
                  <c:v>43</c:v>
                </c:pt>
                <c:pt idx="12">
                  <c:v>45</c:v>
                </c:pt>
                <c:pt idx="13">
                  <c:v>50</c:v>
                </c:pt>
                <c:pt idx="14">
                  <c:v>40</c:v>
                </c:pt>
                <c:pt idx="15">
                  <c:v>16</c:v>
                </c:pt>
                <c:pt idx="16">
                  <c:v>26</c:v>
                </c:pt>
                <c:pt idx="17">
                  <c:v>26</c:v>
                </c:pt>
                <c:pt idx="18">
                  <c:v>33</c:v>
                </c:pt>
                <c:pt idx="19">
                  <c:v>21</c:v>
                </c:pt>
                <c:pt idx="20">
                  <c:v>33</c:v>
                </c:pt>
                <c:pt idx="21">
                  <c:v>40</c:v>
                </c:pt>
                <c:pt idx="22">
                  <c:v>65</c:v>
                </c:pt>
                <c:pt idx="23">
                  <c:v>35</c:v>
                </c:pt>
                <c:pt idx="24">
                  <c:v>23</c:v>
                </c:pt>
                <c:pt idx="25">
                  <c:v>51</c:v>
                </c:pt>
                <c:pt idx="26">
                  <c:v>30</c:v>
                </c:pt>
                <c:pt idx="27">
                  <c:v>47</c:v>
                </c:pt>
                <c:pt idx="28">
                  <c:v>44</c:v>
                </c:pt>
                <c:pt idx="29">
                  <c:v>49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66720"/>
        <c:axId val="599166328"/>
      </c:scatterChart>
      <c:valAx>
        <c:axId val="5991667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66328"/>
        <c:crosses val="max"/>
        <c:crossBetween val="midCat"/>
      </c:valAx>
      <c:valAx>
        <c:axId val="5991663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667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7.0000000000000007E-2</c:v>
                </c:pt>
                <c:pt idx="1">
                  <c:v>0.57999999999999996</c:v>
                </c:pt>
                <c:pt idx="2">
                  <c:v>0.24</c:v>
                </c:pt>
                <c:pt idx="3">
                  <c:v>0.37</c:v>
                </c:pt>
                <c:pt idx="4">
                  <c:v>0.38</c:v>
                </c:pt>
                <c:pt idx="5">
                  <c:v>0.05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0.11</c:v>
                </c:pt>
                <c:pt idx="1">
                  <c:v>0.61</c:v>
                </c:pt>
                <c:pt idx="2">
                  <c:v>0.28000000000000003</c:v>
                </c:pt>
                <c:pt idx="3">
                  <c:v>0.35</c:v>
                </c:pt>
                <c:pt idx="4">
                  <c:v>0.44</c:v>
                </c:pt>
                <c:pt idx="5">
                  <c:v>0.08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7.0000000000000007E-2</c:v>
                </c:pt>
                <c:pt idx="1">
                  <c:v>0.51</c:v>
                </c:pt>
                <c:pt idx="2">
                  <c:v>0.25</c:v>
                </c:pt>
                <c:pt idx="3">
                  <c:v>0.38</c:v>
                </c:pt>
                <c:pt idx="4">
                  <c:v>0.32</c:v>
                </c:pt>
                <c:pt idx="5">
                  <c:v>7.0000000000000007E-2</c:v>
                </c:pt>
                <c:pt idx="6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0.1</c:v>
                </c:pt>
                <c:pt idx="1">
                  <c:v>0.54</c:v>
                </c:pt>
                <c:pt idx="2">
                  <c:v>0.21</c:v>
                </c:pt>
                <c:pt idx="3">
                  <c:v>0.45</c:v>
                </c:pt>
                <c:pt idx="4">
                  <c:v>0.42</c:v>
                </c:pt>
                <c:pt idx="5">
                  <c:v>7.0000000000000007E-2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4644064"/>
        <c:axId val="434646808"/>
      </c:barChart>
      <c:catAx>
        <c:axId val="4346440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4646808"/>
        <c:crosses val="autoZero"/>
        <c:auto val="1"/>
        <c:lblAlgn val="ctr"/>
        <c:lblOffset val="100"/>
        <c:tickMarkSkip val="1"/>
        <c:noMultiLvlLbl val="0"/>
      </c:catAx>
      <c:valAx>
        <c:axId val="43464680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46440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48768"/>
        <c:axId val="434649160"/>
      </c:barChart>
      <c:catAx>
        <c:axId val="4346487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4649160"/>
        <c:crosses val="autoZero"/>
        <c:auto val="1"/>
        <c:lblAlgn val="ctr"/>
        <c:lblOffset val="100"/>
        <c:noMultiLvlLbl val="0"/>
      </c:catAx>
      <c:valAx>
        <c:axId val="4346491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46487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F58-475C-A059-0F3BED46C3A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0.04</c:v>
                </c:pt>
                <c:pt idx="1">
                  <c:v>0.47</c:v>
                </c:pt>
                <c:pt idx="2">
                  <c:v>0.16</c:v>
                </c:pt>
                <c:pt idx="3">
                  <c:v>0.24</c:v>
                </c:pt>
                <c:pt idx="4">
                  <c:v>0.19</c:v>
                </c:pt>
                <c:pt idx="5">
                  <c:v>0.03</c:v>
                </c:pt>
                <c:pt idx="6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0.08</c:v>
                </c:pt>
                <c:pt idx="1">
                  <c:v>0.45</c:v>
                </c:pt>
                <c:pt idx="2">
                  <c:v>0.18</c:v>
                </c:pt>
                <c:pt idx="3">
                  <c:v>0.19</c:v>
                </c:pt>
                <c:pt idx="4">
                  <c:v>0.26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0.04</c:v>
                </c:pt>
                <c:pt idx="1">
                  <c:v>0.41</c:v>
                </c:pt>
                <c:pt idx="2">
                  <c:v>0.17</c:v>
                </c:pt>
                <c:pt idx="3">
                  <c:v>0.26</c:v>
                </c:pt>
                <c:pt idx="4">
                  <c:v>0.2</c:v>
                </c:pt>
                <c:pt idx="5">
                  <c:v>0.05</c:v>
                </c:pt>
                <c:pt idx="6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0.06</c:v>
                </c:pt>
                <c:pt idx="1">
                  <c:v>0.45</c:v>
                </c:pt>
                <c:pt idx="2">
                  <c:v>0.11</c:v>
                </c:pt>
                <c:pt idx="3">
                  <c:v>0.26</c:v>
                </c:pt>
                <c:pt idx="4">
                  <c:v>0.28000000000000003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4676600"/>
        <c:axId val="434686400"/>
      </c:barChart>
      <c:catAx>
        <c:axId val="4346766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4686400"/>
        <c:crosses val="autoZero"/>
        <c:auto val="1"/>
        <c:lblAlgn val="ctr"/>
        <c:lblOffset val="100"/>
        <c:tickMarkSkip val="1"/>
        <c:noMultiLvlLbl val="0"/>
      </c:catAx>
      <c:valAx>
        <c:axId val="43468640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467660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80912"/>
        <c:axId val="434685616"/>
      </c:barChart>
      <c:catAx>
        <c:axId val="4346809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4685616"/>
        <c:crosses val="autoZero"/>
        <c:auto val="1"/>
        <c:lblAlgn val="ctr"/>
        <c:lblOffset val="100"/>
        <c:noMultiLvlLbl val="0"/>
      </c:catAx>
      <c:valAx>
        <c:axId val="4346856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46809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0.02</c:v>
                </c:pt>
                <c:pt idx="1">
                  <c:v>0.03</c:v>
                </c:pt>
                <c:pt idx="2" formatCode="###0%">
                  <c:v>0.03</c:v>
                </c:pt>
                <c:pt idx="3" formatCode="###0%">
                  <c:v>0.02</c:v>
                </c:pt>
                <c:pt idx="5">
                  <c:v>0.02</c:v>
                </c:pt>
                <c:pt idx="6">
                  <c:v>0.02</c:v>
                </c:pt>
                <c:pt idx="7" formatCode="###0%">
                  <c:v>0.02</c:v>
                </c:pt>
                <c:pt idx="8" formatCode="###0%">
                  <c:v>0.01</c:v>
                </c:pt>
                <c:pt idx="10">
                  <c:v>0.02</c:v>
                </c:pt>
                <c:pt idx="11">
                  <c:v>0.02</c:v>
                </c:pt>
                <c:pt idx="12" formatCode="###0%">
                  <c:v>0.01</c:v>
                </c:pt>
                <c:pt idx="13" formatCode="###0%">
                  <c:v>0.02</c:v>
                </c:pt>
                <c:pt idx="15">
                  <c:v>0.01</c:v>
                </c:pt>
                <c:pt idx="16">
                  <c:v>0.01</c:v>
                </c:pt>
                <c:pt idx="17" formatCode="###0%">
                  <c:v>0.01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7.0000000000000007E-2</c:v>
                </c:pt>
                <c:pt idx="1">
                  <c:v>0.09</c:v>
                </c:pt>
                <c:pt idx="2" formatCode="###0%">
                  <c:v>7.0000000000000007E-2</c:v>
                </c:pt>
                <c:pt idx="3" formatCode="###0%">
                  <c:v>0.11</c:v>
                </c:pt>
                <c:pt idx="5">
                  <c:v>7.0000000000000007E-2</c:v>
                </c:pt>
                <c:pt idx="6">
                  <c:v>7.0000000000000007E-2</c:v>
                </c:pt>
                <c:pt idx="7" formatCode="###0%">
                  <c:v>0.06</c:v>
                </c:pt>
                <c:pt idx="8" formatCode="###0%">
                  <c:v>0.06</c:v>
                </c:pt>
                <c:pt idx="10">
                  <c:v>0.05</c:v>
                </c:pt>
                <c:pt idx="11">
                  <c:v>7.0000000000000007E-2</c:v>
                </c:pt>
                <c:pt idx="12" formatCode="###0%">
                  <c:v>0.01</c:v>
                </c:pt>
                <c:pt idx="13" formatCode="###0%">
                  <c:v>0.03</c:v>
                </c:pt>
                <c:pt idx="15">
                  <c:v>0.04</c:v>
                </c:pt>
                <c:pt idx="16">
                  <c:v>0.08</c:v>
                </c:pt>
                <c:pt idx="17" formatCode="###0%">
                  <c:v>0.03</c:v>
                </c:pt>
                <c:pt idx="18" formatCode="###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D35-48D8-B7B1-DF6B32B66F0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0.21</c:v>
                </c:pt>
                <c:pt idx="1">
                  <c:v>0.17</c:v>
                </c:pt>
                <c:pt idx="2" formatCode="###0%">
                  <c:v>0.13</c:v>
                </c:pt>
                <c:pt idx="3" formatCode="###0%">
                  <c:v>0.13</c:v>
                </c:pt>
                <c:pt idx="5">
                  <c:v>0.16</c:v>
                </c:pt>
                <c:pt idx="6">
                  <c:v>0.14000000000000001</c:v>
                </c:pt>
                <c:pt idx="7" formatCode="###0%">
                  <c:v>0.09</c:v>
                </c:pt>
                <c:pt idx="8" formatCode="###0%">
                  <c:v>0.13</c:v>
                </c:pt>
                <c:pt idx="10">
                  <c:v>0.06</c:v>
                </c:pt>
                <c:pt idx="11">
                  <c:v>0.06</c:v>
                </c:pt>
                <c:pt idx="12" formatCode="###0%">
                  <c:v>0.11</c:v>
                </c:pt>
                <c:pt idx="13" formatCode="###0%">
                  <c:v>0.06</c:v>
                </c:pt>
                <c:pt idx="15">
                  <c:v>0.12</c:v>
                </c:pt>
                <c:pt idx="16">
                  <c:v>0.04</c:v>
                </c:pt>
                <c:pt idx="17" formatCode="###0%">
                  <c:v>7.0000000000000007E-2</c:v>
                </c:pt>
                <c:pt idx="18" formatCode="###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0.18</c:v>
                </c:pt>
                <c:pt idx="1">
                  <c:v>0.23</c:v>
                </c:pt>
                <c:pt idx="2" formatCode="###0%">
                  <c:v>0.16</c:v>
                </c:pt>
                <c:pt idx="3" formatCode="###0%">
                  <c:v>0.25</c:v>
                </c:pt>
                <c:pt idx="5">
                  <c:v>0.13</c:v>
                </c:pt>
                <c:pt idx="6">
                  <c:v>0.18</c:v>
                </c:pt>
                <c:pt idx="7" formatCode="###0%">
                  <c:v>0.14000000000000001</c:v>
                </c:pt>
                <c:pt idx="8" formatCode="###0%">
                  <c:v>0.16</c:v>
                </c:pt>
                <c:pt idx="10">
                  <c:v>7.0000000000000007E-2</c:v>
                </c:pt>
                <c:pt idx="11">
                  <c:v>7.0000000000000007E-2</c:v>
                </c:pt>
                <c:pt idx="12" formatCode="###0%">
                  <c:v>0.06</c:v>
                </c:pt>
                <c:pt idx="13" formatCode="###0%">
                  <c:v>0.09</c:v>
                </c:pt>
                <c:pt idx="15">
                  <c:v>7.0000000000000007E-2</c:v>
                </c:pt>
                <c:pt idx="16">
                  <c:v>0.09</c:v>
                </c:pt>
                <c:pt idx="17" formatCode="###0%">
                  <c:v>0.06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0.19</c:v>
                </c:pt>
                <c:pt idx="1">
                  <c:v>0.21</c:v>
                </c:pt>
                <c:pt idx="2" formatCode="###0%">
                  <c:v>0.28999999999999998</c:v>
                </c:pt>
                <c:pt idx="3" formatCode="###0%">
                  <c:v>0.19</c:v>
                </c:pt>
                <c:pt idx="5">
                  <c:v>0.16</c:v>
                </c:pt>
                <c:pt idx="6">
                  <c:v>0.15</c:v>
                </c:pt>
                <c:pt idx="7" formatCode="###0%">
                  <c:v>0.19</c:v>
                </c:pt>
                <c:pt idx="8" formatCode="###0%">
                  <c:v>0.11</c:v>
                </c:pt>
                <c:pt idx="10">
                  <c:v>0.06</c:v>
                </c:pt>
                <c:pt idx="11">
                  <c:v>0.09</c:v>
                </c:pt>
                <c:pt idx="12" formatCode="###0%">
                  <c:v>7.0000000000000007E-2</c:v>
                </c:pt>
                <c:pt idx="13" formatCode="###0%">
                  <c:v>0.08</c:v>
                </c:pt>
                <c:pt idx="15">
                  <c:v>0.1</c:v>
                </c:pt>
                <c:pt idx="16">
                  <c:v>0.09</c:v>
                </c:pt>
                <c:pt idx="17" formatCode="###0%">
                  <c:v>0.09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0.32</c:v>
                </c:pt>
                <c:pt idx="1">
                  <c:v>0.25</c:v>
                </c:pt>
                <c:pt idx="2" formatCode="###0%">
                  <c:v>0.31</c:v>
                </c:pt>
                <c:pt idx="3" formatCode="###0%">
                  <c:v>0.27</c:v>
                </c:pt>
                <c:pt idx="5">
                  <c:v>0.27</c:v>
                </c:pt>
                <c:pt idx="6">
                  <c:v>0.24</c:v>
                </c:pt>
                <c:pt idx="7" formatCode="###0%">
                  <c:v>0.28999999999999998</c:v>
                </c:pt>
                <c:pt idx="8" formatCode="###0%">
                  <c:v>0.26</c:v>
                </c:pt>
                <c:pt idx="10">
                  <c:v>0.15</c:v>
                </c:pt>
                <c:pt idx="11">
                  <c:v>0.16</c:v>
                </c:pt>
                <c:pt idx="12" formatCode="###0%">
                  <c:v>0.19</c:v>
                </c:pt>
                <c:pt idx="13" formatCode="###0%">
                  <c:v>0.14000000000000001</c:v>
                </c:pt>
                <c:pt idx="15">
                  <c:v>0.12</c:v>
                </c:pt>
                <c:pt idx="16">
                  <c:v>0.15</c:v>
                </c:pt>
                <c:pt idx="17" formatCode="###0%">
                  <c:v>0.17</c:v>
                </c:pt>
                <c:pt idx="18" formatCode="###0%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0.02</c:v>
                </c:pt>
                <c:pt idx="1">
                  <c:v>0.02</c:v>
                </c:pt>
                <c:pt idx="2" formatCode="###0%">
                  <c:v>0.03</c:v>
                </c:pt>
                <c:pt idx="3" formatCode="###0%">
                  <c:v>0.03</c:v>
                </c:pt>
                <c:pt idx="5">
                  <c:v>0.19</c:v>
                </c:pt>
                <c:pt idx="6">
                  <c:v>0.19</c:v>
                </c:pt>
                <c:pt idx="7" formatCode="###0%">
                  <c:v>0.2</c:v>
                </c:pt>
                <c:pt idx="8" formatCode="###0%">
                  <c:v>0.27</c:v>
                </c:pt>
                <c:pt idx="10">
                  <c:v>0.59</c:v>
                </c:pt>
                <c:pt idx="11">
                  <c:v>0.53</c:v>
                </c:pt>
                <c:pt idx="12" formatCode="###0%">
                  <c:v>0.55000000000000004</c:v>
                </c:pt>
                <c:pt idx="13" formatCode="###0%">
                  <c:v>0.57999999999999996</c:v>
                </c:pt>
                <c:pt idx="15">
                  <c:v>0.55000000000000004</c:v>
                </c:pt>
                <c:pt idx="16">
                  <c:v>0.54</c:v>
                </c:pt>
                <c:pt idx="17" formatCode="###0%">
                  <c:v>0.57999999999999996</c:v>
                </c:pt>
                <c:pt idx="18" formatCode="###0%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36871920"/>
        <c:axId val="436874272"/>
      </c:barChart>
      <c:catAx>
        <c:axId val="4368719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74272"/>
        <c:crosses val="autoZero"/>
        <c:auto val="1"/>
        <c:lblAlgn val="ctr"/>
        <c:lblOffset val="100"/>
        <c:noMultiLvlLbl val="0"/>
      </c:catAx>
      <c:valAx>
        <c:axId val="4368742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368719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8D7-4FF9-9856-F0E6999074D3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28D7-4FF9-9856-F0E6999074D3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28D7-4FF9-9856-F0E6999074D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0.47</c:v>
                </c:pt>
                <c:pt idx="1">
                  <c:v>0.45</c:v>
                </c:pt>
                <c:pt idx="2">
                  <c:v>0.18</c:v>
                </c:pt>
                <c:pt idx="3">
                  <c:v>0.18</c:v>
                </c:pt>
                <c:pt idx="4">
                  <c:v>0.18</c:v>
                </c:pt>
                <c:pt idx="5">
                  <c:v>0.17</c:v>
                </c:pt>
                <c:pt idx="6">
                  <c:v>0.15</c:v>
                </c:pt>
                <c:pt idx="7">
                  <c:v>0.09</c:v>
                </c:pt>
                <c:pt idx="8">
                  <c:v>0.1</c:v>
                </c:pt>
                <c:pt idx="9">
                  <c:v>0.06</c:v>
                </c:pt>
                <c:pt idx="10">
                  <c:v>0.09</c:v>
                </c:pt>
                <c:pt idx="11">
                  <c:v>0.04</c:v>
                </c:pt>
                <c:pt idx="12">
                  <c:v>0.06</c:v>
                </c:pt>
                <c:pt idx="13">
                  <c:v>0.05</c:v>
                </c:pt>
                <c:pt idx="14">
                  <c:v>0.05</c:v>
                </c:pt>
                <c:pt idx="15">
                  <c:v>0.05</c:v>
                </c:pt>
                <c:pt idx="16">
                  <c:v>0.02</c:v>
                </c:pt>
                <c:pt idx="17">
                  <c:v>0.03</c:v>
                </c:pt>
                <c:pt idx="18">
                  <c:v>0</c:v>
                </c:pt>
                <c:pt idx="1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69152"/>
        <c:axId val="434668368"/>
      </c:barChart>
      <c:catAx>
        <c:axId val="4346691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68368"/>
        <c:crosses val="autoZero"/>
        <c:auto val="1"/>
        <c:lblAlgn val="ctr"/>
        <c:lblOffset val="100"/>
        <c:noMultiLvlLbl val="0"/>
      </c:catAx>
      <c:valAx>
        <c:axId val="4346683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6915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227-40DC-9925-EFBB733236C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</c:v>
                </c:pt>
                <c:pt idx="1">
                  <c:v>0.45</c:v>
                </c:pt>
                <c:pt idx="2">
                  <c:v>0.16</c:v>
                </c:pt>
                <c:pt idx="3">
                  <c:v>0.16</c:v>
                </c:pt>
                <c:pt idx="4">
                  <c:v>0.15</c:v>
                </c:pt>
                <c:pt idx="5">
                  <c:v>0.16</c:v>
                </c:pt>
                <c:pt idx="6">
                  <c:v>0.11</c:v>
                </c:pt>
                <c:pt idx="7">
                  <c:v>0.15</c:v>
                </c:pt>
                <c:pt idx="8">
                  <c:v>0.1</c:v>
                </c:pt>
                <c:pt idx="9">
                  <c:v>7.0000000000000007E-2</c:v>
                </c:pt>
                <c:pt idx="10">
                  <c:v>0.04</c:v>
                </c:pt>
                <c:pt idx="11">
                  <c:v>0.04</c:v>
                </c:pt>
                <c:pt idx="12">
                  <c:v>0.06</c:v>
                </c:pt>
                <c:pt idx="13">
                  <c:v>0.04</c:v>
                </c:pt>
                <c:pt idx="14">
                  <c:v>0.05</c:v>
                </c:pt>
                <c:pt idx="15">
                  <c:v>0.05</c:v>
                </c:pt>
                <c:pt idx="16">
                  <c:v>0.03</c:v>
                </c:pt>
                <c:pt idx="17">
                  <c:v>0.02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66800"/>
        <c:axId val="434674640"/>
      </c:barChart>
      <c:catAx>
        <c:axId val="4346668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74640"/>
        <c:crosses val="autoZero"/>
        <c:auto val="1"/>
        <c:lblAlgn val="ctr"/>
        <c:lblOffset val="100"/>
        <c:noMultiLvlLbl val="0"/>
      </c:catAx>
      <c:valAx>
        <c:axId val="4346746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668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E82-471B-B612-B07CE7DD50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0.52</c:v>
                </c:pt>
                <c:pt idx="1">
                  <c:v>0.37</c:v>
                </c:pt>
                <c:pt idx="2">
                  <c:v>0.18</c:v>
                </c:pt>
                <c:pt idx="3">
                  <c:v>0.23</c:v>
                </c:pt>
                <c:pt idx="4">
                  <c:v>0.14000000000000001</c:v>
                </c:pt>
                <c:pt idx="5">
                  <c:v>0.13</c:v>
                </c:pt>
                <c:pt idx="6">
                  <c:v>0.1</c:v>
                </c:pt>
                <c:pt idx="7">
                  <c:v>0.09</c:v>
                </c:pt>
                <c:pt idx="8">
                  <c:v>0.06</c:v>
                </c:pt>
                <c:pt idx="9">
                  <c:v>7.0000000000000007E-2</c:v>
                </c:pt>
                <c:pt idx="10">
                  <c:v>0.08</c:v>
                </c:pt>
                <c:pt idx="11">
                  <c:v>0.06</c:v>
                </c:pt>
                <c:pt idx="12">
                  <c:v>0.03</c:v>
                </c:pt>
                <c:pt idx="13">
                  <c:v>0.04</c:v>
                </c:pt>
                <c:pt idx="14">
                  <c:v>0.03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0.08</c:v>
                </c:pt>
                <c:pt idx="1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63272"/>
        <c:axId val="434663664"/>
      </c:barChart>
      <c:catAx>
        <c:axId val="4346632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63664"/>
        <c:crosses val="autoZero"/>
        <c:auto val="1"/>
        <c:lblAlgn val="ctr"/>
        <c:lblOffset val="100"/>
        <c:noMultiLvlLbl val="0"/>
      </c:catAx>
      <c:valAx>
        <c:axId val="4346636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632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D65-4CF4-B6F5-B204B48F312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0.52</c:v>
                </c:pt>
                <c:pt idx="1">
                  <c:v>0.47</c:v>
                </c:pt>
                <c:pt idx="2">
                  <c:v>0.23</c:v>
                </c:pt>
                <c:pt idx="3">
                  <c:v>0.18</c:v>
                </c:pt>
                <c:pt idx="4">
                  <c:v>0.19</c:v>
                </c:pt>
                <c:pt idx="5">
                  <c:v>0.16</c:v>
                </c:pt>
                <c:pt idx="6">
                  <c:v>0.11</c:v>
                </c:pt>
                <c:pt idx="7">
                  <c:v>0.1</c:v>
                </c:pt>
                <c:pt idx="8">
                  <c:v>0.14000000000000001</c:v>
                </c:pt>
                <c:pt idx="9">
                  <c:v>0.05</c:v>
                </c:pt>
                <c:pt idx="10">
                  <c:v>0.04</c:v>
                </c:pt>
                <c:pt idx="11">
                  <c:v>7.0000000000000007E-2</c:v>
                </c:pt>
                <c:pt idx="12">
                  <c:v>0.04</c:v>
                </c:pt>
                <c:pt idx="13">
                  <c:v>0.03</c:v>
                </c:pt>
                <c:pt idx="14">
                  <c:v>0.03</c:v>
                </c:pt>
                <c:pt idx="15">
                  <c:v>0.03</c:v>
                </c:pt>
                <c:pt idx="16">
                  <c:v>0.03</c:v>
                </c:pt>
                <c:pt idx="17">
                  <c:v>0.02</c:v>
                </c:pt>
                <c:pt idx="18">
                  <c:v>0.15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66016"/>
        <c:axId val="434666408"/>
      </c:barChart>
      <c:catAx>
        <c:axId val="4346660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66408"/>
        <c:crosses val="autoZero"/>
        <c:auto val="1"/>
        <c:lblAlgn val="ctr"/>
        <c:lblOffset val="100"/>
        <c:noMultiLvlLbl val="0"/>
      </c:catAx>
      <c:valAx>
        <c:axId val="43466640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660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5823160"/>
        <c:axId val="385825120"/>
      </c:barChart>
      <c:catAx>
        <c:axId val="3858231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5825120"/>
        <c:crosses val="autoZero"/>
        <c:auto val="1"/>
        <c:lblAlgn val="ctr"/>
        <c:lblOffset val="100"/>
        <c:noMultiLvlLbl val="0"/>
      </c:catAx>
      <c:valAx>
        <c:axId val="38582512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58231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365-488B-99F6-902E8645652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0.85</c:v>
                </c:pt>
                <c:pt idx="1">
                  <c:v>0.13</c:v>
                </c:pt>
                <c:pt idx="2">
                  <c:v>0.27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67584"/>
        <c:axId val="434670720"/>
      </c:barChart>
      <c:catAx>
        <c:axId val="4346675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70720"/>
        <c:crosses val="autoZero"/>
        <c:auto val="1"/>
        <c:lblAlgn val="ctr"/>
        <c:lblOffset val="100"/>
        <c:noMultiLvlLbl val="0"/>
      </c:catAx>
      <c:valAx>
        <c:axId val="4346707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675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F9B-4216-BF7F-7BF6FEFCD8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0.88</c:v>
                </c:pt>
                <c:pt idx="1">
                  <c:v>0.13</c:v>
                </c:pt>
                <c:pt idx="2">
                  <c:v>0.23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68760"/>
        <c:axId val="434671112"/>
      </c:barChart>
      <c:catAx>
        <c:axId val="4346687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71112"/>
        <c:crosses val="autoZero"/>
        <c:auto val="1"/>
        <c:lblAlgn val="ctr"/>
        <c:lblOffset val="100"/>
        <c:noMultiLvlLbl val="0"/>
      </c:catAx>
      <c:valAx>
        <c:axId val="43467111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6876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862A-47C0-BE07-53B40DD862E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0.82</c:v>
                </c:pt>
                <c:pt idx="1">
                  <c:v>0.11</c:v>
                </c:pt>
                <c:pt idx="2">
                  <c:v>0.32</c:v>
                </c:pt>
                <c:pt idx="3">
                  <c:v>0.09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82088"/>
        <c:axId val="434687184"/>
      </c:barChart>
      <c:catAx>
        <c:axId val="4346820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87184"/>
        <c:crosses val="autoZero"/>
        <c:auto val="1"/>
        <c:lblAlgn val="ctr"/>
        <c:lblOffset val="100"/>
        <c:noMultiLvlLbl val="0"/>
      </c:catAx>
      <c:valAx>
        <c:axId val="43468718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8208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D61-4CA4-9E92-53EFB8294EC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0.9</c:v>
                </c:pt>
                <c:pt idx="1">
                  <c:v>0.1</c:v>
                </c:pt>
                <c:pt idx="2">
                  <c:v>0.28000000000000003</c:v>
                </c:pt>
                <c:pt idx="3">
                  <c:v>0.09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86008"/>
        <c:axId val="434683656"/>
      </c:barChart>
      <c:catAx>
        <c:axId val="434686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83656"/>
        <c:crosses val="autoZero"/>
        <c:auto val="1"/>
        <c:lblAlgn val="ctr"/>
        <c:lblOffset val="100"/>
        <c:noMultiLvlLbl val="0"/>
      </c:catAx>
      <c:valAx>
        <c:axId val="43468365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8600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Krakus</c:v>
                </c:pt>
                <c:pt idx="1">
                  <c:v>Sokołów</c:v>
                </c:pt>
                <c:pt idx="2">
                  <c:v>Inne</c:v>
                </c:pt>
                <c:pt idx="3">
                  <c:v>Morliny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Kraina Wędlin</c:v>
                </c:pt>
                <c:pt idx="9">
                  <c:v>Mazury Ełk</c:v>
                </c:pt>
                <c:pt idx="10">
                  <c:v>Profi</c:v>
                </c:pt>
                <c:pt idx="11">
                  <c:v>Duda</c:v>
                </c:pt>
                <c:pt idx="12">
                  <c:v>Indykpol</c:v>
                </c:pt>
                <c:pt idx="13">
                  <c:v>Madej Wróbel</c:v>
                </c:pt>
                <c:pt idx="14">
                  <c:v>Nasze Smaki</c:v>
                </c:pt>
                <c:pt idx="15">
                  <c:v>Tarczyński</c:v>
                </c:pt>
                <c:pt idx="16">
                  <c:v>Baroni</c:v>
                </c:pt>
                <c:pt idx="17">
                  <c:v>Henryk Kania</c:v>
                </c:pt>
                <c:pt idx="18">
                  <c:v>JBB</c:v>
                </c:pt>
                <c:pt idx="19">
                  <c:v>Kraina Mięsa</c:v>
                </c:pt>
                <c:pt idx="20">
                  <c:v>Yano</c:v>
                </c:pt>
                <c:pt idx="21">
                  <c:v>M.E.A.L.</c:v>
                </c:pt>
                <c:pt idx="22">
                  <c:v>Mispol</c:v>
                </c:pt>
                <c:pt idx="23">
                  <c:v>nie znam żadnych</c:v>
                </c:pt>
              </c:strCache>
            </c:strRef>
          </c:cat>
          <c:val>
            <c:numRef>
              <c:f>Arkusz1!$C$2:$C$25</c:f>
              <c:numCache>
                <c:formatCode>###0%</c:formatCode>
                <c:ptCount val="24"/>
                <c:pt idx="0">
                  <c:v>0.34</c:v>
                </c:pt>
                <c:pt idx="1">
                  <c:v>0.08</c:v>
                </c:pt>
                <c:pt idx="2">
                  <c:v>0.04</c:v>
                </c:pt>
                <c:pt idx="3">
                  <c:v>0.02</c:v>
                </c:pt>
                <c:pt idx="4">
                  <c:v>0.05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0.01</c:v>
                </c:pt>
                <c:pt idx="16">
                  <c:v>0</c:v>
                </c:pt>
                <c:pt idx="17">
                  <c:v>0.01</c:v>
                </c:pt>
                <c:pt idx="18">
                  <c:v>0</c:v>
                </c:pt>
                <c:pt idx="19">
                  <c:v>0.01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54280"/>
        <c:axId val="433948792"/>
      </c:barChart>
      <c:catAx>
        <c:axId val="4339542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48792"/>
        <c:crosses val="autoZero"/>
        <c:auto val="1"/>
        <c:lblAlgn val="ctr"/>
        <c:lblOffset val="100"/>
        <c:noMultiLvlLbl val="0"/>
      </c:catAx>
      <c:valAx>
        <c:axId val="43394879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542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Krakus</c:v>
                </c:pt>
                <c:pt idx="1">
                  <c:v>Sokołów</c:v>
                </c:pt>
                <c:pt idx="2">
                  <c:v>Inne</c:v>
                </c:pt>
                <c:pt idx="3">
                  <c:v>Morliny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Kraina Wędlin</c:v>
                </c:pt>
                <c:pt idx="9">
                  <c:v>Mazury Ełk</c:v>
                </c:pt>
                <c:pt idx="10">
                  <c:v>Profi</c:v>
                </c:pt>
                <c:pt idx="11">
                  <c:v>Duda</c:v>
                </c:pt>
                <c:pt idx="12">
                  <c:v>Indykpol</c:v>
                </c:pt>
                <c:pt idx="13">
                  <c:v>Madej Wróbel</c:v>
                </c:pt>
                <c:pt idx="14">
                  <c:v>Nasze Smaki</c:v>
                </c:pt>
                <c:pt idx="15">
                  <c:v>Tarczyński</c:v>
                </c:pt>
                <c:pt idx="16">
                  <c:v>Baroni</c:v>
                </c:pt>
                <c:pt idx="17">
                  <c:v>Henryk Kania</c:v>
                </c:pt>
                <c:pt idx="18">
                  <c:v>JBB</c:v>
                </c:pt>
                <c:pt idx="19">
                  <c:v>Kraina Mięsa</c:v>
                </c:pt>
                <c:pt idx="20">
                  <c:v>Yano</c:v>
                </c:pt>
                <c:pt idx="21">
                  <c:v>M.E.A.L.</c:v>
                </c:pt>
                <c:pt idx="22">
                  <c:v>Mispol</c:v>
                </c:pt>
                <c:pt idx="23">
                  <c:v>nie znam żadnych</c:v>
                </c:pt>
              </c:strCache>
            </c:strRef>
          </c:cat>
          <c:val>
            <c:numRef>
              <c:f>Arkusz1!$B$2:$B$25</c:f>
              <c:numCache>
                <c:formatCode>0%</c:formatCode>
                <c:ptCount val="24"/>
                <c:pt idx="0">
                  <c:v>0.45</c:v>
                </c:pt>
                <c:pt idx="1">
                  <c:v>0.18</c:v>
                </c:pt>
                <c:pt idx="2">
                  <c:v>0.09</c:v>
                </c:pt>
                <c:pt idx="3">
                  <c:v>0.09</c:v>
                </c:pt>
                <c:pt idx="4">
                  <c:v>0.09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</c:v>
                </c:pt>
                <c:pt idx="22">
                  <c:v>0</c:v>
                </c:pt>
                <c:pt idx="23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54672"/>
        <c:axId val="433944088"/>
      </c:barChart>
      <c:catAx>
        <c:axId val="4339546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44088"/>
        <c:crosses val="autoZero"/>
        <c:auto val="1"/>
        <c:lblAlgn val="ctr"/>
        <c:lblOffset val="100"/>
        <c:noMultiLvlLbl val="0"/>
      </c:catAx>
      <c:valAx>
        <c:axId val="4339440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546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Krakus</c:v>
                </c:pt>
                <c:pt idx="1">
                  <c:v>Sokołów</c:v>
                </c:pt>
                <c:pt idx="2">
                  <c:v>Inne</c:v>
                </c:pt>
                <c:pt idx="3">
                  <c:v>Morliny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Kraina Wędlin</c:v>
                </c:pt>
                <c:pt idx="9">
                  <c:v>Mazury Ełk</c:v>
                </c:pt>
                <c:pt idx="10">
                  <c:v>Profi</c:v>
                </c:pt>
                <c:pt idx="11">
                  <c:v>Duda</c:v>
                </c:pt>
                <c:pt idx="12">
                  <c:v>Indykpol</c:v>
                </c:pt>
                <c:pt idx="13">
                  <c:v>Madej Wróbel</c:v>
                </c:pt>
                <c:pt idx="14">
                  <c:v>Nasze Smaki</c:v>
                </c:pt>
                <c:pt idx="15">
                  <c:v>Tarczyński</c:v>
                </c:pt>
                <c:pt idx="16">
                  <c:v>Baroni</c:v>
                </c:pt>
                <c:pt idx="17">
                  <c:v>Henryk Kania</c:v>
                </c:pt>
                <c:pt idx="18">
                  <c:v>JBB</c:v>
                </c:pt>
                <c:pt idx="19">
                  <c:v>Kraina Mięsa</c:v>
                </c:pt>
                <c:pt idx="20">
                  <c:v>Yano</c:v>
                </c:pt>
                <c:pt idx="21">
                  <c:v>M.E.A.L.</c:v>
                </c:pt>
                <c:pt idx="22">
                  <c:v>Mispol</c:v>
                </c:pt>
                <c:pt idx="23">
                  <c:v>nie znam żadnych</c:v>
                </c:pt>
              </c:strCache>
            </c:strRef>
          </c:cat>
          <c:val>
            <c:numRef>
              <c:f>Arkusz1!$D$2:$D$25</c:f>
              <c:numCache>
                <c:formatCode>###0%</c:formatCode>
                <c:ptCount val="24"/>
                <c:pt idx="0">
                  <c:v>0.8</c:v>
                </c:pt>
                <c:pt idx="1">
                  <c:v>0.74</c:v>
                </c:pt>
                <c:pt idx="2">
                  <c:v>0.1</c:v>
                </c:pt>
                <c:pt idx="3">
                  <c:v>0.69</c:v>
                </c:pt>
                <c:pt idx="4">
                  <c:v>0.53</c:v>
                </c:pt>
                <c:pt idx="5">
                  <c:v>0.3</c:v>
                </c:pt>
                <c:pt idx="6">
                  <c:v>0.27</c:v>
                </c:pt>
                <c:pt idx="7">
                  <c:v>0</c:v>
                </c:pt>
                <c:pt idx="8">
                  <c:v>0.46</c:v>
                </c:pt>
                <c:pt idx="9">
                  <c:v>0.08</c:v>
                </c:pt>
                <c:pt idx="10">
                  <c:v>0.21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0.28000000000000003</c:v>
                </c:pt>
                <c:pt idx="15">
                  <c:v>0</c:v>
                </c:pt>
                <c:pt idx="16">
                  <c:v>0.04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7.0000000000000007E-2</c:v>
                </c:pt>
                <c:pt idx="22">
                  <c:v>0.08</c:v>
                </c:pt>
                <c:pt idx="23" formatCode="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49968"/>
        <c:axId val="433953496"/>
      </c:barChart>
      <c:catAx>
        <c:axId val="4339499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53496"/>
        <c:crosses val="autoZero"/>
        <c:auto val="1"/>
        <c:lblAlgn val="ctr"/>
        <c:lblOffset val="100"/>
        <c:noMultiLvlLbl val="0"/>
      </c:catAx>
      <c:valAx>
        <c:axId val="43395349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499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0.34</c:v>
                </c:pt>
                <c:pt idx="1">
                  <c:v>0.08</c:v>
                </c:pt>
                <c:pt idx="2">
                  <c:v>0.02</c:v>
                </c:pt>
                <c:pt idx="3">
                  <c:v>0.04</c:v>
                </c:pt>
                <c:pt idx="4">
                  <c:v>0.05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0.34</c:v>
                </c:pt>
                <c:pt idx="1">
                  <c:v>0.1</c:v>
                </c:pt>
                <c:pt idx="2">
                  <c:v>0.04</c:v>
                </c:pt>
                <c:pt idx="3">
                  <c:v>0.03</c:v>
                </c:pt>
                <c:pt idx="4">
                  <c:v>0.03</c:v>
                </c:pt>
                <c:pt idx="5">
                  <c:v>0.01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</c:v>
                </c:pt>
                <c:pt idx="1">
                  <c:v>0.12</c:v>
                </c:pt>
                <c:pt idx="2">
                  <c:v>0.03</c:v>
                </c:pt>
                <c:pt idx="3">
                  <c:v>0.02</c:v>
                </c:pt>
                <c:pt idx="4">
                  <c:v>0.03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0.33</c:v>
                </c:pt>
                <c:pt idx="1">
                  <c:v>0.05</c:v>
                </c:pt>
                <c:pt idx="2">
                  <c:v>0.05</c:v>
                </c:pt>
                <c:pt idx="3">
                  <c:v>0.03</c:v>
                </c:pt>
                <c:pt idx="4">
                  <c:v>0.06</c:v>
                </c:pt>
                <c:pt idx="5">
                  <c:v>0.01</c:v>
                </c:pt>
                <c:pt idx="6">
                  <c:v>0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197480"/>
        <c:axId val="427198264"/>
      </c:barChart>
      <c:catAx>
        <c:axId val="4271974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198264"/>
        <c:crosses val="autoZero"/>
        <c:auto val="1"/>
        <c:lblAlgn val="ctr"/>
        <c:lblOffset val="100"/>
        <c:noMultiLvlLbl val="0"/>
      </c:catAx>
      <c:valAx>
        <c:axId val="4271982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1974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0.45</c:v>
                </c:pt>
                <c:pt idx="1">
                  <c:v>0.18</c:v>
                </c:pt>
                <c:pt idx="2">
                  <c:v>0.09</c:v>
                </c:pt>
                <c:pt idx="3">
                  <c:v>0.09</c:v>
                </c:pt>
                <c:pt idx="4">
                  <c:v>0.09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0.47</c:v>
                </c:pt>
                <c:pt idx="1">
                  <c:v>0.19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0.05</c:v>
                </c:pt>
                <c:pt idx="5">
                  <c:v>0.05</c:v>
                </c:pt>
                <c:pt idx="6">
                  <c:v>0.05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0.38</c:v>
                </c:pt>
                <c:pt idx="1">
                  <c:v>0.2</c:v>
                </c:pt>
                <c:pt idx="2">
                  <c:v>0.06</c:v>
                </c:pt>
                <c:pt idx="3">
                  <c:v>0.08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0.45</c:v>
                </c:pt>
                <c:pt idx="1">
                  <c:v>0.16</c:v>
                </c:pt>
                <c:pt idx="2">
                  <c:v>0.13</c:v>
                </c:pt>
                <c:pt idx="3">
                  <c:v>0.12</c:v>
                </c:pt>
                <c:pt idx="4">
                  <c:v>0.12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03752"/>
        <c:axId val="427210024"/>
      </c:barChart>
      <c:catAx>
        <c:axId val="4272037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10024"/>
        <c:crosses val="autoZero"/>
        <c:auto val="1"/>
        <c:lblAlgn val="ctr"/>
        <c:lblOffset val="100"/>
        <c:noMultiLvlLbl val="0"/>
      </c:catAx>
      <c:valAx>
        <c:axId val="4272100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037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032-4938-92E9-ECD9EC1A92A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</c:v>
                </c:pt>
                <c:pt idx="1">
                  <c:v>0.74</c:v>
                </c:pt>
                <c:pt idx="2">
                  <c:v>0.69</c:v>
                </c:pt>
                <c:pt idx="3">
                  <c:v>0.1</c:v>
                </c:pt>
                <c:pt idx="4">
                  <c:v>0.53</c:v>
                </c:pt>
                <c:pt idx="5">
                  <c:v>0.3</c:v>
                </c:pt>
                <c:pt idx="6">
                  <c:v>0.27</c:v>
                </c:pt>
                <c:pt idx="7">
                  <c:v>0</c:v>
                </c:pt>
                <c:pt idx="8">
                  <c:v>0.08</c:v>
                </c:pt>
                <c:pt idx="9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0.81</c:v>
                </c:pt>
                <c:pt idx="1">
                  <c:v>0.74</c:v>
                </c:pt>
                <c:pt idx="2">
                  <c:v>0.66</c:v>
                </c:pt>
                <c:pt idx="3">
                  <c:v>0</c:v>
                </c:pt>
                <c:pt idx="4">
                  <c:v>0.5</c:v>
                </c:pt>
                <c:pt idx="5">
                  <c:v>0.26</c:v>
                </c:pt>
                <c:pt idx="6">
                  <c:v>0.25</c:v>
                </c:pt>
                <c:pt idx="7">
                  <c:v>0</c:v>
                </c:pt>
                <c:pt idx="8">
                  <c:v>0.1</c:v>
                </c:pt>
                <c:pt idx="9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</c:v>
                </c:pt>
                <c:pt idx="1">
                  <c:v>0.75</c:v>
                </c:pt>
                <c:pt idx="2">
                  <c:v>0.66</c:v>
                </c:pt>
                <c:pt idx="3">
                  <c:v>0</c:v>
                </c:pt>
                <c:pt idx="4">
                  <c:v>0.35</c:v>
                </c:pt>
                <c:pt idx="5">
                  <c:v>0.21</c:v>
                </c:pt>
                <c:pt idx="6">
                  <c:v>0.22</c:v>
                </c:pt>
                <c:pt idx="7">
                  <c:v>0</c:v>
                </c:pt>
                <c:pt idx="8">
                  <c:v>7.0000000000000007E-2</c:v>
                </c:pt>
                <c:pt idx="9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Pikok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Profi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0.83</c:v>
                </c:pt>
                <c:pt idx="1">
                  <c:v>0.73</c:v>
                </c:pt>
                <c:pt idx="2">
                  <c:v>0.65</c:v>
                </c:pt>
                <c:pt idx="3">
                  <c:v>0</c:v>
                </c:pt>
                <c:pt idx="4">
                  <c:v>0.5</c:v>
                </c:pt>
                <c:pt idx="5">
                  <c:v>0.26</c:v>
                </c:pt>
                <c:pt idx="6">
                  <c:v>0.23</c:v>
                </c:pt>
                <c:pt idx="7">
                  <c:v>0</c:v>
                </c:pt>
                <c:pt idx="8">
                  <c:v>0.06</c:v>
                </c:pt>
                <c:pt idx="9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10808"/>
        <c:axId val="427213160"/>
      </c:barChart>
      <c:catAx>
        <c:axId val="4272108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13160"/>
        <c:crosses val="autoZero"/>
        <c:auto val="1"/>
        <c:lblAlgn val="ctr"/>
        <c:lblOffset val="100"/>
        <c:noMultiLvlLbl val="0"/>
      </c:catAx>
      <c:valAx>
        <c:axId val="4272131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108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98D-494E-9321-1A468C4265B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0.12</c:v>
                </c:pt>
                <c:pt idx="1">
                  <c:v>0.11</c:v>
                </c:pt>
                <c:pt idx="2">
                  <c:v>0.09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7.0000000000000007E-2</c:v>
                </c:pt>
                <c:pt idx="6">
                  <c:v>0.06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0.1</c:v>
                </c:pt>
                <c:pt idx="3">
                  <c:v>0.08</c:v>
                </c:pt>
                <c:pt idx="4">
                  <c:v>0.06</c:v>
                </c:pt>
                <c:pt idx="5">
                  <c:v>0.05</c:v>
                </c:pt>
                <c:pt idx="6">
                  <c:v>0.04</c:v>
                </c:pt>
                <c:pt idx="7">
                  <c:v>0.03</c:v>
                </c:pt>
                <c:pt idx="8">
                  <c:v>0.01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0.11</c:v>
                </c:pt>
                <c:pt idx="1">
                  <c:v>7.0000000000000007E-2</c:v>
                </c:pt>
                <c:pt idx="2">
                  <c:v>0.08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0.01</c:v>
                </c:pt>
                <c:pt idx="7">
                  <c:v>0.03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0.11</c:v>
                </c:pt>
                <c:pt idx="1">
                  <c:v>0.09</c:v>
                </c:pt>
                <c:pt idx="2">
                  <c:v>7.0000000000000007E-2</c:v>
                </c:pt>
                <c:pt idx="3">
                  <c:v>0.08</c:v>
                </c:pt>
                <c:pt idx="4">
                  <c:v>0.05</c:v>
                </c:pt>
                <c:pt idx="5">
                  <c:v>0.08</c:v>
                </c:pt>
                <c:pt idx="6">
                  <c:v>0.01</c:v>
                </c:pt>
                <c:pt idx="7">
                  <c:v>0.03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26776"/>
        <c:axId val="380520112"/>
      </c:barChart>
      <c:catAx>
        <c:axId val="3805267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20112"/>
        <c:crosses val="autoZero"/>
        <c:auto val="1"/>
        <c:lblAlgn val="ctr"/>
        <c:lblOffset val="100"/>
        <c:noMultiLvlLbl val="0"/>
      </c:catAx>
      <c:valAx>
        <c:axId val="3805201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05267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07280"/>
        <c:axId val="427212768"/>
      </c:barChart>
      <c:catAx>
        <c:axId val="4272072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7212768"/>
        <c:crosses val="autoZero"/>
        <c:auto val="1"/>
        <c:lblAlgn val="ctr"/>
        <c:lblOffset val="100"/>
        <c:noMultiLvlLbl val="0"/>
      </c:catAx>
      <c:valAx>
        <c:axId val="4272127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72072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Pamapol</c:v>
                </c:pt>
                <c:pt idx="6">
                  <c:v>Nasze Smaki</c:v>
                </c:pt>
                <c:pt idx="7">
                  <c:v>Drosed</c:v>
                </c:pt>
                <c:pt idx="8">
                  <c:v>Profi</c:v>
                </c:pt>
                <c:pt idx="9">
                  <c:v>Mazury Ełk</c:v>
                </c:pt>
                <c:pt idx="10">
                  <c:v>Dolina Dobra</c:v>
                </c:pt>
                <c:pt idx="11">
                  <c:v>Mispol</c:v>
                </c:pt>
                <c:pt idx="12">
                  <c:v>Inna</c:v>
                </c:pt>
                <c:pt idx="13">
                  <c:v>Baroni</c:v>
                </c:pt>
                <c:pt idx="14">
                  <c:v>M.E.A.L.</c:v>
                </c:pt>
                <c:pt idx="15">
                  <c:v>Żadna z powyższych</c:v>
                </c:pt>
              </c:strCache>
            </c:strRef>
          </c:cat>
          <c:val>
            <c:numRef>
              <c:f>Arkusz1!$B$2:$B$17</c:f>
              <c:numCache>
                <c:formatCode>0%</c:formatCode>
                <c:ptCount val="16"/>
                <c:pt idx="0">
                  <c:v>0.7</c:v>
                </c:pt>
                <c:pt idx="1">
                  <c:v>0.56999999999999995</c:v>
                </c:pt>
                <c:pt idx="2">
                  <c:v>0.42</c:v>
                </c:pt>
                <c:pt idx="3">
                  <c:v>0.37</c:v>
                </c:pt>
                <c:pt idx="4">
                  <c:v>0.28000000000000003</c:v>
                </c:pt>
                <c:pt idx="5">
                  <c:v>0.18</c:v>
                </c:pt>
                <c:pt idx="6">
                  <c:v>0.17</c:v>
                </c:pt>
                <c:pt idx="7">
                  <c:v>0.16</c:v>
                </c:pt>
                <c:pt idx="8">
                  <c:v>0.15</c:v>
                </c:pt>
                <c:pt idx="9">
                  <c:v>0.05</c:v>
                </c:pt>
                <c:pt idx="10">
                  <c:v>0.05</c:v>
                </c:pt>
                <c:pt idx="11">
                  <c:v>0.03</c:v>
                </c:pt>
                <c:pt idx="12">
                  <c:v>0.03</c:v>
                </c:pt>
                <c:pt idx="13">
                  <c:v>0.03</c:v>
                </c:pt>
                <c:pt idx="14">
                  <c:v>0.02</c:v>
                </c:pt>
                <c:pt idx="15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653992"/>
        <c:axId val="427655952"/>
      </c:barChart>
      <c:catAx>
        <c:axId val="4276539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655952"/>
        <c:crosses val="autoZero"/>
        <c:auto val="1"/>
        <c:lblAlgn val="ctr"/>
        <c:lblOffset val="100"/>
        <c:noMultiLvlLbl val="0"/>
      </c:catAx>
      <c:valAx>
        <c:axId val="4276559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6539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Pamapol</c:v>
                </c:pt>
                <c:pt idx="6">
                  <c:v>Nasze Smaki</c:v>
                </c:pt>
                <c:pt idx="7">
                  <c:v>Drosed</c:v>
                </c:pt>
                <c:pt idx="8">
                  <c:v>Profi</c:v>
                </c:pt>
                <c:pt idx="9">
                  <c:v>Mazury Ełk</c:v>
                </c:pt>
                <c:pt idx="10">
                  <c:v>Dolina Dobra</c:v>
                </c:pt>
                <c:pt idx="11">
                  <c:v>Mispol</c:v>
                </c:pt>
                <c:pt idx="12">
                  <c:v>Inna</c:v>
                </c:pt>
                <c:pt idx="13">
                  <c:v>Baroni</c:v>
                </c:pt>
                <c:pt idx="14">
                  <c:v>M.E.A.L.</c:v>
                </c:pt>
                <c:pt idx="15">
                  <c:v>Żadna z powyższych</c:v>
                </c:pt>
              </c:strCache>
            </c:strRef>
          </c:cat>
          <c:val>
            <c:numRef>
              <c:f>Arkusz1!$C$2:$C$17</c:f>
              <c:numCache>
                <c:formatCode>0%</c:formatCode>
                <c:ptCount val="16"/>
                <c:pt idx="0">
                  <c:v>0.52</c:v>
                </c:pt>
                <c:pt idx="1">
                  <c:v>0.27</c:v>
                </c:pt>
                <c:pt idx="2">
                  <c:v>0.15</c:v>
                </c:pt>
                <c:pt idx="3">
                  <c:v>0.17</c:v>
                </c:pt>
                <c:pt idx="4">
                  <c:v>0.14000000000000001</c:v>
                </c:pt>
                <c:pt idx="5">
                  <c:v>0.08</c:v>
                </c:pt>
                <c:pt idx="6">
                  <c:v>0.11</c:v>
                </c:pt>
                <c:pt idx="7">
                  <c:v>0.1</c:v>
                </c:pt>
                <c:pt idx="8">
                  <c:v>0.09</c:v>
                </c:pt>
                <c:pt idx="9">
                  <c:v>0.03</c:v>
                </c:pt>
                <c:pt idx="10">
                  <c:v>0.01</c:v>
                </c:pt>
                <c:pt idx="11">
                  <c:v>0.01</c:v>
                </c:pt>
                <c:pt idx="12">
                  <c:v>0.02</c:v>
                </c:pt>
                <c:pt idx="13">
                  <c:v>0.03</c:v>
                </c:pt>
                <c:pt idx="14">
                  <c:v>0.01</c:v>
                </c:pt>
                <c:pt idx="15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651248"/>
        <c:axId val="427646544"/>
      </c:barChart>
      <c:catAx>
        <c:axId val="4276512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646544"/>
        <c:crosses val="autoZero"/>
        <c:auto val="1"/>
        <c:lblAlgn val="ctr"/>
        <c:lblOffset val="100"/>
        <c:noMultiLvlLbl val="0"/>
      </c:catAx>
      <c:valAx>
        <c:axId val="4276465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6512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Pamapol</c:v>
                </c:pt>
                <c:pt idx="6">
                  <c:v>Nasze Smaki</c:v>
                </c:pt>
                <c:pt idx="7">
                  <c:v>Drosed</c:v>
                </c:pt>
                <c:pt idx="8">
                  <c:v>Profi</c:v>
                </c:pt>
                <c:pt idx="9">
                  <c:v>Mazury Ełk</c:v>
                </c:pt>
                <c:pt idx="10">
                  <c:v>Dolina Dobra</c:v>
                </c:pt>
                <c:pt idx="11">
                  <c:v>Mispol</c:v>
                </c:pt>
                <c:pt idx="12">
                  <c:v>Inna</c:v>
                </c:pt>
                <c:pt idx="13">
                  <c:v>Baroni</c:v>
                </c:pt>
                <c:pt idx="14">
                  <c:v>M.E.A.L.</c:v>
                </c:pt>
                <c:pt idx="15">
                  <c:v>Żadna z powyższych</c:v>
                </c:pt>
              </c:strCache>
            </c:strRef>
          </c:cat>
          <c:val>
            <c:numRef>
              <c:f>Arkusz1!$E$2:$E$17</c:f>
              <c:numCache>
                <c:formatCode>0%</c:formatCode>
                <c:ptCount val="16"/>
                <c:pt idx="0">
                  <c:v>0.34</c:v>
                </c:pt>
                <c:pt idx="1">
                  <c:v>0.08</c:v>
                </c:pt>
                <c:pt idx="2">
                  <c:v>0.03</c:v>
                </c:pt>
                <c:pt idx="3">
                  <c:v>0.08</c:v>
                </c:pt>
                <c:pt idx="4">
                  <c:v>0.05</c:v>
                </c:pt>
                <c:pt idx="5">
                  <c:v>0.02</c:v>
                </c:pt>
                <c:pt idx="6">
                  <c:v>0.05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  <c:pt idx="10">
                  <c:v>0</c:v>
                </c:pt>
                <c:pt idx="11">
                  <c:v>0.01</c:v>
                </c:pt>
                <c:pt idx="12">
                  <c:v>0.03</c:v>
                </c:pt>
                <c:pt idx="13">
                  <c:v>0</c:v>
                </c:pt>
                <c:pt idx="14">
                  <c:v>0</c:v>
                </c:pt>
                <c:pt idx="15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648112"/>
        <c:axId val="427654776"/>
      </c:barChart>
      <c:catAx>
        <c:axId val="4276481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654776"/>
        <c:crosses val="autoZero"/>
        <c:auto val="1"/>
        <c:lblAlgn val="ctr"/>
        <c:lblOffset val="100"/>
        <c:noMultiLvlLbl val="0"/>
      </c:catAx>
      <c:valAx>
        <c:axId val="4276547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6481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Pamapol</c:v>
                </c:pt>
                <c:pt idx="6">
                  <c:v>Nasze Smaki</c:v>
                </c:pt>
                <c:pt idx="7">
                  <c:v>Drosed</c:v>
                </c:pt>
                <c:pt idx="8">
                  <c:v>Profi</c:v>
                </c:pt>
                <c:pt idx="9">
                  <c:v>Mazury Ełk</c:v>
                </c:pt>
                <c:pt idx="10">
                  <c:v>Dolina Dobra</c:v>
                </c:pt>
                <c:pt idx="11">
                  <c:v>Mispol</c:v>
                </c:pt>
                <c:pt idx="12">
                  <c:v>Inna</c:v>
                </c:pt>
                <c:pt idx="13">
                  <c:v>Baroni</c:v>
                </c:pt>
                <c:pt idx="14">
                  <c:v>M.E.A.L.</c:v>
                </c:pt>
                <c:pt idx="15">
                  <c:v>Żadna z powyższych</c:v>
                </c:pt>
              </c:strCache>
            </c:strRef>
          </c:cat>
          <c:val>
            <c:numRef>
              <c:f>Arkusz1!$D$2:$D$17</c:f>
              <c:numCache>
                <c:formatCode>0%</c:formatCode>
                <c:ptCount val="16"/>
                <c:pt idx="0">
                  <c:v>0.4</c:v>
                </c:pt>
                <c:pt idx="1">
                  <c:v>0.18</c:v>
                </c:pt>
                <c:pt idx="2">
                  <c:v>0.1</c:v>
                </c:pt>
                <c:pt idx="3">
                  <c:v>0.12</c:v>
                </c:pt>
                <c:pt idx="4">
                  <c:v>0.09</c:v>
                </c:pt>
                <c:pt idx="5">
                  <c:v>0.04</c:v>
                </c:pt>
                <c:pt idx="6">
                  <c:v>0.08</c:v>
                </c:pt>
                <c:pt idx="7">
                  <c:v>0.08</c:v>
                </c:pt>
                <c:pt idx="8">
                  <c:v>0.06</c:v>
                </c:pt>
                <c:pt idx="9">
                  <c:v>0.02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0.02</c:v>
                </c:pt>
                <c:pt idx="14">
                  <c:v>0.01</c:v>
                </c:pt>
                <c:pt idx="15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650856"/>
        <c:axId val="427646936"/>
      </c:barChart>
      <c:catAx>
        <c:axId val="4276508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646936"/>
        <c:crosses val="autoZero"/>
        <c:auto val="1"/>
        <c:lblAlgn val="ctr"/>
        <c:lblOffset val="100"/>
        <c:noMultiLvlLbl val="0"/>
      </c:catAx>
      <c:valAx>
        <c:axId val="4276469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6508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</c:v>
                </c:pt>
                <c:pt idx="1">
                  <c:v>0.56999999999999995</c:v>
                </c:pt>
                <c:pt idx="2">
                  <c:v>0.42</c:v>
                </c:pt>
                <c:pt idx="3">
                  <c:v>0.37</c:v>
                </c:pt>
                <c:pt idx="4">
                  <c:v>0.28000000000000003</c:v>
                </c:pt>
                <c:pt idx="5">
                  <c:v>0.17</c:v>
                </c:pt>
                <c:pt idx="6">
                  <c:v>0.16</c:v>
                </c:pt>
                <c:pt idx="7">
                  <c:v>0.18</c:v>
                </c:pt>
                <c:pt idx="8">
                  <c:v>0.15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0.74</c:v>
                </c:pt>
                <c:pt idx="1">
                  <c:v>0.54</c:v>
                </c:pt>
                <c:pt idx="2">
                  <c:v>0.41</c:v>
                </c:pt>
                <c:pt idx="3">
                  <c:v>0.32</c:v>
                </c:pt>
                <c:pt idx="4">
                  <c:v>0.28000000000000003</c:v>
                </c:pt>
                <c:pt idx="5">
                  <c:v>0.19</c:v>
                </c:pt>
                <c:pt idx="6">
                  <c:v>0.16</c:v>
                </c:pt>
                <c:pt idx="7">
                  <c:v>0.11</c:v>
                </c:pt>
                <c:pt idx="8">
                  <c:v>0.17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0.75</c:v>
                </c:pt>
                <c:pt idx="1">
                  <c:v>0.55000000000000004</c:v>
                </c:pt>
                <c:pt idx="2">
                  <c:v>0.37</c:v>
                </c:pt>
                <c:pt idx="3">
                  <c:v>0.22</c:v>
                </c:pt>
                <c:pt idx="4">
                  <c:v>0.2</c:v>
                </c:pt>
                <c:pt idx="5">
                  <c:v>0.13</c:v>
                </c:pt>
                <c:pt idx="6">
                  <c:v>0.1</c:v>
                </c:pt>
                <c:pt idx="7">
                  <c:v>0.12</c:v>
                </c:pt>
                <c:pt idx="8">
                  <c:v>0.11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0.72</c:v>
                </c:pt>
                <c:pt idx="1">
                  <c:v>0.56000000000000005</c:v>
                </c:pt>
                <c:pt idx="2">
                  <c:v>0.4</c:v>
                </c:pt>
                <c:pt idx="3">
                  <c:v>0.33</c:v>
                </c:pt>
                <c:pt idx="4">
                  <c:v>0.3</c:v>
                </c:pt>
                <c:pt idx="5">
                  <c:v>0.19</c:v>
                </c:pt>
                <c:pt idx="6">
                  <c:v>0.14000000000000001</c:v>
                </c:pt>
                <c:pt idx="7">
                  <c:v>0.15</c:v>
                </c:pt>
                <c:pt idx="8">
                  <c:v>0.13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84168"/>
        <c:axId val="459689656"/>
      </c:barChart>
      <c:catAx>
        <c:axId val="4596841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89656"/>
        <c:crosses val="autoZero"/>
        <c:auto val="1"/>
        <c:lblAlgn val="ctr"/>
        <c:lblOffset val="100"/>
        <c:noMultiLvlLbl val="0"/>
      </c:catAx>
      <c:valAx>
        <c:axId val="45968965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841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BDB-4AC1-B698-F0531C20376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0.52</c:v>
                </c:pt>
                <c:pt idx="1">
                  <c:v>0.27</c:v>
                </c:pt>
                <c:pt idx="2">
                  <c:v>0.15</c:v>
                </c:pt>
                <c:pt idx="3">
                  <c:v>0.17</c:v>
                </c:pt>
                <c:pt idx="4">
                  <c:v>0.14000000000000001</c:v>
                </c:pt>
                <c:pt idx="5">
                  <c:v>0.11</c:v>
                </c:pt>
                <c:pt idx="6">
                  <c:v>0.1</c:v>
                </c:pt>
                <c:pt idx="7">
                  <c:v>0.08</c:v>
                </c:pt>
                <c:pt idx="8">
                  <c:v>0.09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0.53</c:v>
                </c:pt>
                <c:pt idx="1">
                  <c:v>0.28999999999999998</c:v>
                </c:pt>
                <c:pt idx="2">
                  <c:v>0.15</c:v>
                </c:pt>
                <c:pt idx="3">
                  <c:v>0.17</c:v>
                </c:pt>
                <c:pt idx="4">
                  <c:v>0.16</c:v>
                </c:pt>
                <c:pt idx="5">
                  <c:v>0.11</c:v>
                </c:pt>
                <c:pt idx="6">
                  <c:v>0.08</c:v>
                </c:pt>
                <c:pt idx="7">
                  <c:v>0.04</c:v>
                </c:pt>
                <c:pt idx="8">
                  <c:v>0.08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</c:v>
                </c:pt>
                <c:pt idx="1">
                  <c:v>0.26</c:v>
                </c:pt>
                <c:pt idx="2">
                  <c:v>0.16</c:v>
                </c:pt>
                <c:pt idx="3">
                  <c:v>0.08</c:v>
                </c:pt>
                <c:pt idx="4">
                  <c:v>0.09</c:v>
                </c:pt>
                <c:pt idx="5">
                  <c:v>0.06</c:v>
                </c:pt>
                <c:pt idx="6">
                  <c:v>0.03</c:v>
                </c:pt>
                <c:pt idx="7">
                  <c:v>0.02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0.54</c:v>
                </c:pt>
                <c:pt idx="1">
                  <c:v>0.24</c:v>
                </c:pt>
                <c:pt idx="2">
                  <c:v>0.14000000000000001</c:v>
                </c:pt>
                <c:pt idx="3">
                  <c:v>0.17</c:v>
                </c:pt>
                <c:pt idx="4">
                  <c:v>0.15</c:v>
                </c:pt>
                <c:pt idx="5">
                  <c:v>0.06</c:v>
                </c:pt>
                <c:pt idx="6">
                  <c:v>0.05</c:v>
                </c:pt>
                <c:pt idx="7">
                  <c:v>0.04</c:v>
                </c:pt>
                <c:pt idx="8">
                  <c:v>0.05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84560"/>
        <c:axId val="459687696"/>
      </c:barChart>
      <c:catAx>
        <c:axId val="4596845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87696"/>
        <c:crosses val="autoZero"/>
        <c:auto val="1"/>
        <c:lblAlgn val="ctr"/>
        <c:lblOffset val="100"/>
        <c:noMultiLvlLbl val="0"/>
      </c:catAx>
      <c:valAx>
        <c:axId val="45968769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84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D20-430B-90B3-A29AF4A3EF4B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D20-430B-90B3-A29AF4A3EF4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</c:v>
                </c:pt>
                <c:pt idx="1">
                  <c:v>0.18</c:v>
                </c:pt>
                <c:pt idx="2">
                  <c:v>0.1</c:v>
                </c:pt>
                <c:pt idx="3">
                  <c:v>0.12</c:v>
                </c:pt>
                <c:pt idx="4">
                  <c:v>0.09</c:v>
                </c:pt>
                <c:pt idx="5">
                  <c:v>0.08</c:v>
                </c:pt>
                <c:pt idx="6">
                  <c:v>0.08</c:v>
                </c:pt>
                <c:pt idx="7">
                  <c:v>0.04</c:v>
                </c:pt>
                <c:pt idx="8">
                  <c:v>0.06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</c:v>
                </c:pt>
                <c:pt idx="1">
                  <c:v>0.16</c:v>
                </c:pt>
                <c:pt idx="2">
                  <c:v>0.1</c:v>
                </c:pt>
                <c:pt idx="3">
                  <c:v>0.13</c:v>
                </c:pt>
                <c:pt idx="4">
                  <c:v>0.12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0.03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0.37</c:v>
                </c:pt>
                <c:pt idx="1">
                  <c:v>0.2</c:v>
                </c:pt>
                <c:pt idx="2">
                  <c:v>0.09</c:v>
                </c:pt>
                <c:pt idx="3">
                  <c:v>0.06</c:v>
                </c:pt>
                <c:pt idx="4">
                  <c:v>0.05</c:v>
                </c:pt>
                <c:pt idx="5">
                  <c:v>0.05</c:v>
                </c:pt>
                <c:pt idx="6">
                  <c:v>0.01</c:v>
                </c:pt>
                <c:pt idx="7">
                  <c:v>0.01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0.38</c:v>
                </c:pt>
                <c:pt idx="1">
                  <c:v>0.14000000000000001</c:v>
                </c:pt>
                <c:pt idx="2">
                  <c:v>0.08</c:v>
                </c:pt>
                <c:pt idx="3">
                  <c:v>0.12</c:v>
                </c:pt>
                <c:pt idx="4">
                  <c:v>0.1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82600"/>
        <c:axId val="459690048"/>
      </c:barChart>
      <c:catAx>
        <c:axId val="459682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90048"/>
        <c:crosses val="autoZero"/>
        <c:auto val="1"/>
        <c:lblAlgn val="ctr"/>
        <c:lblOffset val="100"/>
        <c:noMultiLvlLbl val="0"/>
      </c:catAx>
      <c:valAx>
        <c:axId val="45969004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826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113-4041-92C6-99834BF9E4D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0.34</c:v>
                </c:pt>
                <c:pt idx="1">
                  <c:v>0.08</c:v>
                </c:pt>
                <c:pt idx="2">
                  <c:v>0.03</c:v>
                </c:pt>
                <c:pt idx="3">
                  <c:v>0.08</c:v>
                </c:pt>
                <c:pt idx="4">
                  <c:v>0.05</c:v>
                </c:pt>
                <c:pt idx="5">
                  <c:v>0.05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0.34</c:v>
                </c:pt>
                <c:pt idx="1">
                  <c:v>0.08</c:v>
                </c:pt>
                <c:pt idx="2">
                  <c:v>7.0000000000000007E-2</c:v>
                </c:pt>
                <c:pt idx="3">
                  <c:v>0.1</c:v>
                </c:pt>
                <c:pt idx="4">
                  <c:v>0.05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0.33</c:v>
                </c:pt>
                <c:pt idx="1">
                  <c:v>0.14000000000000001</c:v>
                </c:pt>
                <c:pt idx="2">
                  <c:v>0.06</c:v>
                </c:pt>
                <c:pt idx="3">
                  <c:v>0.04</c:v>
                </c:pt>
                <c:pt idx="4">
                  <c:v>0.02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Pamapol</c:v>
                </c:pt>
                <c:pt idx="8">
                  <c:v>Profi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0.34</c:v>
                </c:pt>
                <c:pt idx="1">
                  <c:v>0.09</c:v>
                </c:pt>
                <c:pt idx="2">
                  <c:v>0.04</c:v>
                </c:pt>
                <c:pt idx="3">
                  <c:v>0.08</c:v>
                </c:pt>
                <c:pt idx="4">
                  <c:v>0.08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79072"/>
        <c:axId val="459690440"/>
      </c:barChart>
      <c:catAx>
        <c:axId val="4596790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90440"/>
        <c:crosses val="autoZero"/>
        <c:auto val="1"/>
        <c:lblAlgn val="ctr"/>
        <c:lblOffset val="100"/>
        <c:noMultiLvlLbl val="0"/>
      </c:catAx>
      <c:valAx>
        <c:axId val="45969044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790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85736"/>
        <c:axId val="459681816"/>
      </c:barChart>
      <c:catAx>
        <c:axId val="4596857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9681816"/>
        <c:crosses val="autoZero"/>
        <c:auto val="1"/>
        <c:lblAlgn val="ctr"/>
        <c:lblOffset val="100"/>
        <c:noMultiLvlLbl val="0"/>
      </c:catAx>
      <c:valAx>
        <c:axId val="4596818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96857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C71-42B8-83C5-27EB797018E0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C71-42B8-83C5-27EB797018E0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C71-42B8-83C5-27EB797018E0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5C71-42B8-83C5-27EB797018E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0.19</c:v>
                </c:pt>
                <c:pt idx="1">
                  <c:v>0.16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0.2</c:v>
                </c:pt>
                <c:pt idx="5">
                  <c:v>0.11</c:v>
                </c:pt>
                <c:pt idx="6">
                  <c:v>7.0000000000000007E-2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0.19</c:v>
                </c:pt>
                <c:pt idx="1">
                  <c:v>0.17</c:v>
                </c:pt>
                <c:pt idx="2">
                  <c:v>0.11</c:v>
                </c:pt>
                <c:pt idx="3">
                  <c:v>0.13</c:v>
                </c:pt>
                <c:pt idx="4">
                  <c:v>0.16</c:v>
                </c:pt>
                <c:pt idx="5">
                  <c:v>0.09</c:v>
                </c:pt>
                <c:pt idx="6">
                  <c:v>0.05</c:v>
                </c:pt>
                <c:pt idx="7">
                  <c:v>0.02</c:v>
                </c:pt>
                <c:pt idx="8">
                  <c:v>0.02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0.18</c:v>
                </c:pt>
                <c:pt idx="1">
                  <c:v>0.17</c:v>
                </c:pt>
                <c:pt idx="2">
                  <c:v>0.13</c:v>
                </c:pt>
                <c:pt idx="3">
                  <c:v>0.13</c:v>
                </c:pt>
                <c:pt idx="4">
                  <c:v>0.16</c:v>
                </c:pt>
                <c:pt idx="5">
                  <c:v>0.08</c:v>
                </c:pt>
                <c:pt idx="6">
                  <c:v>0.06</c:v>
                </c:pt>
                <c:pt idx="7">
                  <c:v>0.02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0.12</c:v>
                </c:pt>
                <c:pt idx="1">
                  <c:v>0.23</c:v>
                </c:pt>
                <c:pt idx="2">
                  <c:v>0.15</c:v>
                </c:pt>
                <c:pt idx="3">
                  <c:v>0.11</c:v>
                </c:pt>
                <c:pt idx="4">
                  <c:v>0.13</c:v>
                </c:pt>
                <c:pt idx="5">
                  <c:v>0.1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20504"/>
        <c:axId val="380527560"/>
      </c:barChart>
      <c:catAx>
        <c:axId val="380520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27560"/>
        <c:crosses val="autoZero"/>
        <c:auto val="1"/>
        <c:lblAlgn val="ctr"/>
        <c:lblOffset val="100"/>
        <c:noMultiLvlLbl val="0"/>
      </c:catAx>
      <c:valAx>
        <c:axId val="3805275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05205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Nasze Smaki</c:v>
                </c:pt>
                <c:pt idx="6">
                  <c:v>Inna</c:v>
                </c:pt>
                <c:pt idx="7">
                  <c:v>Drosed</c:v>
                </c:pt>
                <c:pt idx="8">
                  <c:v>Profi</c:v>
                </c:pt>
                <c:pt idx="9">
                  <c:v>Pamapol</c:v>
                </c:pt>
                <c:pt idx="10">
                  <c:v>Mazury Ełk</c:v>
                </c:pt>
                <c:pt idx="11">
                  <c:v>Baroni</c:v>
                </c:pt>
                <c:pt idx="12">
                  <c:v>M.E.A.L.</c:v>
                </c:pt>
                <c:pt idx="13">
                  <c:v>Dolina Dobra</c:v>
                </c:pt>
                <c:pt idx="14">
                  <c:v>Mispol</c:v>
                </c:pt>
                <c:pt idx="15">
                  <c:v>Nie kupuję w ogóle</c:v>
                </c:pt>
              </c:strCache>
            </c:strRef>
          </c:cat>
          <c:val>
            <c:numRef>
              <c:f>Arkusz1!$B$2:$B$17</c:f>
              <c:numCache>
                <c:formatCode>0%</c:formatCode>
                <c:ptCount val="16"/>
                <c:pt idx="0">
                  <c:v>0.11</c:v>
                </c:pt>
                <c:pt idx="1">
                  <c:v>0.11</c:v>
                </c:pt>
                <c:pt idx="2">
                  <c:v>0.06</c:v>
                </c:pt>
                <c:pt idx="3">
                  <c:v>0.06</c:v>
                </c:pt>
                <c:pt idx="4">
                  <c:v>0.05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</c:v>
                </c:pt>
                <c:pt idx="15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132976"/>
        <c:axId val="545126312"/>
      </c:barChart>
      <c:catAx>
        <c:axId val="5451329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5126312"/>
        <c:crosses val="autoZero"/>
        <c:auto val="1"/>
        <c:lblAlgn val="ctr"/>
        <c:lblOffset val="100"/>
        <c:noMultiLvlLbl val="0"/>
      </c:catAx>
      <c:valAx>
        <c:axId val="5451263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51329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Nasze Smaki</c:v>
                </c:pt>
                <c:pt idx="6">
                  <c:v>Inna</c:v>
                </c:pt>
                <c:pt idx="7">
                  <c:v>Drosed</c:v>
                </c:pt>
                <c:pt idx="8">
                  <c:v>Profi</c:v>
                </c:pt>
                <c:pt idx="9">
                  <c:v>Pamapol</c:v>
                </c:pt>
                <c:pt idx="10">
                  <c:v>Mazury Ełk</c:v>
                </c:pt>
                <c:pt idx="11">
                  <c:v>Baroni</c:v>
                </c:pt>
                <c:pt idx="12">
                  <c:v>M.E.A.L.</c:v>
                </c:pt>
                <c:pt idx="13">
                  <c:v>Dolina Dobra</c:v>
                </c:pt>
                <c:pt idx="14">
                  <c:v>Mispol</c:v>
                </c:pt>
                <c:pt idx="15">
                  <c:v>Nie kupuję w ogóle</c:v>
                </c:pt>
              </c:strCache>
            </c:strRef>
          </c:cat>
          <c:val>
            <c:numRef>
              <c:f>Arkusz1!$C$2:$C$17</c:f>
              <c:numCache>
                <c:formatCode>0%</c:formatCode>
                <c:ptCount val="16"/>
                <c:pt idx="0">
                  <c:v>0.13</c:v>
                </c:pt>
                <c:pt idx="1">
                  <c:v>0.38</c:v>
                </c:pt>
                <c:pt idx="2">
                  <c:v>0.08</c:v>
                </c:pt>
                <c:pt idx="3">
                  <c:v>0.08</c:v>
                </c:pt>
                <c:pt idx="4">
                  <c:v>0.1</c:v>
                </c:pt>
                <c:pt idx="5">
                  <c:v>0.06</c:v>
                </c:pt>
                <c:pt idx="6">
                  <c:v>0.06</c:v>
                </c:pt>
                <c:pt idx="7">
                  <c:v>7.0000000000000007E-2</c:v>
                </c:pt>
                <c:pt idx="8">
                  <c:v>0.05</c:v>
                </c:pt>
                <c:pt idx="9">
                  <c:v>0.02</c:v>
                </c:pt>
                <c:pt idx="10">
                  <c:v>0.02</c:v>
                </c:pt>
                <c:pt idx="11">
                  <c:v>0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151008"/>
        <c:axId val="545152184"/>
      </c:barChart>
      <c:catAx>
        <c:axId val="545151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5152184"/>
        <c:crosses val="autoZero"/>
        <c:auto val="1"/>
        <c:lblAlgn val="ctr"/>
        <c:lblOffset val="100"/>
        <c:noMultiLvlLbl val="0"/>
      </c:catAx>
      <c:valAx>
        <c:axId val="5451521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51510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Nasze Smaki</c:v>
                </c:pt>
                <c:pt idx="6">
                  <c:v>Inna</c:v>
                </c:pt>
                <c:pt idx="7">
                  <c:v>Drosed</c:v>
                </c:pt>
                <c:pt idx="8">
                  <c:v>Profi</c:v>
                </c:pt>
                <c:pt idx="9">
                  <c:v>Pamapol</c:v>
                </c:pt>
                <c:pt idx="10">
                  <c:v>Mazury Ełk</c:v>
                </c:pt>
                <c:pt idx="11">
                  <c:v>Baroni</c:v>
                </c:pt>
                <c:pt idx="12">
                  <c:v>M.E.A.L.</c:v>
                </c:pt>
                <c:pt idx="13">
                  <c:v>Dolina Dobra</c:v>
                </c:pt>
                <c:pt idx="14">
                  <c:v>Mispol</c:v>
                </c:pt>
                <c:pt idx="15">
                  <c:v>Nie kupuję w ogóle</c:v>
                </c:pt>
              </c:strCache>
            </c:strRef>
          </c:cat>
          <c:val>
            <c:numRef>
              <c:f>Arkusz1!$E$2:$E$17</c:f>
              <c:numCache>
                <c:formatCode>0%</c:formatCode>
                <c:ptCount val="16"/>
                <c:pt idx="0">
                  <c:v>0.02</c:v>
                </c:pt>
                <c:pt idx="1">
                  <c:v>0.05</c:v>
                </c:pt>
                <c:pt idx="2">
                  <c:v>0.04</c:v>
                </c:pt>
                <c:pt idx="3">
                  <c:v>0.04</c:v>
                </c:pt>
                <c:pt idx="4">
                  <c:v>0.04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0.06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152576"/>
        <c:axId val="545150616"/>
      </c:barChart>
      <c:catAx>
        <c:axId val="5451525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5150616"/>
        <c:crosses val="autoZero"/>
        <c:auto val="1"/>
        <c:lblAlgn val="ctr"/>
        <c:lblOffset val="100"/>
        <c:noMultiLvlLbl val="0"/>
      </c:catAx>
      <c:valAx>
        <c:axId val="5451506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51525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Arkusz1!$A$2:$A$17</c:f>
              <c:strCache>
                <c:ptCount val="16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Nasze Smaki</c:v>
                </c:pt>
                <c:pt idx="6">
                  <c:v>Inna</c:v>
                </c:pt>
                <c:pt idx="7">
                  <c:v>Drosed</c:v>
                </c:pt>
                <c:pt idx="8">
                  <c:v>Profi</c:v>
                </c:pt>
                <c:pt idx="9">
                  <c:v>Pamapol</c:v>
                </c:pt>
                <c:pt idx="10">
                  <c:v>Mazury Ełk</c:v>
                </c:pt>
                <c:pt idx="11">
                  <c:v>Baroni</c:v>
                </c:pt>
                <c:pt idx="12">
                  <c:v>M.E.A.L.</c:v>
                </c:pt>
                <c:pt idx="13">
                  <c:v>Dolina Dobra</c:v>
                </c:pt>
                <c:pt idx="14">
                  <c:v>Mispol</c:v>
                </c:pt>
                <c:pt idx="15">
                  <c:v>Nie kupuję w ogóle</c:v>
                </c:pt>
              </c:strCache>
            </c:strRef>
          </c:cat>
          <c:val>
            <c:numRef>
              <c:f>Arkusz1!$D$2:$D$17</c:f>
              <c:numCache>
                <c:formatCode>0%</c:formatCode>
                <c:ptCount val="16"/>
                <c:pt idx="0">
                  <c:v>0.47</c:v>
                </c:pt>
                <c:pt idx="1">
                  <c:v>0.35</c:v>
                </c:pt>
                <c:pt idx="2">
                  <c:v>0.36</c:v>
                </c:pt>
                <c:pt idx="3">
                  <c:v>0.22</c:v>
                </c:pt>
                <c:pt idx="4">
                  <c:v>0.21</c:v>
                </c:pt>
                <c:pt idx="5">
                  <c:v>0.1</c:v>
                </c:pt>
                <c:pt idx="6">
                  <c:v>0.05</c:v>
                </c:pt>
                <c:pt idx="7">
                  <c:v>0.11</c:v>
                </c:pt>
                <c:pt idx="8">
                  <c:v>0.11</c:v>
                </c:pt>
                <c:pt idx="9">
                  <c:v>0.1</c:v>
                </c:pt>
                <c:pt idx="10">
                  <c:v>0.03</c:v>
                </c:pt>
                <c:pt idx="11">
                  <c:v>0.01</c:v>
                </c:pt>
                <c:pt idx="12">
                  <c:v>0.03</c:v>
                </c:pt>
                <c:pt idx="13">
                  <c:v>0.03</c:v>
                </c:pt>
                <c:pt idx="14">
                  <c:v>0.02</c:v>
                </c:pt>
                <c:pt idx="1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5029096"/>
        <c:axId val="545029488"/>
      </c:barChart>
      <c:catAx>
        <c:axId val="5450290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5029488"/>
        <c:crosses val="autoZero"/>
        <c:auto val="1"/>
        <c:lblAlgn val="ctr"/>
        <c:lblOffset val="100"/>
        <c:noMultiLvlLbl val="0"/>
      </c:catAx>
      <c:valAx>
        <c:axId val="5450294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50290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765760"/>
        <c:axId val="539527568"/>
      </c:barChart>
      <c:catAx>
        <c:axId val="4277657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39527568"/>
        <c:crosses val="autoZero"/>
        <c:auto val="1"/>
        <c:lblAlgn val="ctr"/>
        <c:lblOffset val="100"/>
        <c:noMultiLvlLbl val="0"/>
      </c:catAx>
      <c:valAx>
        <c:axId val="5395275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77657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0.06</c:v>
                </c:pt>
                <c:pt idx="3">
                  <c:v>0.06</c:v>
                </c:pt>
                <c:pt idx="4">
                  <c:v>0.05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0.13</c:v>
                </c:pt>
                <c:pt idx="1">
                  <c:v>0.12</c:v>
                </c:pt>
                <c:pt idx="2">
                  <c:v>0.05</c:v>
                </c:pt>
                <c:pt idx="3">
                  <c:v>0.06</c:v>
                </c:pt>
                <c:pt idx="4">
                  <c:v>0.02</c:v>
                </c:pt>
                <c:pt idx="5">
                  <c:v>0.04</c:v>
                </c:pt>
                <c:pt idx="6">
                  <c:v>0.05</c:v>
                </c:pt>
                <c:pt idx="7">
                  <c:v>0.04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0.09</c:v>
                </c:pt>
                <c:pt idx="1">
                  <c:v>0.08</c:v>
                </c:pt>
                <c:pt idx="2">
                  <c:v>7.0000000000000007E-2</c:v>
                </c:pt>
                <c:pt idx="3">
                  <c:v>0.04</c:v>
                </c:pt>
                <c:pt idx="4">
                  <c:v>0.03</c:v>
                </c:pt>
                <c:pt idx="5">
                  <c:v>0.05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0.13</c:v>
                </c:pt>
                <c:pt idx="1">
                  <c:v>0.09</c:v>
                </c:pt>
                <c:pt idx="2">
                  <c:v>0.09</c:v>
                </c:pt>
                <c:pt idx="3">
                  <c:v>0.02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9526000"/>
        <c:axId val="539526392"/>
      </c:barChart>
      <c:catAx>
        <c:axId val="5395260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9526392"/>
        <c:crosses val="autoZero"/>
        <c:auto val="1"/>
        <c:lblAlgn val="ctr"/>
        <c:lblOffset val="100"/>
        <c:noMultiLvlLbl val="0"/>
      </c:catAx>
      <c:valAx>
        <c:axId val="53952639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95260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1C7-449C-9717-0AAEEF11C8D3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1C7-449C-9717-0AAEEF11C8D3}"/>
                </c:ext>
              </c:extLst>
            </c:dLbl>
            <c:dLbl>
              <c:idx val="8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1C7-449C-9717-0AAEEF11C8D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0.38</c:v>
                </c:pt>
                <c:pt idx="1">
                  <c:v>0.13</c:v>
                </c:pt>
                <c:pt idx="2">
                  <c:v>0.08</c:v>
                </c:pt>
                <c:pt idx="3">
                  <c:v>0.08</c:v>
                </c:pt>
                <c:pt idx="4">
                  <c:v>0.1</c:v>
                </c:pt>
                <c:pt idx="5">
                  <c:v>0.06</c:v>
                </c:pt>
                <c:pt idx="6">
                  <c:v>0.06</c:v>
                </c:pt>
                <c:pt idx="7">
                  <c:v>0.05</c:v>
                </c:pt>
                <c:pt idx="8">
                  <c:v>7.0000000000000007E-2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0.37</c:v>
                </c:pt>
                <c:pt idx="1">
                  <c:v>0.14000000000000001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0.13</c:v>
                </c:pt>
                <c:pt idx="5">
                  <c:v>0.05</c:v>
                </c:pt>
                <c:pt idx="6">
                  <c:v>0.05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0.36</c:v>
                </c:pt>
                <c:pt idx="1">
                  <c:v>0.17</c:v>
                </c:pt>
                <c:pt idx="2">
                  <c:v>0.08</c:v>
                </c:pt>
                <c:pt idx="3">
                  <c:v>0.03</c:v>
                </c:pt>
                <c:pt idx="4">
                  <c:v>0.05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0.37</c:v>
                </c:pt>
                <c:pt idx="1">
                  <c:v>0.13</c:v>
                </c:pt>
                <c:pt idx="2">
                  <c:v>0.06</c:v>
                </c:pt>
                <c:pt idx="3">
                  <c:v>0.1</c:v>
                </c:pt>
                <c:pt idx="4">
                  <c:v>0.09</c:v>
                </c:pt>
                <c:pt idx="5">
                  <c:v>0.03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9525216"/>
        <c:axId val="539525608"/>
      </c:barChart>
      <c:catAx>
        <c:axId val="539525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9525608"/>
        <c:crosses val="autoZero"/>
        <c:auto val="1"/>
        <c:lblAlgn val="ctr"/>
        <c:lblOffset val="100"/>
        <c:noMultiLvlLbl val="0"/>
      </c:catAx>
      <c:valAx>
        <c:axId val="5395256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95252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0.35</c:v>
                </c:pt>
                <c:pt idx="1">
                  <c:v>0.47</c:v>
                </c:pt>
                <c:pt idx="2">
                  <c:v>0.36</c:v>
                </c:pt>
                <c:pt idx="3">
                  <c:v>0.22</c:v>
                </c:pt>
                <c:pt idx="4">
                  <c:v>0.21</c:v>
                </c:pt>
                <c:pt idx="5">
                  <c:v>0.05</c:v>
                </c:pt>
                <c:pt idx="6">
                  <c:v>0.1</c:v>
                </c:pt>
                <c:pt idx="7">
                  <c:v>0.11</c:v>
                </c:pt>
                <c:pt idx="8">
                  <c:v>0.11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0.37</c:v>
                </c:pt>
                <c:pt idx="1">
                  <c:v>0.5</c:v>
                </c:pt>
                <c:pt idx="2">
                  <c:v>0.32</c:v>
                </c:pt>
                <c:pt idx="3">
                  <c:v>0.24</c:v>
                </c:pt>
                <c:pt idx="4">
                  <c:v>0.23</c:v>
                </c:pt>
                <c:pt idx="5">
                  <c:v>0.05</c:v>
                </c:pt>
                <c:pt idx="6">
                  <c:v>0.18</c:v>
                </c:pt>
                <c:pt idx="7">
                  <c:v>0.13</c:v>
                </c:pt>
                <c:pt idx="8">
                  <c:v>0.12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0.39</c:v>
                </c:pt>
                <c:pt idx="1">
                  <c:v>0.39</c:v>
                </c:pt>
                <c:pt idx="2">
                  <c:v>0.28000000000000003</c:v>
                </c:pt>
                <c:pt idx="3">
                  <c:v>0.16</c:v>
                </c:pt>
                <c:pt idx="4">
                  <c:v>0.14000000000000001</c:v>
                </c:pt>
                <c:pt idx="5">
                  <c:v>0.03</c:v>
                </c:pt>
                <c:pt idx="6">
                  <c:v>0.1</c:v>
                </c:pt>
                <c:pt idx="7">
                  <c:v>0.08</c:v>
                </c:pt>
                <c:pt idx="8">
                  <c:v>0.08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Kraina Wedlin</c:v>
                </c:pt>
                <c:pt idx="4">
                  <c:v>Pikok</c:v>
                </c:pt>
                <c:pt idx="5">
                  <c:v>Inna</c:v>
                </c:pt>
                <c:pt idx="6">
                  <c:v>Nasze Smaki</c:v>
                </c:pt>
                <c:pt idx="7">
                  <c:v>Profi</c:v>
                </c:pt>
                <c:pt idx="8">
                  <c:v>Drosed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0.37</c:v>
                </c:pt>
                <c:pt idx="1">
                  <c:v>0.43</c:v>
                </c:pt>
                <c:pt idx="2">
                  <c:v>0.33</c:v>
                </c:pt>
                <c:pt idx="3">
                  <c:v>0.18</c:v>
                </c:pt>
                <c:pt idx="4">
                  <c:v>0.21</c:v>
                </c:pt>
                <c:pt idx="5">
                  <c:v>7.0000000000000007E-2</c:v>
                </c:pt>
                <c:pt idx="6">
                  <c:v>0.14000000000000001</c:v>
                </c:pt>
                <c:pt idx="7">
                  <c:v>0.09</c:v>
                </c:pt>
                <c:pt idx="8">
                  <c:v>0.08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9527960"/>
        <c:axId val="539528744"/>
      </c:barChart>
      <c:catAx>
        <c:axId val="5395279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9528744"/>
        <c:crosses val="autoZero"/>
        <c:auto val="1"/>
        <c:lblAlgn val="ctr"/>
        <c:lblOffset val="100"/>
        <c:noMultiLvlLbl val="0"/>
      </c:catAx>
      <c:valAx>
        <c:axId val="5395287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95279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6966128"/>
        <c:axId val="556967696"/>
      </c:barChart>
      <c:catAx>
        <c:axId val="5569661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6967696"/>
        <c:crosses val="autoZero"/>
        <c:auto val="1"/>
        <c:lblAlgn val="ctr"/>
        <c:lblOffset val="100"/>
        <c:noMultiLvlLbl val="0"/>
      </c:catAx>
      <c:valAx>
        <c:axId val="5569676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6966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Pamapol</c:v>
                </c:pt>
                <c:pt idx="2">
                  <c:v>Pikok</c:v>
                </c:pt>
                <c:pt idx="3">
                  <c:v>Kraina Wedlin</c:v>
                </c:pt>
                <c:pt idx="4">
                  <c:v>Sokołów</c:v>
                </c:pt>
                <c:pt idx="5">
                  <c:v>Krakus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585576"/>
        <c:axId val="452582832"/>
      </c:barChart>
      <c:catAx>
        <c:axId val="4525855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2582832"/>
        <c:crosses val="autoZero"/>
        <c:auto val="1"/>
        <c:lblAlgn val="ctr"/>
        <c:lblOffset val="100"/>
        <c:noMultiLvlLbl val="0"/>
      </c:catAx>
      <c:valAx>
        <c:axId val="45258283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25855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390-4DDF-A808-1D7BFDCECEC7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390-4DDF-A808-1D7BFDCECEC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0.38</c:v>
                </c:pt>
                <c:pt idx="1">
                  <c:v>0.43</c:v>
                </c:pt>
                <c:pt idx="2">
                  <c:v>0.34</c:v>
                </c:pt>
                <c:pt idx="3">
                  <c:v>0.33</c:v>
                </c:pt>
                <c:pt idx="4">
                  <c:v>0.19</c:v>
                </c:pt>
                <c:pt idx="5">
                  <c:v>0.23</c:v>
                </c:pt>
                <c:pt idx="6">
                  <c:v>0.14000000000000001</c:v>
                </c:pt>
                <c:pt idx="7">
                  <c:v>0.2</c:v>
                </c:pt>
                <c:pt idx="8">
                  <c:v>0.18</c:v>
                </c:pt>
                <c:pt idx="9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0.36</c:v>
                </c:pt>
                <c:pt idx="1">
                  <c:v>0.35</c:v>
                </c:pt>
                <c:pt idx="2">
                  <c:v>0.34</c:v>
                </c:pt>
                <c:pt idx="3">
                  <c:v>0.31</c:v>
                </c:pt>
                <c:pt idx="4">
                  <c:v>0.18</c:v>
                </c:pt>
                <c:pt idx="5">
                  <c:v>0.14000000000000001</c:v>
                </c:pt>
                <c:pt idx="6">
                  <c:v>0.14000000000000001</c:v>
                </c:pt>
                <c:pt idx="7">
                  <c:v>0.19</c:v>
                </c:pt>
                <c:pt idx="8">
                  <c:v>0.15</c:v>
                </c:pt>
                <c:pt idx="9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0.38</c:v>
                </c:pt>
                <c:pt idx="1">
                  <c:v>0.35</c:v>
                </c:pt>
                <c:pt idx="2">
                  <c:v>0.35</c:v>
                </c:pt>
                <c:pt idx="3">
                  <c:v>0.31</c:v>
                </c:pt>
                <c:pt idx="4">
                  <c:v>0.18</c:v>
                </c:pt>
                <c:pt idx="5">
                  <c:v>0.11</c:v>
                </c:pt>
                <c:pt idx="6">
                  <c:v>0.09</c:v>
                </c:pt>
                <c:pt idx="7">
                  <c:v>0.14000000000000001</c:v>
                </c:pt>
                <c:pt idx="8">
                  <c:v>0.15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Indykpol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0.42</c:v>
                </c:pt>
                <c:pt idx="1">
                  <c:v>0.33</c:v>
                </c:pt>
                <c:pt idx="2">
                  <c:v>0.27</c:v>
                </c:pt>
                <c:pt idx="3">
                  <c:v>0.3</c:v>
                </c:pt>
                <c:pt idx="4">
                  <c:v>0.2</c:v>
                </c:pt>
                <c:pt idx="5">
                  <c:v>0.19</c:v>
                </c:pt>
                <c:pt idx="6">
                  <c:v>0.08</c:v>
                </c:pt>
                <c:pt idx="7">
                  <c:v>0.18</c:v>
                </c:pt>
                <c:pt idx="8">
                  <c:v>0.14000000000000001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24816"/>
        <c:axId val="380521680"/>
      </c:barChart>
      <c:catAx>
        <c:axId val="3805248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21680"/>
        <c:crosses val="autoZero"/>
        <c:auto val="1"/>
        <c:lblAlgn val="ctr"/>
        <c:lblOffset val="100"/>
        <c:noMultiLvlLbl val="0"/>
      </c:catAx>
      <c:valAx>
        <c:axId val="3805216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805248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Pamapol</c:v>
                </c:pt>
                <c:pt idx="2">
                  <c:v>Pikok</c:v>
                </c:pt>
                <c:pt idx="3">
                  <c:v>Kraina Wedlin</c:v>
                </c:pt>
                <c:pt idx="4">
                  <c:v>Sokołów</c:v>
                </c:pt>
                <c:pt idx="5">
                  <c:v>Krakus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0.04</c:v>
                </c:pt>
                <c:pt idx="1">
                  <c:v>0.06</c:v>
                </c:pt>
                <c:pt idx="2">
                  <c:v>0.04</c:v>
                </c:pt>
                <c:pt idx="3">
                  <c:v>0.04</c:v>
                </c:pt>
                <c:pt idx="4">
                  <c:v>0.02</c:v>
                </c:pt>
                <c:pt idx="5">
                  <c:v>0.05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Pamapol</c:v>
                </c:pt>
                <c:pt idx="2">
                  <c:v>Pikok</c:v>
                </c:pt>
                <c:pt idx="3">
                  <c:v>Kraina Wedlin</c:v>
                </c:pt>
                <c:pt idx="4">
                  <c:v>Sokołów</c:v>
                </c:pt>
                <c:pt idx="5">
                  <c:v>Krakus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0.08</c:v>
                </c:pt>
                <c:pt idx="1">
                  <c:v>0.05</c:v>
                </c:pt>
                <c:pt idx="2">
                  <c:v>0.05</c:v>
                </c:pt>
                <c:pt idx="3">
                  <c:v>0.04</c:v>
                </c:pt>
                <c:pt idx="4">
                  <c:v>0.04</c:v>
                </c:pt>
                <c:pt idx="5">
                  <c:v>0.01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Pamapol</c:v>
                </c:pt>
                <c:pt idx="2">
                  <c:v>Pikok</c:v>
                </c:pt>
                <c:pt idx="3">
                  <c:v>Kraina Wedlin</c:v>
                </c:pt>
                <c:pt idx="4">
                  <c:v>Sokołów</c:v>
                </c:pt>
                <c:pt idx="5">
                  <c:v>Krakus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0.04</c:v>
                </c:pt>
                <c:pt idx="2">
                  <c:v>0.05</c:v>
                </c:pt>
                <c:pt idx="3">
                  <c:v>0.02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Pamapol</c:v>
                </c:pt>
                <c:pt idx="2">
                  <c:v>Pikok</c:v>
                </c:pt>
                <c:pt idx="3">
                  <c:v>Kraina Wedlin</c:v>
                </c:pt>
                <c:pt idx="4">
                  <c:v>Sokołów</c:v>
                </c:pt>
                <c:pt idx="5">
                  <c:v>Krakus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0.05</c:v>
                </c:pt>
                <c:pt idx="1">
                  <c:v>0.05</c:v>
                </c:pt>
                <c:pt idx="2">
                  <c:v>0.04</c:v>
                </c:pt>
                <c:pt idx="3">
                  <c:v>0.06</c:v>
                </c:pt>
                <c:pt idx="4">
                  <c:v>0.04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0.04</c:v>
                </c:pt>
                <c:pt idx="9" formatCode="###0%">
                  <c:v>0.02</c:v>
                </c:pt>
                <c:pt idx="10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2583616"/>
        <c:axId val="452584008"/>
      </c:barChart>
      <c:catAx>
        <c:axId val="452583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2584008"/>
        <c:crosses val="autoZero"/>
        <c:auto val="1"/>
        <c:lblAlgn val="ctr"/>
        <c:lblOffset val="100"/>
        <c:noMultiLvlLbl val="0"/>
      </c:catAx>
      <c:valAx>
        <c:axId val="45258400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525836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002264"/>
        <c:axId val="547003048"/>
      </c:barChart>
      <c:catAx>
        <c:axId val="5470022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7003048"/>
        <c:crosses val="autoZero"/>
        <c:auto val="1"/>
        <c:lblAlgn val="ctr"/>
        <c:lblOffset val="100"/>
        <c:noMultiLvlLbl val="0"/>
      </c:catAx>
      <c:valAx>
        <c:axId val="5470030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70022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4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  <c:pt idx="3">
                  <c:v>Dolina Dobra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003440"/>
        <c:axId val="547004224"/>
      </c:barChart>
      <c:catAx>
        <c:axId val="54700344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7004224"/>
        <c:crosses val="autoZero"/>
        <c:auto val="1"/>
        <c:lblAlgn val="ctr"/>
        <c:lblOffset val="100"/>
        <c:noMultiLvlLbl val="0"/>
      </c:catAx>
      <c:valAx>
        <c:axId val="54700422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70034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4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  <c:pt idx="3">
                  <c:v>Dolina Dobra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4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  <c:pt idx="3">
                  <c:v>Dolina Dobra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4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  <c:pt idx="3">
                  <c:v>Dolina Dobra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4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  <c:pt idx="3">
                  <c:v>Dolina Dobra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0.01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47007752"/>
        <c:axId val="547008536"/>
      </c:barChart>
      <c:catAx>
        <c:axId val="5470077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7008536"/>
        <c:crosses val="autoZero"/>
        <c:auto val="1"/>
        <c:lblAlgn val="ctr"/>
        <c:lblOffset val="100"/>
        <c:noMultiLvlLbl val="0"/>
      </c:catAx>
      <c:valAx>
        <c:axId val="54700853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70077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0.16499999999999998</c:v>
                </c:pt>
                <c:pt idx="1">
                  <c:v>0.13750000000000001</c:v>
                </c:pt>
                <c:pt idx="2">
                  <c:v>4.9999999999999989E-2</c:v>
                </c:pt>
                <c:pt idx="3">
                  <c:v>7.5000000000000011E-2</c:v>
                </c:pt>
                <c:pt idx="4">
                  <c:v>0.12</c:v>
                </c:pt>
                <c:pt idx="5">
                  <c:v>0.15</c:v>
                </c:pt>
                <c:pt idx="6">
                  <c:v>0.16499999999999998</c:v>
                </c:pt>
                <c:pt idx="7">
                  <c:v>0.2225</c:v>
                </c:pt>
                <c:pt idx="8">
                  <c:v>0.155</c:v>
                </c:pt>
                <c:pt idx="9">
                  <c:v>0.16250000000000001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0.34</c:v>
                </c:pt>
                <c:pt idx="1">
                  <c:v>0.45</c:v>
                </c:pt>
                <c:pt idx="2">
                  <c:v>0.8</c:v>
                </c:pt>
                <c:pt idx="3">
                  <c:v>0.7</c:v>
                </c:pt>
                <c:pt idx="4">
                  <c:v>0.52</c:v>
                </c:pt>
                <c:pt idx="5">
                  <c:v>0.4</c:v>
                </c:pt>
                <c:pt idx="6">
                  <c:v>0.34</c:v>
                </c:pt>
                <c:pt idx="7">
                  <c:v>0.11</c:v>
                </c:pt>
                <c:pt idx="8">
                  <c:v>0.38</c:v>
                </c:pt>
                <c:pt idx="9">
                  <c:v>0.35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0.16499999999999998</c:v>
                </c:pt>
                <c:pt idx="1">
                  <c:v>0.13750000000000001</c:v>
                </c:pt>
                <c:pt idx="2">
                  <c:v>4.9999999999999989E-2</c:v>
                </c:pt>
                <c:pt idx="3">
                  <c:v>7.5000000000000011E-2</c:v>
                </c:pt>
                <c:pt idx="4">
                  <c:v>0.12</c:v>
                </c:pt>
                <c:pt idx="5">
                  <c:v>0.15</c:v>
                </c:pt>
                <c:pt idx="6">
                  <c:v>0.16499999999999998</c:v>
                </c:pt>
                <c:pt idx="7">
                  <c:v>0.2225</c:v>
                </c:pt>
                <c:pt idx="8">
                  <c:v>0.155</c:v>
                </c:pt>
                <c:pt idx="9">
                  <c:v>0.16250000000000001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70840"/>
        <c:axId val="552271232"/>
      </c:barChart>
      <c:catAx>
        <c:axId val="5522708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71232"/>
        <c:crosses val="autoZero"/>
        <c:auto val="1"/>
        <c:lblAlgn val="ctr"/>
        <c:lblOffset val="100"/>
        <c:noMultiLvlLbl val="0"/>
      </c:catAx>
      <c:valAx>
        <c:axId val="55227123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708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0.245</c:v>
                </c:pt>
                <c:pt idx="1">
                  <c:v>0.22750000000000001</c:v>
                </c:pt>
                <c:pt idx="2">
                  <c:v>7.7500000000000013E-2</c:v>
                </c:pt>
                <c:pt idx="3">
                  <c:v>0.14500000000000002</c:v>
                </c:pt>
                <c:pt idx="4">
                  <c:v>0.21249999999999999</c:v>
                </c:pt>
                <c:pt idx="5">
                  <c:v>0.22500000000000001</c:v>
                </c:pt>
                <c:pt idx="6">
                  <c:v>0.24249999999999999</c:v>
                </c:pt>
                <c:pt idx="7">
                  <c:v>0.23499999999999999</c:v>
                </c:pt>
                <c:pt idx="8">
                  <c:v>0.23</c:v>
                </c:pt>
                <c:pt idx="9">
                  <c:v>0.16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0.09</c:v>
                </c:pt>
                <c:pt idx="2">
                  <c:v>0.69</c:v>
                </c:pt>
                <c:pt idx="3">
                  <c:v>0.42</c:v>
                </c:pt>
                <c:pt idx="4">
                  <c:v>0.15</c:v>
                </c:pt>
                <c:pt idx="5">
                  <c:v>0.1</c:v>
                </c:pt>
                <c:pt idx="6">
                  <c:v>0.03</c:v>
                </c:pt>
                <c:pt idx="7">
                  <c:v>0.06</c:v>
                </c:pt>
                <c:pt idx="8">
                  <c:v>0.08</c:v>
                </c:pt>
                <c:pt idx="9">
                  <c:v>0.36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0.245</c:v>
                </c:pt>
                <c:pt idx="1">
                  <c:v>0.22750000000000001</c:v>
                </c:pt>
                <c:pt idx="2">
                  <c:v>7.7500000000000013E-2</c:v>
                </c:pt>
                <c:pt idx="3">
                  <c:v>0.14500000000000002</c:v>
                </c:pt>
                <c:pt idx="4">
                  <c:v>0.21249999999999999</c:v>
                </c:pt>
                <c:pt idx="5">
                  <c:v>0.22500000000000001</c:v>
                </c:pt>
                <c:pt idx="6">
                  <c:v>0.24249999999999999</c:v>
                </c:pt>
                <c:pt idx="7">
                  <c:v>0.23499999999999999</c:v>
                </c:pt>
                <c:pt idx="8">
                  <c:v>0.23</c:v>
                </c:pt>
                <c:pt idx="9">
                  <c:v>0.16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68880"/>
        <c:axId val="552269272"/>
      </c:barChart>
      <c:catAx>
        <c:axId val="5522688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69272"/>
        <c:crosses val="autoZero"/>
        <c:auto val="1"/>
        <c:lblAlgn val="ctr"/>
        <c:lblOffset val="100"/>
        <c:noMultiLvlLbl val="0"/>
      </c:catAx>
      <c:valAx>
        <c:axId val="55226927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68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3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</c:v>
                </c:pt>
                <c:pt idx="1">
                  <c:v>0.20500000000000002</c:v>
                </c:pt>
                <c:pt idx="2">
                  <c:v>6.5000000000000002E-2</c:v>
                </c:pt>
                <c:pt idx="3">
                  <c:v>0.10750000000000001</c:v>
                </c:pt>
                <c:pt idx="4">
                  <c:v>0.1825</c:v>
                </c:pt>
                <c:pt idx="5">
                  <c:v>0.20500000000000002</c:v>
                </c:pt>
                <c:pt idx="6">
                  <c:v>0.23</c:v>
                </c:pt>
                <c:pt idx="7">
                  <c:v>0.2225</c:v>
                </c:pt>
                <c:pt idx="8">
                  <c:v>0.2175</c:v>
                </c:pt>
                <c:pt idx="9">
                  <c:v>0.13250000000000001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0.08</c:v>
                </c:pt>
                <c:pt idx="1">
                  <c:v>0.18</c:v>
                </c:pt>
                <c:pt idx="2">
                  <c:v>0.74</c:v>
                </c:pt>
                <c:pt idx="3">
                  <c:v>0.56999999999999995</c:v>
                </c:pt>
                <c:pt idx="4">
                  <c:v>0.27</c:v>
                </c:pt>
                <c:pt idx="5">
                  <c:v>0.18</c:v>
                </c:pt>
                <c:pt idx="6">
                  <c:v>0.08</c:v>
                </c:pt>
                <c:pt idx="7">
                  <c:v>0.11</c:v>
                </c:pt>
                <c:pt idx="8">
                  <c:v>0.13</c:v>
                </c:pt>
                <c:pt idx="9">
                  <c:v>0.47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</c:v>
                </c:pt>
                <c:pt idx="1">
                  <c:v>0.20500000000000002</c:v>
                </c:pt>
                <c:pt idx="2">
                  <c:v>6.5000000000000002E-2</c:v>
                </c:pt>
                <c:pt idx="3">
                  <c:v>0.10750000000000001</c:v>
                </c:pt>
                <c:pt idx="4">
                  <c:v>0.1825</c:v>
                </c:pt>
                <c:pt idx="5">
                  <c:v>0.20500000000000002</c:v>
                </c:pt>
                <c:pt idx="6">
                  <c:v>0.23</c:v>
                </c:pt>
                <c:pt idx="7">
                  <c:v>0.2225</c:v>
                </c:pt>
                <c:pt idx="8">
                  <c:v>0.2175</c:v>
                </c:pt>
                <c:pt idx="9">
                  <c:v>0.13250000000000001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70448"/>
        <c:axId val="552264960"/>
      </c:barChart>
      <c:catAx>
        <c:axId val="5522704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64960"/>
        <c:crosses val="autoZero"/>
        <c:auto val="1"/>
        <c:lblAlgn val="ctr"/>
        <c:lblOffset val="100"/>
        <c:noMultiLvlLbl val="0"/>
      </c:catAx>
      <c:valAx>
        <c:axId val="55226496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704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0.22750000000000001</c:v>
                </c:pt>
                <c:pt idx="2">
                  <c:v>0.11749999999999999</c:v>
                </c:pt>
                <c:pt idx="3">
                  <c:v>0.1575</c:v>
                </c:pt>
                <c:pt idx="4">
                  <c:v>0.20749999999999999</c:v>
                </c:pt>
                <c:pt idx="5">
                  <c:v>0.22</c:v>
                </c:pt>
                <c:pt idx="6">
                  <c:v>0.23</c:v>
                </c:pt>
                <c:pt idx="7">
                  <c:v>0.23749999999999999</c:v>
                </c:pt>
                <c:pt idx="8">
                  <c:v>0.22500000000000001</c:v>
                </c:pt>
                <c:pt idx="9">
                  <c:v>0.19750000000000001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0.09</c:v>
                </c:pt>
                <c:pt idx="2">
                  <c:v>0.53</c:v>
                </c:pt>
                <c:pt idx="3">
                  <c:v>0.37</c:v>
                </c:pt>
                <c:pt idx="4">
                  <c:v>0.17</c:v>
                </c:pt>
                <c:pt idx="5">
                  <c:v>0.12</c:v>
                </c:pt>
                <c:pt idx="6">
                  <c:v>0.08</c:v>
                </c:pt>
                <c:pt idx="7">
                  <c:v>0.05</c:v>
                </c:pt>
                <c:pt idx="8">
                  <c:v>0.1</c:v>
                </c:pt>
                <c:pt idx="9">
                  <c:v>0.21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0.22750000000000001</c:v>
                </c:pt>
                <c:pt idx="2">
                  <c:v>0.11749999999999999</c:v>
                </c:pt>
                <c:pt idx="3">
                  <c:v>0.1575</c:v>
                </c:pt>
                <c:pt idx="4">
                  <c:v>0.20749999999999999</c:v>
                </c:pt>
                <c:pt idx="5">
                  <c:v>0.22</c:v>
                </c:pt>
                <c:pt idx="6">
                  <c:v>0.23</c:v>
                </c:pt>
                <c:pt idx="7">
                  <c:v>0.23749999999999999</c:v>
                </c:pt>
                <c:pt idx="8">
                  <c:v>0.22500000000000001</c:v>
                </c:pt>
                <c:pt idx="9">
                  <c:v>0.19750000000000001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58688"/>
        <c:axId val="552258296"/>
      </c:barChart>
      <c:catAx>
        <c:axId val="55225868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58296"/>
        <c:crosses val="autoZero"/>
        <c:auto val="1"/>
        <c:lblAlgn val="ctr"/>
        <c:lblOffset val="100"/>
        <c:noMultiLvlLbl val="0"/>
      </c:catAx>
      <c:valAx>
        <c:axId val="55225829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586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220</c:v>
                </c:pt>
                <c:pt idx="1">
                  <c:v>149</c:v>
                </c:pt>
                <c:pt idx="2">
                  <c:v>113</c:v>
                </c:pt>
                <c:pt idx="3">
                  <c:v>110</c:v>
                </c:pt>
                <c:pt idx="4">
                  <c:v>99</c:v>
                </c:pt>
                <c:pt idx="5">
                  <c:v>92</c:v>
                </c:pt>
                <c:pt idx="6">
                  <c:v>86</c:v>
                </c:pt>
                <c:pt idx="7">
                  <c:v>85</c:v>
                </c:pt>
                <c:pt idx="8">
                  <c:v>78</c:v>
                </c:pt>
                <c:pt idx="9">
                  <c:v>75</c:v>
                </c:pt>
                <c:pt idx="10">
                  <c:v>70</c:v>
                </c:pt>
                <c:pt idx="11">
                  <c:v>64</c:v>
                </c:pt>
                <c:pt idx="12">
                  <c:v>64</c:v>
                </c:pt>
                <c:pt idx="13">
                  <c:v>56</c:v>
                </c:pt>
                <c:pt idx="14">
                  <c:v>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3094424"/>
        <c:axId val="553090504"/>
      </c:barChart>
      <c:catAx>
        <c:axId val="5530944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3090504"/>
        <c:crosses val="autoZero"/>
        <c:auto val="1"/>
        <c:lblAlgn val="ctr"/>
        <c:lblOffset val="100"/>
        <c:noMultiLvlLbl val="0"/>
      </c:catAx>
      <c:valAx>
        <c:axId val="553090504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530944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220</c:v>
                </c:pt>
                <c:pt idx="1">
                  <c:v>149</c:v>
                </c:pt>
                <c:pt idx="2">
                  <c:v>113</c:v>
                </c:pt>
                <c:pt idx="3">
                  <c:v>110</c:v>
                </c:pt>
                <c:pt idx="4">
                  <c:v>99</c:v>
                </c:pt>
                <c:pt idx="5">
                  <c:v>92</c:v>
                </c:pt>
                <c:pt idx="6">
                  <c:v>86</c:v>
                </c:pt>
                <c:pt idx="7">
                  <c:v>85</c:v>
                </c:pt>
                <c:pt idx="8">
                  <c:v>78</c:v>
                </c:pt>
                <c:pt idx="9">
                  <c:v>75</c:v>
                </c:pt>
                <c:pt idx="10">
                  <c:v>70</c:v>
                </c:pt>
                <c:pt idx="11">
                  <c:v>64</c:v>
                </c:pt>
                <c:pt idx="12">
                  <c:v>64</c:v>
                </c:pt>
                <c:pt idx="13">
                  <c:v>56</c:v>
                </c:pt>
                <c:pt idx="14">
                  <c:v>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99851128"/>
        <c:axId val="599855048"/>
      </c:barChart>
      <c:catAx>
        <c:axId val="5998511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99855048"/>
        <c:crosses val="autoZero"/>
        <c:auto val="1"/>
        <c:lblAlgn val="ctr"/>
        <c:lblOffset val="100"/>
        <c:noMultiLvlLbl val="0"/>
      </c:catAx>
      <c:valAx>
        <c:axId val="59985504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99851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23640"/>
        <c:axId val="380521288"/>
      </c:barChart>
      <c:catAx>
        <c:axId val="3805236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0521288"/>
        <c:crosses val="autoZero"/>
        <c:auto val="1"/>
        <c:lblAlgn val="ctr"/>
        <c:lblOffset val="100"/>
        <c:noMultiLvlLbl val="0"/>
      </c:catAx>
      <c:valAx>
        <c:axId val="3805212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0523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99848776"/>
        <c:axId val="599847600"/>
      </c:barChart>
      <c:catAx>
        <c:axId val="5998487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99847600"/>
        <c:crosses val="autoZero"/>
        <c:auto val="1"/>
        <c:lblAlgn val="ctr"/>
        <c:lblOffset val="100"/>
        <c:noMultiLvlLbl val="0"/>
      </c:catAx>
      <c:valAx>
        <c:axId val="5998476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998487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DF1-44AE-851B-1A8E5AF4656A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DF1-44AE-851B-1A8E5AF4656A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DF1-44AE-851B-1A8E5AF4656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79</c:v>
                </c:pt>
                <c:pt idx="1">
                  <c:v>82</c:v>
                </c:pt>
                <c:pt idx="2">
                  <c:v>71</c:v>
                </c:pt>
                <c:pt idx="3">
                  <c:v>35</c:v>
                </c:pt>
                <c:pt idx="4">
                  <c:v>61</c:v>
                </c:pt>
                <c:pt idx="5">
                  <c:v>63</c:v>
                </c:pt>
                <c:pt idx="6">
                  <c:v>90</c:v>
                </c:pt>
                <c:pt idx="7">
                  <c:v>86</c:v>
                </c:pt>
                <c:pt idx="8">
                  <c:v>76</c:v>
                </c:pt>
                <c:pt idx="9">
                  <c:v>73</c:v>
                </c:pt>
                <c:pt idx="10">
                  <c:v>77</c:v>
                </c:pt>
                <c:pt idx="11">
                  <c:v>76</c:v>
                </c:pt>
                <c:pt idx="12">
                  <c:v>81</c:v>
                </c:pt>
                <c:pt idx="13">
                  <c:v>86</c:v>
                </c:pt>
                <c:pt idx="14">
                  <c:v>75</c:v>
                </c:pt>
                <c:pt idx="15">
                  <c:v>83</c:v>
                </c:pt>
                <c:pt idx="16">
                  <c:v>70</c:v>
                </c:pt>
                <c:pt idx="17">
                  <c:v>70</c:v>
                </c:pt>
                <c:pt idx="18">
                  <c:v>28.000000000000004</c:v>
                </c:pt>
                <c:pt idx="19">
                  <c:v>60</c:v>
                </c:pt>
                <c:pt idx="20">
                  <c:v>66</c:v>
                </c:pt>
                <c:pt idx="21">
                  <c:v>81</c:v>
                </c:pt>
                <c:pt idx="22">
                  <c:v>81</c:v>
                </c:pt>
                <c:pt idx="23">
                  <c:v>75</c:v>
                </c:pt>
                <c:pt idx="24">
                  <c:v>76</c:v>
                </c:pt>
                <c:pt idx="25">
                  <c:v>74</c:v>
                </c:pt>
                <c:pt idx="26">
                  <c:v>75</c:v>
                </c:pt>
                <c:pt idx="27">
                  <c:v>78</c:v>
                </c:pt>
                <c:pt idx="28">
                  <c:v>73</c:v>
                </c:pt>
                <c:pt idx="29">
                  <c:v>76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79</c:v>
                </c:pt>
                <c:pt idx="1">
                  <c:v>82</c:v>
                </c:pt>
                <c:pt idx="2">
                  <c:v>71</c:v>
                </c:pt>
                <c:pt idx="3">
                  <c:v>35</c:v>
                </c:pt>
                <c:pt idx="4">
                  <c:v>61</c:v>
                </c:pt>
                <c:pt idx="5">
                  <c:v>63</c:v>
                </c:pt>
                <c:pt idx="6">
                  <c:v>90</c:v>
                </c:pt>
                <c:pt idx="7">
                  <c:v>86</c:v>
                </c:pt>
                <c:pt idx="8">
                  <c:v>76</c:v>
                </c:pt>
                <c:pt idx="9">
                  <c:v>73</c:v>
                </c:pt>
                <c:pt idx="10">
                  <c:v>77</c:v>
                </c:pt>
                <c:pt idx="11">
                  <c:v>76</c:v>
                </c:pt>
                <c:pt idx="12">
                  <c:v>81</c:v>
                </c:pt>
                <c:pt idx="13">
                  <c:v>86</c:v>
                </c:pt>
                <c:pt idx="14">
                  <c:v>75</c:v>
                </c:pt>
                <c:pt idx="15">
                  <c:v>83</c:v>
                </c:pt>
                <c:pt idx="16">
                  <c:v>70</c:v>
                </c:pt>
                <c:pt idx="17">
                  <c:v>70</c:v>
                </c:pt>
                <c:pt idx="18">
                  <c:v>28.000000000000004</c:v>
                </c:pt>
                <c:pt idx="19">
                  <c:v>60</c:v>
                </c:pt>
                <c:pt idx="20">
                  <c:v>66</c:v>
                </c:pt>
                <c:pt idx="21">
                  <c:v>81</c:v>
                </c:pt>
                <c:pt idx="22">
                  <c:v>81</c:v>
                </c:pt>
                <c:pt idx="23">
                  <c:v>75</c:v>
                </c:pt>
                <c:pt idx="24">
                  <c:v>76</c:v>
                </c:pt>
                <c:pt idx="25">
                  <c:v>74</c:v>
                </c:pt>
                <c:pt idx="26">
                  <c:v>75</c:v>
                </c:pt>
                <c:pt idx="27">
                  <c:v>78</c:v>
                </c:pt>
                <c:pt idx="28">
                  <c:v>73</c:v>
                </c:pt>
                <c:pt idx="29">
                  <c:v>76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845640"/>
        <c:axId val="599847992"/>
      </c:scatterChart>
      <c:valAx>
        <c:axId val="5998456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847992"/>
        <c:crosses val="max"/>
        <c:crossBetween val="midCat"/>
      </c:valAx>
      <c:valAx>
        <c:axId val="5998479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8456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33</c:v>
                </c:pt>
                <c:pt idx="1">
                  <c:v>55.000000000000007</c:v>
                </c:pt>
                <c:pt idx="2">
                  <c:v>40</c:v>
                </c:pt>
                <c:pt idx="3">
                  <c:v>27</c:v>
                </c:pt>
                <c:pt idx="4">
                  <c:v>39</c:v>
                </c:pt>
                <c:pt idx="5">
                  <c:v>27</c:v>
                </c:pt>
                <c:pt idx="6">
                  <c:v>53</c:v>
                </c:pt>
                <c:pt idx="7">
                  <c:v>55.000000000000007</c:v>
                </c:pt>
                <c:pt idx="8">
                  <c:v>52</c:v>
                </c:pt>
                <c:pt idx="9">
                  <c:v>45</c:v>
                </c:pt>
                <c:pt idx="10">
                  <c:v>55.000000000000007</c:v>
                </c:pt>
                <c:pt idx="11">
                  <c:v>42</c:v>
                </c:pt>
                <c:pt idx="12">
                  <c:v>45</c:v>
                </c:pt>
                <c:pt idx="13">
                  <c:v>51</c:v>
                </c:pt>
                <c:pt idx="14">
                  <c:v>38</c:v>
                </c:pt>
                <c:pt idx="15">
                  <c:v>35</c:v>
                </c:pt>
                <c:pt idx="16">
                  <c:v>45</c:v>
                </c:pt>
                <c:pt idx="17">
                  <c:v>40</c:v>
                </c:pt>
                <c:pt idx="18">
                  <c:v>22</c:v>
                </c:pt>
                <c:pt idx="19">
                  <c:v>40</c:v>
                </c:pt>
                <c:pt idx="20">
                  <c:v>27</c:v>
                </c:pt>
                <c:pt idx="21">
                  <c:v>51</c:v>
                </c:pt>
                <c:pt idx="22">
                  <c:v>53</c:v>
                </c:pt>
                <c:pt idx="23">
                  <c:v>44</c:v>
                </c:pt>
                <c:pt idx="24">
                  <c:v>43</c:v>
                </c:pt>
                <c:pt idx="25">
                  <c:v>51</c:v>
                </c:pt>
                <c:pt idx="26">
                  <c:v>40</c:v>
                </c:pt>
                <c:pt idx="27">
                  <c:v>40</c:v>
                </c:pt>
                <c:pt idx="28">
                  <c:v>48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33</c:v>
                </c:pt>
                <c:pt idx="1">
                  <c:v>55.000000000000007</c:v>
                </c:pt>
                <c:pt idx="2">
                  <c:v>40</c:v>
                </c:pt>
                <c:pt idx="3">
                  <c:v>27</c:v>
                </c:pt>
                <c:pt idx="4">
                  <c:v>39</c:v>
                </c:pt>
                <c:pt idx="5">
                  <c:v>27</c:v>
                </c:pt>
                <c:pt idx="6">
                  <c:v>53</c:v>
                </c:pt>
                <c:pt idx="7">
                  <c:v>55.000000000000007</c:v>
                </c:pt>
                <c:pt idx="8">
                  <c:v>52</c:v>
                </c:pt>
                <c:pt idx="9">
                  <c:v>45</c:v>
                </c:pt>
                <c:pt idx="10">
                  <c:v>55.000000000000007</c:v>
                </c:pt>
                <c:pt idx="11">
                  <c:v>42</c:v>
                </c:pt>
                <c:pt idx="12">
                  <c:v>45</c:v>
                </c:pt>
                <c:pt idx="13">
                  <c:v>51</c:v>
                </c:pt>
                <c:pt idx="14">
                  <c:v>38</c:v>
                </c:pt>
                <c:pt idx="15">
                  <c:v>35</c:v>
                </c:pt>
                <c:pt idx="16">
                  <c:v>45</c:v>
                </c:pt>
                <c:pt idx="17">
                  <c:v>40</c:v>
                </c:pt>
                <c:pt idx="18">
                  <c:v>22</c:v>
                </c:pt>
                <c:pt idx="19">
                  <c:v>40</c:v>
                </c:pt>
                <c:pt idx="20">
                  <c:v>27</c:v>
                </c:pt>
                <c:pt idx="21">
                  <c:v>51</c:v>
                </c:pt>
                <c:pt idx="22">
                  <c:v>53</c:v>
                </c:pt>
                <c:pt idx="23">
                  <c:v>44</c:v>
                </c:pt>
                <c:pt idx="24">
                  <c:v>43</c:v>
                </c:pt>
                <c:pt idx="25">
                  <c:v>51</c:v>
                </c:pt>
                <c:pt idx="26">
                  <c:v>40</c:v>
                </c:pt>
                <c:pt idx="27">
                  <c:v>40</c:v>
                </c:pt>
                <c:pt idx="28">
                  <c:v>48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849952"/>
        <c:axId val="599852696"/>
      </c:scatterChart>
      <c:valAx>
        <c:axId val="59984995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99852696"/>
        <c:crosses val="max"/>
        <c:crossBetween val="midCat"/>
      </c:valAx>
      <c:valAx>
        <c:axId val="5998526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8499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56.999999999999993</c:v>
                </c:pt>
                <c:pt idx="1">
                  <c:v>70</c:v>
                </c:pt>
                <c:pt idx="2">
                  <c:v>59</c:v>
                </c:pt>
                <c:pt idx="3">
                  <c:v>27</c:v>
                </c:pt>
                <c:pt idx="4">
                  <c:v>46</c:v>
                </c:pt>
                <c:pt idx="5">
                  <c:v>46</c:v>
                </c:pt>
                <c:pt idx="6">
                  <c:v>64</c:v>
                </c:pt>
                <c:pt idx="7">
                  <c:v>67</c:v>
                </c:pt>
                <c:pt idx="8">
                  <c:v>54</c:v>
                </c:pt>
                <c:pt idx="9">
                  <c:v>63</c:v>
                </c:pt>
                <c:pt idx="10">
                  <c:v>63</c:v>
                </c:pt>
                <c:pt idx="11">
                  <c:v>59</c:v>
                </c:pt>
                <c:pt idx="12">
                  <c:v>62</c:v>
                </c:pt>
                <c:pt idx="13">
                  <c:v>71</c:v>
                </c:pt>
                <c:pt idx="14">
                  <c:v>55.000000000000007</c:v>
                </c:pt>
                <c:pt idx="15">
                  <c:v>54</c:v>
                </c:pt>
                <c:pt idx="16">
                  <c:v>56.999999999999993</c:v>
                </c:pt>
                <c:pt idx="17">
                  <c:v>51</c:v>
                </c:pt>
                <c:pt idx="18">
                  <c:v>21</c:v>
                </c:pt>
                <c:pt idx="19">
                  <c:v>48</c:v>
                </c:pt>
                <c:pt idx="20">
                  <c:v>41</c:v>
                </c:pt>
                <c:pt idx="21">
                  <c:v>63</c:v>
                </c:pt>
                <c:pt idx="22">
                  <c:v>59</c:v>
                </c:pt>
                <c:pt idx="23">
                  <c:v>55.000000000000007</c:v>
                </c:pt>
                <c:pt idx="24">
                  <c:v>63</c:v>
                </c:pt>
                <c:pt idx="25">
                  <c:v>55.000000000000007</c:v>
                </c:pt>
                <c:pt idx="26">
                  <c:v>55.000000000000007</c:v>
                </c:pt>
                <c:pt idx="27">
                  <c:v>56.000000000000007</c:v>
                </c:pt>
                <c:pt idx="28">
                  <c:v>64</c:v>
                </c:pt>
                <c:pt idx="29">
                  <c:v>47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56.999999999999993</c:v>
                </c:pt>
                <c:pt idx="1">
                  <c:v>70</c:v>
                </c:pt>
                <c:pt idx="2">
                  <c:v>59</c:v>
                </c:pt>
                <c:pt idx="3">
                  <c:v>27</c:v>
                </c:pt>
                <c:pt idx="4">
                  <c:v>46</c:v>
                </c:pt>
                <c:pt idx="5">
                  <c:v>46</c:v>
                </c:pt>
                <c:pt idx="6">
                  <c:v>64</c:v>
                </c:pt>
                <c:pt idx="7">
                  <c:v>67</c:v>
                </c:pt>
                <c:pt idx="8">
                  <c:v>54</c:v>
                </c:pt>
                <c:pt idx="9">
                  <c:v>63</c:v>
                </c:pt>
                <c:pt idx="10">
                  <c:v>63</c:v>
                </c:pt>
                <c:pt idx="11">
                  <c:v>59</c:v>
                </c:pt>
                <c:pt idx="12">
                  <c:v>62</c:v>
                </c:pt>
                <c:pt idx="13">
                  <c:v>71</c:v>
                </c:pt>
                <c:pt idx="14">
                  <c:v>55.000000000000007</c:v>
                </c:pt>
                <c:pt idx="15">
                  <c:v>54</c:v>
                </c:pt>
                <c:pt idx="16">
                  <c:v>56.999999999999993</c:v>
                </c:pt>
                <c:pt idx="17">
                  <c:v>51</c:v>
                </c:pt>
                <c:pt idx="18">
                  <c:v>21</c:v>
                </c:pt>
                <c:pt idx="19">
                  <c:v>48</c:v>
                </c:pt>
                <c:pt idx="20">
                  <c:v>41</c:v>
                </c:pt>
                <c:pt idx="21">
                  <c:v>63</c:v>
                </c:pt>
                <c:pt idx="22">
                  <c:v>59</c:v>
                </c:pt>
                <c:pt idx="23">
                  <c:v>55.000000000000007</c:v>
                </c:pt>
                <c:pt idx="24">
                  <c:v>63</c:v>
                </c:pt>
                <c:pt idx="25">
                  <c:v>55.000000000000007</c:v>
                </c:pt>
                <c:pt idx="26">
                  <c:v>55.000000000000007</c:v>
                </c:pt>
                <c:pt idx="27">
                  <c:v>56.000000000000007</c:v>
                </c:pt>
                <c:pt idx="28">
                  <c:v>64</c:v>
                </c:pt>
                <c:pt idx="29">
                  <c:v>47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849168"/>
        <c:axId val="599850344"/>
      </c:scatterChart>
      <c:valAx>
        <c:axId val="5998491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850344"/>
        <c:crosses val="max"/>
        <c:crossBetween val="midCat"/>
      </c:valAx>
      <c:valAx>
        <c:axId val="5998503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8491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18</c:v>
                </c:pt>
                <c:pt idx="1">
                  <c:v>34</c:v>
                </c:pt>
                <c:pt idx="2">
                  <c:v>27</c:v>
                </c:pt>
                <c:pt idx="3">
                  <c:v>16</c:v>
                </c:pt>
                <c:pt idx="4">
                  <c:v>36</c:v>
                </c:pt>
                <c:pt idx="5">
                  <c:v>27</c:v>
                </c:pt>
                <c:pt idx="6">
                  <c:v>43</c:v>
                </c:pt>
                <c:pt idx="7">
                  <c:v>54</c:v>
                </c:pt>
                <c:pt idx="8">
                  <c:v>43</c:v>
                </c:pt>
                <c:pt idx="9">
                  <c:v>34</c:v>
                </c:pt>
                <c:pt idx="10">
                  <c:v>52</c:v>
                </c:pt>
                <c:pt idx="11">
                  <c:v>46</c:v>
                </c:pt>
                <c:pt idx="12">
                  <c:v>45</c:v>
                </c:pt>
                <c:pt idx="13">
                  <c:v>54</c:v>
                </c:pt>
                <c:pt idx="14">
                  <c:v>30</c:v>
                </c:pt>
                <c:pt idx="15">
                  <c:v>13</c:v>
                </c:pt>
                <c:pt idx="16">
                  <c:v>28.999999999999996</c:v>
                </c:pt>
                <c:pt idx="17">
                  <c:v>18</c:v>
                </c:pt>
                <c:pt idx="18">
                  <c:v>16</c:v>
                </c:pt>
                <c:pt idx="19">
                  <c:v>23</c:v>
                </c:pt>
                <c:pt idx="20">
                  <c:v>23</c:v>
                </c:pt>
                <c:pt idx="21">
                  <c:v>38</c:v>
                </c:pt>
                <c:pt idx="22">
                  <c:v>55.000000000000007</c:v>
                </c:pt>
                <c:pt idx="23">
                  <c:v>43</c:v>
                </c:pt>
                <c:pt idx="24">
                  <c:v>38</c:v>
                </c:pt>
                <c:pt idx="25">
                  <c:v>61</c:v>
                </c:pt>
                <c:pt idx="26">
                  <c:v>39</c:v>
                </c:pt>
                <c:pt idx="27">
                  <c:v>34</c:v>
                </c:pt>
                <c:pt idx="28">
                  <c:v>45</c:v>
                </c:pt>
                <c:pt idx="29">
                  <c:v>32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18</c:v>
                </c:pt>
                <c:pt idx="1">
                  <c:v>34</c:v>
                </c:pt>
                <c:pt idx="2">
                  <c:v>27</c:v>
                </c:pt>
                <c:pt idx="3">
                  <c:v>16</c:v>
                </c:pt>
                <c:pt idx="4">
                  <c:v>36</c:v>
                </c:pt>
                <c:pt idx="5">
                  <c:v>27</c:v>
                </c:pt>
                <c:pt idx="6">
                  <c:v>43</c:v>
                </c:pt>
                <c:pt idx="7">
                  <c:v>54</c:v>
                </c:pt>
                <c:pt idx="8">
                  <c:v>43</c:v>
                </c:pt>
                <c:pt idx="9">
                  <c:v>34</c:v>
                </c:pt>
                <c:pt idx="10">
                  <c:v>52</c:v>
                </c:pt>
                <c:pt idx="11">
                  <c:v>46</c:v>
                </c:pt>
                <c:pt idx="12">
                  <c:v>45</c:v>
                </c:pt>
                <c:pt idx="13">
                  <c:v>54</c:v>
                </c:pt>
                <c:pt idx="14">
                  <c:v>30</c:v>
                </c:pt>
                <c:pt idx="15">
                  <c:v>13</c:v>
                </c:pt>
                <c:pt idx="16">
                  <c:v>28.999999999999996</c:v>
                </c:pt>
                <c:pt idx="17">
                  <c:v>18</c:v>
                </c:pt>
                <c:pt idx="18">
                  <c:v>16</c:v>
                </c:pt>
                <c:pt idx="19">
                  <c:v>23</c:v>
                </c:pt>
                <c:pt idx="20">
                  <c:v>23</c:v>
                </c:pt>
                <c:pt idx="21">
                  <c:v>38</c:v>
                </c:pt>
                <c:pt idx="22">
                  <c:v>55.000000000000007</c:v>
                </c:pt>
                <c:pt idx="23">
                  <c:v>43</c:v>
                </c:pt>
                <c:pt idx="24">
                  <c:v>38</c:v>
                </c:pt>
                <c:pt idx="25">
                  <c:v>61</c:v>
                </c:pt>
                <c:pt idx="26">
                  <c:v>39</c:v>
                </c:pt>
                <c:pt idx="27">
                  <c:v>34</c:v>
                </c:pt>
                <c:pt idx="28">
                  <c:v>45</c:v>
                </c:pt>
                <c:pt idx="29">
                  <c:v>32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852304"/>
        <c:axId val="599853088"/>
      </c:scatterChart>
      <c:valAx>
        <c:axId val="5998523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853088"/>
        <c:crosses val="max"/>
        <c:crossBetween val="midCat"/>
      </c:valAx>
      <c:valAx>
        <c:axId val="5998530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8523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220</c:v>
                </c:pt>
                <c:pt idx="1">
                  <c:v>149</c:v>
                </c:pt>
                <c:pt idx="2">
                  <c:v>113</c:v>
                </c:pt>
                <c:pt idx="3">
                  <c:v>110</c:v>
                </c:pt>
                <c:pt idx="4">
                  <c:v>99</c:v>
                </c:pt>
                <c:pt idx="5">
                  <c:v>92</c:v>
                </c:pt>
                <c:pt idx="6">
                  <c:v>86</c:v>
                </c:pt>
                <c:pt idx="7">
                  <c:v>85</c:v>
                </c:pt>
                <c:pt idx="8">
                  <c:v>78</c:v>
                </c:pt>
                <c:pt idx="9">
                  <c:v>75</c:v>
                </c:pt>
                <c:pt idx="10">
                  <c:v>70</c:v>
                </c:pt>
                <c:pt idx="11">
                  <c:v>64</c:v>
                </c:pt>
                <c:pt idx="12">
                  <c:v>64</c:v>
                </c:pt>
                <c:pt idx="13">
                  <c:v>56</c:v>
                </c:pt>
                <c:pt idx="14">
                  <c:v>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19593792"/>
        <c:axId val="619600848"/>
      </c:barChart>
      <c:catAx>
        <c:axId val="6195937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19600848"/>
        <c:crosses val="autoZero"/>
        <c:auto val="1"/>
        <c:lblAlgn val="ctr"/>
        <c:lblOffset val="100"/>
        <c:noMultiLvlLbl val="0"/>
      </c:catAx>
      <c:valAx>
        <c:axId val="61960084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195937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19588696"/>
        <c:axId val="619589088"/>
      </c:barChart>
      <c:catAx>
        <c:axId val="6195886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19589088"/>
        <c:crosses val="autoZero"/>
        <c:auto val="1"/>
        <c:lblAlgn val="ctr"/>
        <c:lblOffset val="100"/>
        <c:noMultiLvlLbl val="0"/>
      </c:catAx>
      <c:valAx>
        <c:axId val="6195890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95886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B2F-4F46-9DD2-803819A29DC3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B2F-4F46-9DD2-803819A29DC3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9B2F-4F46-9DD2-803819A29DC3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9B2F-4F46-9DD2-803819A29DC3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9B2F-4F46-9DD2-803819A29DC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26</c:v>
                </c:pt>
                <c:pt idx="1">
                  <c:v>46</c:v>
                </c:pt>
                <c:pt idx="2">
                  <c:v>46</c:v>
                </c:pt>
                <c:pt idx="3">
                  <c:v>28.000000000000004</c:v>
                </c:pt>
                <c:pt idx="4">
                  <c:v>40</c:v>
                </c:pt>
                <c:pt idx="5">
                  <c:v>32</c:v>
                </c:pt>
                <c:pt idx="6">
                  <c:v>62</c:v>
                </c:pt>
                <c:pt idx="7">
                  <c:v>72</c:v>
                </c:pt>
                <c:pt idx="8">
                  <c:v>50</c:v>
                </c:pt>
                <c:pt idx="9">
                  <c:v>57.999999999999993</c:v>
                </c:pt>
                <c:pt idx="10">
                  <c:v>64</c:v>
                </c:pt>
                <c:pt idx="11">
                  <c:v>56.000000000000007</c:v>
                </c:pt>
                <c:pt idx="12">
                  <c:v>52</c:v>
                </c:pt>
                <c:pt idx="13">
                  <c:v>72</c:v>
                </c:pt>
                <c:pt idx="14">
                  <c:v>40</c:v>
                </c:pt>
                <c:pt idx="15">
                  <c:v>26</c:v>
                </c:pt>
                <c:pt idx="16">
                  <c:v>37</c:v>
                </c:pt>
                <c:pt idx="17">
                  <c:v>26</c:v>
                </c:pt>
                <c:pt idx="18">
                  <c:v>25</c:v>
                </c:pt>
                <c:pt idx="19">
                  <c:v>32</c:v>
                </c:pt>
                <c:pt idx="20">
                  <c:v>32</c:v>
                </c:pt>
                <c:pt idx="21">
                  <c:v>33</c:v>
                </c:pt>
                <c:pt idx="22">
                  <c:v>46</c:v>
                </c:pt>
                <c:pt idx="23">
                  <c:v>37</c:v>
                </c:pt>
                <c:pt idx="24">
                  <c:v>37</c:v>
                </c:pt>
                <c:pt idx="25">
                  <c:v>49</c:v>
                </c:pt>
                <c:pt idx="26">
                  <c:v>44</c:v>
                </c:pt>
                <c:pt idx="27">
                  <c:v>37</c:v>
                </c:pt>
                <c:pt idx="28">
                  <c:v>44</c:v>
                </c:pt>
                <c:pt idx="29">
                  <c:v>39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26</c:v>
                </c:pt>
                <c:pt idx="1">
                  <c:v>46</c:v>
                </c:pt>
                <c:pt idx="2">
                  <c:v>46</c:v>
                </c:pt>
                <c:pt idx="3">
                  <c:v>28.000000000000004</c:v>
                </c:pt>
                <c:pt idx="4">
                  <c:v>40</c:v>
                </c:pt>
                <c:pt idx="5">
                  <c:v>32</c:v>
                </c:pt>
                <c:pt idx="6">
                  <c:v>62</c:v>
                </c:pt>
                <c:pt idx="7">
                  <c:v>72</c:v>
                </c:pt>
                <c:pt idx="8">
                  <c:v>50</c:v>
                </c:pt>
                <c:pt idx="9">
                  <c:v>57.999999999999993</c:v>
                </c:pt>
                <c:pt idx="10">
                  <c:v>64</c:v>
                </c:pt>
                <c:pt idx="11">
                  <c:v>56.000000000000007</c:v>
                </c:pt>
                <c:pt idx="12">
                  <c:v>52</c:v>
                </c:pt>
                <c:pt idx="13">
                  <c:v>72</c:v>
                </c:pt>
                <c:pt idx="14">
                  <c:v>40</c:v>
                </c:pt>
                <c:pt idx="15">
                  <c:v>26</c:v>
                </c:pt>
                <c:pt idx="16">
                  <c:v>37</c:v>
                </c:pt>
                <c:pt idx="17">
                  <c:v>26</c:v>
                </c:pt>
                <c:pt idx="18">
                  <c:v>25</c:v>
                </c:pt>
                <c:pt idx="19">
                  <c:v>32</c:v>
                </c:pt>
                <c:pt idx="20">
                  <c:v>32</c:v>
                </c:pt>
                <c:pt idx="21">
                  <c:v>33</c:v>
                </c:pt>
                <c:pt idx="22">
                  <c:v>46</c:v>
                </c:pt>
                <c:pt idx="23">
                  <c:v>37</c:v>
                </c:pt>
                <c:pt idx="24">
                  <c:v>37</c:v>
                </c:pt>
                <c:pt idx="25">
                  <c:v>49</c:v>
                </c:pt>
                <c:pt idx="26">
                  <c:v>44</c:v>
                </c:pt>
                <c:pt idx="27">
                  <c:v>37</c:v>
                </c:pt>
                <c:pt idx="28">
                  <c:v>44</c:v>
                </c:pt>
                <c:pt idx="29">
                  <c:v>39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589872"/>
        <c:axId val="619591048"/>
      </c:scatterChart>
      <c:valAx>
        <c:axId val="6195898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591048"/>
        <c:crosses val="max"/>
        <c:crossBetween val="midCat"/>
      </c:valAx>
      <c:valAx>
        <c:axId val="6195910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5898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17</c:v>
                </c:pt>
                <c:pt idx="1">
                  <c:v>50</c:v>
                </c:pt>
                <c:pt idx="2">
                  <c:v>17</c:v>
                </c:pt>
                <c:pt idx="3">
                  <c:v>17</c:v>
                </c:pt>
                <c:pt idx="4">
                  <c:v>17</c:v>
                </c:pt>
                <c:pt idx="5">
                  <c:v>33</c:v>
                </c:pt>
                <c:pt idx="6">
                  <c:v>67</c:v>
                </c:pt>
                <c:pt idx="7">
                  <c:v>33</c:v>
                </c:pt>
                <c:pt idx="8">
                  <c:v>17</c:v>
                </c:pt>
                <c:pt idx="9">
                  <c:v>17</c:v>
                </c:pt>
                <c:pt idx="10">
                  <c:v>17</c:v>
                </c:pt>
                <c:pt idx="11">
                  <c:v>17</c:v>
                </c:pt>
                <c:pt idx="12">
                  <c:v>33</c:v>
                </c:pt>
                <c:pt idx="13">
                  <c:v>50</c:v>
                </c:pt>
                <c:pt idx="14">
                  <c:v>33</c:v>
                </c:pt>
                <c:pt idx="15">
                  <c:v>28.999999999999996</c:v>
                </c:pt>
                <c:pt idx="16">
                  <c:v>28.999999999999996</c:v>
                </c:pt>
                <c:pt idx="17">
                  <c:v>43</c:v>
                </c:pt>
                <c:pt idx="18">
                  <c:v>43</c:v>
                </c:pt>
                <c:pt idx="19">
                  <c:v>43</c:v>
                </c:pt>
                <c:pt idx="20">
                  <c:v>43</c:v>
                </c:pt>
                <c:pt idx="21">
                  <c:v>56.999999999999993</c:v>
                </c:pt>
                <c:pt idx="22">
                  <c:v>71</c:v>
                </c:pt>
                <c:pt idx="23">
                  <c:v>56.999999999999993</c:v>
                </c:pt>
                <c:pt idx="24">
                  <c:v>56.999999999999993</c:v>
                </c:pt>
                <c:pt idx="25">
                  <c:v>43</c:v>
                </c:pt>
                <c:pt idx="26">
                  <c:v>56.999999999999993</c:v>
                </c:pt>
                <c:pt idx="27">
                  <c:v>28.999999999999996</c:v>
                </c:pt>
                <c:pt idx="28">
                  <c:v>43</c:v>
                </c:pt>
                <c:pt idx="29">
                  <c:v>71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17</c:v>
                </c:pt>
                <c:pt idx="1">
                  <c:v>50</c:v>
                </c:pt>
                <c:pt idx="2">
                  <c:v>17</c:v>
                </c:pt>
                <c:pt idx="3">
                  <c:v>17</c:v>
                </c:pt>
                <c:pt idx="4">
                  <c:v>17</c:v>
                </c:pt>
                <c:pt idx="5">
                  <c:v>33</c:v>
                </c:pt>
                <c:pt idx="6">
                  <c:v>67</c:v>
                </c:pt>
                <c:pt idx="7">
                  <c:v>33</c:v>
                </c:pt>
                <c:pt idx="8">
                  <c:v>17</c:v>
                </c:pt>
                <c:pt idx="9">
                  <c:v>17</c:v>
                </c:pt>
                <c:pt idx="10">
                  <c:v>17</c:v>
                </c:pt>
                <c:pt idx="11">
                  <c:v>17</c:v>
                </c:pt>
                <c:pt idx="12">
                  <c:v>33</c:v>
                </c:pt>
                <c:pt idx="13">
                  <c:v>50</c:v>
                </c:pt>
                <c:pt idx="14">
                  <c:v>33</c:v>
                </c:pt>
                <c:pt idx="15">
                  <c:v>28.999999999999996</c:v>
                </c:pt>
                <c:pt idx="16">
                  <c:v>28.999999999999996</c:v>
                </c:pt>
                <c:pt idx="17">
                  <c:v>43</c:v>
                </c:pt>
                <c:pt idx="18">
                  <c:v>43</c:v>
                </c:pt>
                <c:pt idx="19">
                  <c:v>43</c:v>
                </c:pt>
                <c:pt idx="20">
                  <c:v>43</c:v>
                </c:pt>
                <c:pt idx="21">
                  <c:v>56.999999999999993</c:v>
                </c:pt>
                <c:pt idx="22">
                  <c:v>71</c:v>
                </c:pt>
                <c:pt idx="23">
                  <c:v>56.999999999999993</c:v>
                </c:pt>
                <c:pt idx="24">
                  <c:v>56.999999999999993</c:v>
                </c:pt>
                <c:pt idx="25">
                  <c:v>43</c:v>
                </c:pt>
                <c:pt idx="26">
                  <c:v>56.999999999999993</c:v>
                </c:pt>
                <c:pt idx="27">
                  <c:v>28.999999999999996</c:v>
                </c:pt>
                <c:pt idx="28">
                  <c:v>43</c:v>
                </c:pt>
                <c:pt idx="29">
                  <c:v>71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591832"/>
        <c:axId val="619602416"/>
      </c:scatterChart>
      <c:valAx>
        <c:axId val="61959183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19602416"/>
        <c:crosses val="max"/>
        <c:crossBetween val="midCat"/>
      </c:valAx>
      <c:valAx>
        <c:axId val="6196024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5918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56.000000000000007</c:v>
                </c:pt>
                <c:pt idx="2">
                  <c:v>22</c:v>
                </c:pt>
                <c:pt idx="3">
                  <c:v>22</c:v>
                </c:pt>
                <c:pt idx="4">
                  <c:v>17</c:v>
                </c:pt>
                <c:pt idx="5">
                  <c:v>25</c:v>
                </c:pt>
                <c:pt idx="6">
                  <c:v>36</c:v>
                </c:pt>
                <c:pt idx="7">
                  <c:v>50</c:v>
                </c:pt>
                <c:pt idx="8">
                  <c:v>36</c:v>
                </c:pt>
                <c:pt idx="9">
                  <c:v>33</c:v>
                </c:pt>
                <c:pt idx="10">
                  <c:v>44</c:v>
                </c:pt>
                <c:pt idx="11">
                  <c:v>39</c:v>
                </c:pt>
                <c:pt idx="12">
                  <c:v>31</c:v>
                </c:pt>
                <c:pt idx="13">
                  <c:v>44</c:v>
                </c:pt>
                <c:pt idx="14">
                  <c:v>28.000000000000004</c:v>
                </c:pt>
                <c:pt idx="15">
                  <c:v>41</c:v>
                </c:pt>
                <c:pt idx="16">
                  <c:v>55.000000000000007</c:v>
                </c:pt>
                <c:pt idx="17">
                  <c:v>9</c:v>
                </c:pt>
                <c:pt idx="18">
                  <c:v>14.000000000000002</c:v>
                </c:pt>
                <c:pt idx="19">
                  <c:v>18</c:v>
                </c:pt>
                <c:pt idx="20">
                  <c:v>27</c:v>
                </c:pt>
                <c:pt idx="21">
                  <c:v>32</c:v>
                </c:pt>
                <c:pt idx="22">
                  <c:v>50</c:v>
                </c:pt>
                <c:pt idx="23">
                  <c:v>41</c:v>
                </c:pt>
                <c:pt idx="24">
                  <c:v>41</c:v>
                </c:pt>
                <c:pt idx="25">
                  <c:v>41</c:v>
                </c:pt>
                <c:pt idx="26">
                  <c:v>32</c:v>
                </c:pt>
                <c:pt idx="27">
                  <c:v>27</c:v>
                </c:pt>
                <c:pt idx="28">
                  <c:v>50</c:v>
                </c:pt>
                <c:pt idx="29">
                  <c:v>36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56.000000000000007</c:v>
                </c:pt>
                <c:pt idx="2">
                  <c:v>22</c:v>
                </c:pt>
                <c:pt idx="3">
                  <c:v>22</c:v>
                </c:pt>
                <c:pt idx="4">
                  <c:v>17</c:v>
                </c:pt>
                <c:pt idx="5">
                  <c:v>25</c:v>
                </c:pt>
                <c:pt idx="6">
                  <c:v>36</c:v>
                </c:pt>
                <c:pt idx="7">
                  <c:v>50</c:v>
                </c:pt>
                <c:pt idx="8">
                  <c:v>36</c:v>
                </c:pt>
                <c:pt idx="9">
                  <c:v>33</c:v>
                </c:pt>
                <c:pt idx="10">
                  <c:v>44</c:v>
                </c:pt>
                <c:pt idx="11">
                  <c:v>39</c:v>
                </c:pt>
                <c:pt idx="12">
                  <c:v>31</c:v>
                </c:pt>
                <c:pt idx="13">
                  <c:v>44</c:v>
                </c:pt>
                <c:pt idx="14">
                  <c:v>28.000000000000004</c:v>
                </c:pt>
                <c:pt idx="15">
                  <c:v>41</c:v>
                </c:pt>
                <c:pt idx="16">
                  <c:v>55.000000000000007</c:v>
                </c:pt>
                <c:pt idx="17">
                  <c:v>9</c:v>
                </c:pt>
                <c:pt idx="18">
                  <c:v>14.000000000000002</c:v>
                </c:pt>
                <c:pt idx="19">
                  <c:v>18</c:v>
                </c:pt>
                <c:pt idx="20">
                  <c:v>27</c:v>
                </c:pt>
                <c:pt idx="21">
                  <c:v>32</c:v>
                </c:pt>
                <c:pt idx="22">
                  <c:v>50</c:v>
                </c:pt>
                <c:pt idx="23">
                  <c:v>41</c:v>
                </c:pt>
                <c:pt idx="24">
                  <c:v>41</c:v>
                </c:pt>
                <c:pt idx="25">
                  <c:v>41</c:v>
                </c:pt>
                <c:pt idx="26">
                  <c:v>32</c:v>
                </c:pt>
                <c:pt idx="27">
                  <c:v>27</c:v>
                </c:pt>
                <c:pt idx="28">
                  <c:v>50</c:v>
                </c:pt>
                <c:pt idx="29">
                  <c:v>36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02808"/>
        <c:axId val="619602024"/>
      </c:scatterChart>
      <c:valAx>
        <c:axId val="61960280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602024"/>
        <c:crosses val="max"/>
        <c:crossBetween val="midCat"/>
      </c:valAx>
      <c:valAx>
        <c:axId val="6196020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0280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Duda</c:v>
                </c:pt>
                <c:pt idx="3">
                  <c:v>JBB</c:v>
                </c:pt>
                <c:pt idx="4">
                  <c:v>Kraina Wedlin</c:v>
                </c:pt>
                <c:pt idx="5">
                  <c:v>Sokołów</c:v>
                </c:pt>
                <c:pt idx="6">
                  <c:v>Henryk Kania</c:v>
                </c:pt>
                <c:pt idx="7">
                  <c:v>Konspol</c:v>
                </c:pt>
                <c:pt idx="8">
                  <c:v>Indykpol</c:v>
                </c:pt>
                <c:pt idx="9">
                  <c:v>Olewnik</c:v>
                </c:pt>
                <c:pt idx="10">
                  <c:v>Krakus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23248"/>
        <c:axId val="380522072"/>
      </c:barChart>
      <c:catAx>
        <c:axId val="3805232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0522072"/>
        <c:crosses val="autoZero"/>
        <c:auto val="1"/>
        <c:lblAlgn val="ctr"/>
        <c:lblOffset val="100"/>
        <c:noMultiLvlLbl val="0"/>
      </c:catAx>
      <c:valAx>
        <c:axId val="38052207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05232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A77-49AC-8C57-4E432F581E4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69</c:v>
                </c:pt>
                <c:pt idx="2">
                  <c:v>31</c:v>
                </c:pt>
                <c:pt idx="3">
                  <c:v>24</c:v>
                </c:pt>
                <c:pt idx="4">
                  <c:v>31</c:v>
                </c:pt>
                <c:pt idx="5">
                  <c:v>24</c:v>
                </c:pt>
                <c:pt idx="6">
                  <c:v>34</c:v>
                </c:pt>
                <c:pt idx="7">
                  <c:v>55.000000000000007</c:v>
                </c:pt>
                <c:pt idx="8">
                  <c:v>31</c:v>
                </c:pt>
                <c:pt idx="9">
                  <c:v>38</c:v>
                </c:pt>
                <c:pt idx="10">
                  <c:v>59</c:v>
                </c:pt>
                <c:pt idx="11">
                  <c:v>48</c:v>
                </c:pt>
                <c:pt idx="12">
                  <c:v>41</c:v>
                </c:pt>
                <c:pt idx="13">
                  <c:v>55.000000000000007</c:v>
                </c:pt>
                <c:pt idx="14">
                  <c:v>34</c:v>
                </c:pt>
                <c:pt idx="15">
                  <c:v>37</c:v>
                </c:pt>
                <c:pt idx="16">
                  <c:v>53</c:v>
                </c:pt>
                <c:pt idx="17">
                  <c:v>42</c:v>
                </c:pt>
                <c:pt idx="18">
                  <c:v>16</c:v>
                </c:pt>
                <c:pt idx="19">
                  <c:v>26</c:v>
                </c:pt>
                <c:pt idx="20">
                  <c:v>32</c:v>
                </c:pt>
                <c:pt idx="21">
                  <c:v>21</c:v>
                </c:pt>
                <c:pt idx="22">
                  <c:v>21</c:v>
                </c:pt>
                <c:pt idx="23">
                  <c:v>32</c:v>
                </c:pt>
                <c:pt idx="24">
                  <c:v>37</c:v>
                </c:pt>
                <c:pt idx="25">
                  <c:v>42</c:v>
                </c:pt>
                <c:pt idx="26">
                  <c:v>42</c:v>
                </c:pt>
                <c:pt idx="27">
                  <c:v>32</c:v>
                </c:pt>
                <c:pt idx="28">
                  <c:v>37</c:v>
                </c:pt>
                <c:pt idx="29">
                  <c:v>26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69</c:v>
                </c:pt>
                <c:pt idx="2">
                  <c:v>31</c:v>
                </c:pt>
                <c:pt idx="3">
                  <c:v>24</c:v>
                </c:pt>
                <c:pt idx="4">
                  <c:v>31</c:v>
                </c:pt>
                <c:pt idx="5">
                  <c:v>24</c:v>
                </c:pt>
                <c:pt idx="6">
                  <c:v>34</c:v>
                </c:pt>
                <c:pt idx="7">
                  <c:v>55.000000000000007</c:v>
                </c:pt>
                <c:pt idx="8">
                  <c:v>31</c:v>
                </c:pt>
                <c:pt idx="9">
                  <c:v>38</c:v>
                </c:pt>
                <c:pt idx="10">
                  <c:v>59</c:v>
                </c:pt>
                <c:pt idx="11">
                  <c:v>48</c:v>
                </c:pt>
                <c:pt idx="12">
                  <c:v>41</c:v>
                </c:pt>
                <c:pt idx="13">
                  <c:v>55.000000000000007</c:v>
                </c:pt>
                <c:pt idx="14">
                  <c:v>34</c:v>
                </c:pt>
                <c:pt idx="15">
                  <c:v>37</c:v>
                </c:pt>
                <c:pt idx="16">
                  <c:v>53</c:v>
                </c:pt>
                <c:pt idx="17">
                  <c:v>42</c:v>
                </c:pt>
                <c:pt idx="18">
                  <c:v>16</c:v>
                </c:pt>
                <c:pt idx="19">
                  <c:v>26</c:v>
                </c:pt>
                <c:pt idx="20">
                  <c:v>32</c:v>
                </c:pt>
                <c:pt idx="21">
                  <c:v>21</c:v>
                </c:pt>
                <c:pt idx="22">
                  <c:v>21</c:v>
                </c:pt>
                <c:pt idx="23">
                  <c:v>32</c:v>
                </c:pt>
                <c:pt idx="24">
                  <c:v>37</c:v>
                </c:pt>
                <c:pt idx="25">
                  <c:v>42</c:v>
                </c:pt>
                <c:pt idx="26">
                  <c:v>42</c:v>
                </c:pt>
                <c:pt idx="27">
                  <c:v>32</c:v>
                </c:pt>
                <c:pt idx="28">
                  <c:v>37</c:v>
                </c:pt>
                <c:pt idx="29">
                  <c:v>26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03200"/>
        <c:axId val="619610648"/>
      </c:scatterChart>
      <c:valAx>
        <c:axId val="6196032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610648"/>
        <c:crosses val="max"/>
        <c:crossBetween val="midCat"/>
      </c:valAx>
      <c:valAx>
        <c:axId val="6196106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032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220</c:v>
                </c:pt>
                <c:pt idx="1">
                  <c:v>149</c:v>
                </c:pt>
                <c:pt idx="2">
                  <c:v>113</c:v>
                </c:pt>
                <c:pt idx="3">
                  <c:v>110</c:v>
                </c:pt>
                <c:pt idx="4">
                  <c:v>99</c:v>
                </c:pt>
                <c:pt idx="5">
                  <c:v>92</c:v>
                </c:pt>
                <c:pt idx="6">
                  <c:v>86</c:v>
                </c:pt>
                <c:pt idx="7">
                  <c:v>85</c:v>
                </c:pt>
                <c:pt idx="8">
                  <c:v>78</c:v>
                </c:pt>
                <c:pt idx="9">
                  <c:v>75</c:v>
                </c:pt>
                <c:pt idx="10">
                  <c:v>70</c:v>
                </c:pt>
                <c:pt idx="11">
                  <c:v>64</c:v>
                </c:pt>
                <c:pt idx="12">
                  <c:v>64</c:v>
                </c:pt>
                <c:pt idx="13">
                  <c:v>56</c:v>
                </c:pt>
                <c:pt idx="14">
                  <c:v>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99165936"/>
        <c:axId val="599169464"/>
      </c:barChart>
      <c:catAx>
        <c:axId val="5991659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99169464"/>
        <c:crosses val="autoZero"/>
        <c:auto val="1"/>
        <c:lblAlgn val="ctr"/>
        <c:lblOffset val="100"/>
        <c:noMultiLvlLbl val="0"/>
      </c:catAx>
      <c:valAx>
        <c:axId val="59916946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991659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99170248"/>
        <c:axId val="599160448"/>
      </c:barChart>
      <c:catAx>
        <c:axId val="5991702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99160448"/>
        <c:crosses val="autoZero"/>
        <c:auto val="1"/>
        <c:lblAlgn val="ctr"/>
        <c:lblOffset val="100"/>
        <c:noMultiLvlLbl val="0"/>
      </c:catAx>
      <c:valAx>
        <c:axId val="5991604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99170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100</c:v>
                </c:pt>
                <c:pt idx="1">
                  <c:v>67</c:v>
                </c:pt>
                <c:pt idx="2">
                  <c:v>67</c:v>
                </c:pt>
                <c:pt idx="3">
                  <c:v>67</c:v>
                </c:pt>
                <c:pt idx="4">
                  <c:v>100</c:v>
                </c:pt>
                <c:pt idx="5">
                  <c:v>100</c:v>
                </c:pt>
                <c:pt idx="6">
                  <c:v>67</c:v>
                </c:pt>
                <c:pt idx="7">
                  <c:v>67</c:v>
                </c:pt>
                <c:pt idx="8">
                  <c:v>100</c:v>
                </c:pt>
                <c:pt idx="9">
                  <c:v>100</c:v>
                </c:pt>
                <c:pt idx="10">
                  <c:v>100</c:v>
                </c:pt>
                <c:pt idx="11">
                  <c:v>67</c:v>
                </c:pt>
                <c:pt idx="12">
                  <c:v>67</c:v>
                </c:pt>
                <c:pt idx="13">
                  <c:v>67</c:v>
                </c:pt>
                <c:pt idx="14">
                  <c:v>100</c:v>
                </c:pt>
                <c:pt idx="15">
                  <c:v>30</c:v>
                </c:pt>
                <c:pt idx="16">
                  <c:v>40</c:v>
                </c:pt>
                <c:pt idx="17">
                  <c:v>20</c:v>
                </c:pt>
                <c:pt idx="18">
                  <c:v>30</c:v>
                </c:pt>
                <c:pt idx="19">
                  <c:v>50</c:v>
                </c:pt>
                <c:pt idx="20">
                  <c:v>10</c:v>
                </c:pt>
                <c:pt idx="21">
                  <c:v>40</c:v>
                </c:pt>
                <c:pt idx="22">
                  <c:v>60</c:v>
                </c:pt>
                <c:pt idx="23">
                  <c:v>40</c:v>
                </c:pt>
                <c:pt idx="24">
                  <c:v>40</c:v>
                </c:pt>
                <c:pt idx="25">
                  <c:v>60</c:v>
                </c:pt>
                <c:pt idx="26">
                  <c:v>50</c:v>
                </c:pt>
                <c:pt idx="27">
                  <c:v>20</c:v>
                </c:pt>
                <c:pt idx="28">
                  <c:v>40</c:v>
                </c:pt>
                <c:pt idx="29">
                  <c:v>50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100</c:v>
                </c:pt>
                <c:pt idx="1">
                  <c:v>67</c:v>
                </c:pt>
                <c:pt idx="2">
                  <c:v>67</c:v>
                </c:pt>
                <c:pt idx="3">
                  <c:v>67</c:v>
                </c:pt>
                <c:pt idx="4">
                  <c:v>100</c:v>
                </c:pt>
                <c:pt idx="5">
                  <c:v>100</c:v>
                </c:pt>
                <c:pt idx="6">
                  <c:v>67</c:v>
                </c:pt>
                <c:pt idx="7">
                  <c:v>67</c:v>
                </c:pt>
                <c:pt idx="8">
                  <c:v>100</c:v>
                </c:pt>
                <c:pt idx="9">
                  <c:v>100</c:v>
                </c:pt>
                <c:pt idx="10">
                  <c:v>100</c:v>
                </c:pt>
                <c:pt idx="11">
                  <c:v>67</c:v>
                </c:pt>
                <c:pt idx="12">
                  <c:v>67</c:v>
                </c:pt>
                <c:pt idx="13">
                  <c:v>67</c:v>
                </c:pt>
                <c:pt idx="14">
                  <c:v>100</c:v>
                </c:pt>
                <c:pt idx="15">
                  <c:v>30</c:v>
                </c:pt>
                <c:pt idx="16">
                  <c:v>40</c:v>
                </c:pt>
                <c:pt idx="17">
                  <c:v>20</c:v>
                </c:pt>
                <c:pt idx="18">
                  <c:v>30</c:v>
                </c:pt>
                <c:pt idx="19">
                  <c:v>50</c:v>
                </c:pt>
                <c:pt idx="20">
                  <c:v>10</c:v>
                </c:pt>
                <c:pt idx="21">
                  <c:v>40</c:v>
                </c:pt>
                <c:pt idx="22">
                  <c:v>60</c:v>
                </c:pt>
                <c:pt idx="23">
                  <c:v>40</c:v>
                </c:pt>
                <c:pt idx="24">
                  <c:v>40</c:v>
                </c:pt>
                <c:pt idx="25">
                  <c:v>60</c:v>
                </c:pt>
                <c:pt idx="26">
                  <c:v>50</c:v>
                </c:pt>
                <c:pt idx="27">
                  <c:v>20</c:v>
                </c:pt>
                <c:pt idx="28">
                  <c:v>40</c:v>
                </c:pt>
                <c:pt idx="29">
                  <c:v>50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68288"/>
        <c:axId val="599168680"/>
      </c:scatterChart>
      <c:valAx>
        <c:axId val="5991682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68680"/>
        <c:crosses val="max"/>
        <c:crossBetween val="midCat"/>
      </c:valAx>
      <c:valAx>
        <c:axId val="5991686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682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C79-48DE-9120-E38DE5080148}"/>
                </c:ext>
              </c:extLst>
            </c:dLbl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C79-48DE-9120-E38DE5080148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BC79-48DE-9120-E38DE50801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17</c:v>
                </c:pt>
                <c:pt idx="1">
                  <c:v>17</c:v>
                </c:pt>
                <c:pt idx="2">
                  <c:v>8</c:v>
                </c:pt>
                <c:pt idx="3">
                  <c:v>25</c:v>
                </c:pt>
                <c:pt idx="4">
                  <c:v>33</c:v>
                </c:pt>
                <c:pt idx="5">
                  <c:v>17</c:v>
                </c:pt>
                <c:pt idx="6">
                  <c:v>33</c:v>
                </c:pt>
                <c:pt idx="7">
                  <c:v>50</c:v>
                </c:pt>
                <c:pt idx="8">
                  <c:v>25</c:v>
                </c:pt>
                <c:pt idx="9">
                  <c:v>42</c:v>
                </c:pt>
                <c:pt idx="10">
                  <c:v>50</c:v>
                </c:pt>
                <c:pt idx="11">
                  <c:v>57.999999999999993</c:v>
                </c:pt>
                <c:pt idx="12">
                  <c:v>33</c:v>
                </c:pt>
                <c:pt idx="13">
                  <c:v>50</c:v>
                </c:pt>
                <c:pt idx="14">
                  <c:v>57.999999999999993</c:v>
                </c:pt>
                <c:pt idx="15">
                  <c:v>27</c:v>
                </c:pt>
                <c:pt idx="16">
                  <c:v>64</c:v>
                </c:pt>
                <c:pt idx="17">
                  <c:v>64</c:v>
                </c:pt>
                <c:pt idx="18">
                  <c:v>27</c:v>
                </c:pt>
                <c:pt idx="19">
                  <c:v>55.000000000000007</c:v>
                </c:pt>
                <c:pt idx="20">
                  <c:v>36</c:v>
                </c:pt>
                <c:pt idx="21">
                  <c:v>64</c:v>
                </c:pt>
                <c:pt idx="22">
                  <c:v>36</c:v>
                </c:pt>
                <c:pt idx="23">
                  <c:v>73</c:v>
                </c:pt>
                <c:pt idx="24">
                  <c:v>45</c:v>
                </c:pt>
                <c:pt idx="25">
                  <c:v>55.000000000000007</c:v>
                </c:pt>
                <c:pt idx="26">
                  <c:v>45</c:v>
                </c:pt>
                <c:pt idx="27">
                  <c:v>45</c:v>
                </c:pt>
                <c:pt idx="28">
                  <c:v>45</c:v>
                </c:pt>
                <c:pt idx="29">
                  <c:v>36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17</c:v>
                </c:pt>
                <c:pt idx="1">
                  <c:v>17</c:v>
                </c:pt>
                <c:pt idx="2">
                  <c:v>8</c:v>
                </c:pt>
                <c:pt idx="3">
                  <c:v>25</c:v>
                </c:pt>
                <c:pt idx="4">
                  <c:v>33</c:v>
                </c:pt>
                <c:pt idx="5">
                  <c:v>17</c:v>
                </c:pt>
                <c:pt idx="6">
                  <c:v>33</c:v>
                </c:pt>
                <c:pt idx="7">
                  <c:v>50</c:v>
                </c:pt>
                <c:pt idx="8">
                  <c:v>25</c:v>
                </c:pt>
                <c:pt idx="9">
                  <c:v>42</c:v>
                </c:pt>
                <c:pt idx="10">
                  <c:v>50</c:v>
                </c:pt>
                <c:pt idx="11">
                  <c:v>57.999999999999993</c:v>
                </c:pt>
                <c:pt idx="12">
                  <c:v>33</c:v>
                </c:pt>
                <c:pt idx="13">
                  <c:v>50</c:v>
                </c:pt>
                <c:pt idx="14">
                  <c:v>57.999999999999993</c:v>
                </c:pt>
                <c:pt idx="15">
                  <c:v>27</c:v>
                </c:pt>
                <c:pt idx="16">
                  <c:v>64</c:v>
                </c:pt>
                <c:pt idx="17">
                  <c:v>64</c:v>
                </c:pt>
                <c:pt idx="18">
                  <c:v>27</c:v>
                </c:pt>
                <c:pt idx="19">
                  <c:v>55.000000000000007</c:v>
                </c:pt>
                <c:pt idx="20">
                  <c:v>36</c:v>
                </c:pt>
                <c:pt idx="21">
                  <c:v>64</c:v>
                </c:pt>
                <c:pt idx="22">
                  <c:v>36</c:v>
                </c:pt>
                <c:pt idx="23">
                  <c:v>73</c:v>
                </c:pt>
                <c:pt idx="24">
                  <c:v>45</c:v>
                </c:pt>
                <c:pt idx="25">
                  <c:v>55.000000000000007</c:v>
                </c:pt>
                <c:pt idx="26">
                  <c:v>45</c:v>
                </c:pt>
                <c:pt idx="27">
                  <c:v>45</c:v>
                </c:pt>
                <c:pt idx="28">
                  <c:v>45</c:v>
                </c:pt>
                <c:pt idx="29">
                  <c:v>36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59272"/>
        <c:axId val="599159664"/>
      </c:scatterChart>
      <c:valAx>
        <c:axId val="59915927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99159664"/>
        <c:crosses val="max"/>
        <c:crossBetween val="midCat"/>
      </c:valAx>
      <c:valAx>
        <c:axId val="5991596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592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21</c:v>
                </c:pt>
                <c:pt idx="1">
                  <c:v>50</c:v>
                </c:pt>
                <c:pt idx="2">
                  <c:v>26</c:v>
                </c:pt>
                <c:pt idx="3">
                  <c:v>24</c:v>
                </c:pt>
                <c:pt idx="4">
                  <c:v>24</c:v>
                </c:pt>
                <c:pt idx="5">
                  <c:v>28.999999999999996</c:v>
                </c:pt>
                <c:pt idx="6">
                  <c:v>32</c:v>
                </c:pt>
                <c:pt idx="7">
                  <c:v>34</c:v>
                </c:pt>
                <c:pt idx="8">
                  <c:v>39</c:v>
                </c:pt>
                <c:pt idx="9">
                  <c:v>42</c:v>
                </c:pt>
                <c:pt idx="10">
                  <c:v>39</c:v>
                </c:pt>
                <c:pt idx="11">
                  <c:v>45</c:v>
                </c:pt>
                <c:pt idx="12">
                  <c:v>28.999999999999996</c:v>
                </c:pt>
                <c:pt idx="13">
                  <c:v>45</c:v>
                </c:pt>
                <c:pt idx="14">
                  <c:v>28.999999999999996</c:v>
                </c:pt>
                <c:pt idx="15">
                  <c:v>28.000000000000004</c:v>
                </c:pt>
                <c:pt idx="16">
                  <c:v>48</c:v>
                </c:pt>
                <c:pt idx="17">
                  <c:v>21</c:v>
                </c:pt>
                <c:pt idx="18">
                  <c:v>14.000000000000002</c:v>
                </c:pt>
                <c:pt idx="19">
                  <c:v>21</c:v>
                </c:pt>
                <c:pt idx="20">
                  <c:v>28.000000000000004</c:v>
                </c:pt>
                <c:pt idx="21">
                  <c:v>31</c:v>
                </c:pt>
                <c:pt idx="22">
                  <c:v>41</c:v>
                </c:pt>
                <c:pt idx="23">
                  <c:v>34</c:v>
                </c:pt>
                <c:pt idx="24">
                  <c:v>41</c:v>
                </c:pt>
                <c:pt idx="25">
                  <c:v>38</c:v>
                </c:pt>
                <c:pt idx="26">
                  <c:v>38</c:v>
                </c:pt>
                <c:pt idx="27">
                  <c:v>24</c:v>
                </c:pt>
                <c:pt idx="28">
                  <c:v>34</c:v>
                </c:pt>
                <c:pt idx="29">
                  <c:v>31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21</c:v>
                </c:pt>
                <c:pt idx="1">
                  <c:v>50</c:v>
                </c:pt>
                <c:pt idx="2">
                  <c:v>26</c:v>
                </c:pt>
                <c:pt idx="3">
                  <c:v>24</c:v>
                </c:pt>
                <c:pt idx="4">
                  <c:v>24</c:v>
                </c:pt>
                <c:pt idx="5">
                  <c:v>28.999999999999996</c:v>
                </c:pt>
                <c:pt idx="6">
                  <c:v>32</c:v>
                </c:pt>
                <c:pt idx="7">
                  <c:v>34</c:v>
                </c:pt>
                <c:pt idx="8">
                  <c:v>39</c:v>
                </c:pt>
                <c:pt idx="9">
                  <c:v>42</c:v>
                </c:pt>
                <c:pt idx="10">
                  <c:v>39</c:v>
                </c:pt>
                <c:pt idx="11">
                  <c:v>45</c:v>
                </c:pt>
                <c:pt idx="12">
                  <c:v>28.999999999999996</c:v>
                </c:pt>
                <c:pt idx="13">
                  <c:v>45</c:v>
                </c:pt>
                <c:pt idx="14">
                  <c:v>28.999999999999996</c:v>
                </c:pt>
                <c:pt idx="15">
                  <c:v>28.000000000000004</c:v>
                </c:pt>
                <c:pt idx="16">
                  <c:v>48</c:v>
                </c:pt>
                <c:pt idx="17">
                  <c:v>21</c:v>
                </c:pt>
                <c:pt idx="18">
                  <c:v>14.000000000000002</c:v>
                </c:pt>
                <c:pt idx="19">
                  <c:v>21</c:v>
                </c:pt>
                <c:pt idx="20">
                  <c:v>28.000000000000004</c:v>
                </c:pt>
                <c:pt idx="21">
                  <c:v>31</c:v>
                </c:pt>
                <c:pt idx="22">
                  <c:v>41</c:v>
                </c:pt>
                <c:pt idx="23">
                  <c:v>34</c:v>
                </c:pt>
                <c:pt idx="24">
                  <c:v>41</c:v>
                </c:pt>
                <c:pt idx="25">
                  <c:v>38</c:v>
                </c:pt>
                <c:pt idx="26">
                  <c:v>38</c:v>
                </c:pt>
                <c:pt idx="27">
                  <c:v>24</c:v>
                </c:pt>
                <c:pt idx="28">
                  <c:v>34</c:v>
                </c:pt>
                <c:pt idx="29">
                  <c:v>31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75736"/>
        <c:axId val="599183576"/>
      </c:scatterChart>
      <c:valAx>
        <c:axId val="5991757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83576"/>
        <c:crosses val="max"/>
        <c:crossBetween val="midCat"/>
      </c:valAx>
      <c:valAx>
        <c:axId val="5991835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757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77304"/>
        <c:axId val="599177696"/>
      </c:scatterChart>
      <c:valAx>
        <c:axId val="5991773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77696"/>
        <c:crosses val="max"/>
        <c:crossBetween val="midCat"/>
      </c:valAx>
      <c:valAx>
        <c:axId val="5991776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773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0.12</c:v>
                </c:pt>
                <c:pt idx="1">
                  <c:v>0.68</c:v>
                </c:pt>
                <c:pt idx="2">
                  <c:v>0.24</c:v>
                </c:pt>
                <c:pt idx="3">
                  <c:v>0.28999999999999998</c:v>
                </c:pt>
                <c:pt idx="4">
                  <c:v>0.42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0.22</c:v>
                </c:pt>
                <c:pt idx="1">
                  <c:v>0.59</c:v>
                </c:pt>
                <c:pt idx="2">
                  <c:v>0.19</c:v>
                </c:pt>
                <c:pt idx="3">
                  <c:v>0.44</c:v>
                </c:pt>
                <c:pt idx="4">
                  <c:v>0.47</c:v>
                </c:pt>
                <c:pt idx="5">
                  <c:v>0.05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4654256"/>
        <c:axId val="434658568"/>
      </c:barChart>
      <c:catAx>
        <c:axId val="4346542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4658568"/>
        <c:crosses val="autoZero"/>
        <c:auto val="1"/>
        <c:lblAlgn val="ctr"/>
        <c:lblOffset val="100"/>
        <c:tickMarkSkip val="1"/>
        <c:noMultiLvlLbl val="0"/>
      </c:catAx>
      <c:valAx>
        <c:axId val="43465856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465425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00120"/>
        <c:axId val="434692280"/>
      </c:barChart>
      <c:catAx>
        <c:axId val="4347001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4692280"/>
        <c:crosses val="autoZero"/>
        <c:auto val="1"/>
        <c:lblAlgn val="ctr"/>
        <c:lblOffset val="100"/>
        <c:noMultiLvlLbl val="0"/>
      </c:catAx>
      <c:valAx>
        <c:axId val="4346922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47001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</c:v>
                </c:pt>
                <c:pt idx="1">
                  <c:v>0.55000000000000004</c:v>
                </c:pt>
                <c:pt idx="2">
                  <c:v>0.16</c:v>
                </c:pt>
                <c:pt idx="3">
                  <c:v>0.19</c:v>
                </c:pt>
                <c:pt idx="4">
                  <c:v>0.33</c:v>
                </c:pt>
                <c:pt idx="5">
                  <c:v>0.05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0.17</c:v>
                </c:pt>
                <c:pt idx="1">
                  <c:v>0.51</c:v>
                </c:pt>
                <c:pt idx="2">
                  <c:v>0.16</c:v>
                </c:pt>
                <c:pt idx="3">
                  <c:v>0.28000000000000003</c:v>
                </c:pt>
                <c:pt idx="4">
                  <c:v>0.41</c:v>
                </c:pt>
                <c:pt idx="5">
                  <c:v>0.03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6881720"/>
        <c:axId val="436888776"/>
      </c:barChart>
      <c:catAx>
        <c:axId val="4368817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88776"/>
        <c:crosses val="autoZero"/>
        <c:auto val="1"/>
        <c:lblAlgn val="ctr"/>
        <c:lblOffset val="100"/>
        <c:tickMarkSkip val="1"/>
        <c:noMultiLvlLbl val="0"/>
      </c:catAx>
      <c:valAx>
        <c:axId val="43688877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688172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87968"/>
        <c:axId val="434688360"/>
      </c:barChart>
      <c:catAx>
        <c:axId val="4346879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4688360"/>
        <c:crosses val="autoZero"/>
        <c:auto val="1"/>
        <c:lblAlgn val="ctr"/>
        <c:lblOffset val="100"/>
        <c:noMultiLvlLbl val="0"/>
      </c:catAx>
      <c:valAx>
        <c:axId val="434688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4687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9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3E1-4154-9D7E-BDC0CB6F2F3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Duda</c:v>
                </c:pt>
                <c:pt idx="3">
                  <c:v>JBB</c:v>
                </c:pt>
                <c:pt idx="4">
                  <c:v>Kraina Wedlin</c:v>
                </c:pt>
                <c:pt idx="5">
                  <c:v>Sokołów</c:v>
                </c:pt>
                <c:pt idx="6">
                  <c:v>Henryk Kania</c:v>
                </c:pt>
                <c:pt idx="7">
                  <c:v>Konspol</c:v>
                </c:pt>
                <c:pt idx="8">
                  <c:v>Indykpol</c:v>
                </c:pt>
                <c:pt idx="9">
                  <c:v>Olewnik</c:v>
                </c:pt>
                <c:pt idx="10">
                  <c:v>Krakus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0.04</c:v>
                </c:pt>
                <c:pt idx="1">
                  <c:v>0.04</c:v>
                </c:pt>
                <c:pt idx="2">
                  <c:v>0.05</c:v>
                </c:pt>
                <c:pt idx="3">
                  <c:v>0.04</c:v>
                </c:pt>
                <c:pt idx="4">
                  <c:v>0.04</c:v>
                </c:pt>
                <c:pt idx="5">
                  <c:v>0.03</c:v>
                </c:pt>
                <c:pt idx="6">
                  <c:v>0.04</c:v>
                </c:pt>
                <c:pt idx="7">
                  <c:v>0.04</c:v>
                </c:pt>
                <c:pt idx="8">
                  <c:v>0.04</c:v>
                </c:pt>
                <c:pt idx="9">
                  <c:v>0.05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Duda</c:v>
                </c:pt>
                <c:pt idx="3">
                  <c:v>JBB</c:v>
                </c:pt>
                <c:pt idx="4">
                  <c:v>Kraina Wedlin</c:v>
                </c:pt>
                <c:pt idx="5">
                  <c:v>Sokołów</c:v>
                </c:pt>
                <c:pt idx="6">
                  <c:v>Henryk Kania</c:v>
                </c:pt>
                <c:pt idx="7">
                  <c:v>Konspol</c:v>
                </c:pt>
                <c:pt idx="8">
                  <c:v>Indykpol</c:v>
                </c:pt>
                <c:pt idx="9">
                  <c:v>Olewnik</c:v>
                </c:pt>
                <c:pt idx="10">
                  <c:v>Krakus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0.03</c:v>
                </c:pt>
                <c:pt idx="3">
                  <c:v>0.03</c:v>
                </c:pt>
                <c:pt idx="4">
                  <c:v>0.04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Duda</c:v>
                </c:pt>
                <c:pt idx="3">
                  <c:v>JBB</c:v>
                </c:pt>
                <c:pt idx="4">
                  <c:v>Kraina Wedlin</c:v>
                </c:pt>
                <c:pt idx="5">
                  <c:v>Sokołów</c:v>
                </c:pt>
                <c:pt idx="6">
                  <c:v>Henryk Kania</c:v>
                </c:pt>
                <c:pt idx="7">
                  <c:v>Konspol</c:v>
                </c:pt>
                <c:pt idx="8">
                  <c:v>Indykpol</c:v>
                </c:pt>
                <c:pt idx="9">
                  <c:v>Olewnik</c:v>
                </c:pt>
                <c:pt idx="10">
                  <c:v>Krakus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0.06</c:v>
                </c:pt>
                <c:pt idx="1">
                  <c:v>0.05</c:v>
                </c:pt>
                <c:pt idx="2">
                  <c:v>0.04</c:v>
                </c:pt>
                <c:pt idx="3">
                  <c:v>0.02</c:v>
                </c:pt>
                <c:pt idx="4">
                  <c:v>0.01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Duda</c:v>
                </c:pt>
                <c:pt idx="3">
                  <c:v>JBB</c:v>
                </c:pt>
                <c:pt idx="4">
                  <c:v>Kraina Wedlin</c:v>
                </c:pt>
                <c:pt idx="5">
                  <c:v>Sokołów</c:v>
                </c:pt>
                <c:pt idx="6">
                  <c:v>Henryk Kania</c:v>
                </c:pt>
                <c:pt idx="7">
                  <c:v>Konspol</c:v>
                </c:pt>
                <c:pt idx="8">
                  <c:v>Indykpol</c:v>
                </c:pt>
                <c:pt idx="9">
                  <c:v>Olewnik</c:v>
                </c:pt>
                <c:pt idx="10">
                  <c:v>Krakus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0.06</c:v>
                </c:pt>
                <c:pt idx="1">
                  <c:v>0.04</c:v>
                </c:pt>
                <c:pt idx="2">
                  <c:v>0.04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 formatCode="###0%">
                  <c:v>0.01</c:v>
                </c:pt>
                <c:pt idx="10" formatCode="###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25600"/>
        <c:axId val="380525992"/>
      </c:barChart>
      <c:catAx>
        <c:axId val="380525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25992"/>
        <c:crosses val="autoZero"/>
        <c:auto val="1"/>
        <c:lblAlgn val="ctr"/>
        <c:lblOffset val="100"/>
        <c:noMultiLvlLbl val="0"/>
      </c:catAx>
      <c:valAx>
        <c:axId val="380525992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3805256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6891912"/>
        <c:axId val="436892696"/>
      </c:barChart>
      <c:catAx>
        <c:axId val="4368919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6892696"/>
        <c:crosses val="autoZero"/>
        <c:auto val="1"/>
        <c:lblAlgn val="ctr"/>
        <c:lblOffset val="100"/>
        <c:noMultiLvlLbl val="0"/>
      </c:catAx>
      <c:valAx>
        <c:axId val="4368926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68919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0.02</c:v>
                </c:pt>
                <c:pt idx="3" formatCode="###0%">
                  <c:v>0.03</c:v>
                </c:pt>
                <c:pt idx="5">
                  <c:v>0</c:v>
                </c:pt>
                <c:pt idx="6">
                  <c:v>0</c:v>
                </c:pt>
                <c:pt idx="7" formatCode="###0%">
                  <c:v>0.04</c:v>
                </c:pt>
                <c:pt idx="8" formatCode="###0%">
                  <c:v>0.03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0.04</c:v>
                </c:pt>
                <c:pt idx="13" formatCode="###0%">
                  <c:v>0.03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0.02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0.17</c:v>
                </c:pt>
                <c:pt idx="3" formatCode="###0%">
                  <c:v>0.16</c:v>
                </c:pt>
                <c:pt idx="5">
                  <c:v>0</c:v>
                </c:pt>
                <c:pt idx="6">
                  <c:v>0</c:v>
                </c:pt>
                <c:pt idx="7" formatCode="###0%">
                  <c:v>0.13</c:v>
                </c:pt>
                <c:pt idx="8" formatCode="###0%">
                  <c:v>0.1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0.12</c:v>
                </c:pt>
                <c:pt idx="13" formatCode="###0%">
                  <c:v>0.11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0.11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0.22</c:v>
                </c:pt>
                <c:pt idx="3" formatCode="###0%">
                  <c:v>0.25</c:v>
                </c:pt>
                <c:pt idx="5">
                  <c:v>0</c:v>
                </c:pt>
                <c:pt idx="6">
                  <c:v>0</c:v>
                </c:pt>
                <c:pt idx="7" formatCode="###0%">
                  <c:v>0.14000000000000001</c:v>
                </c:pt>
                <c:pt idx="8" formatCode="###0%">
                  <c:v>0.24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0.17</c:v>
                </c:pt>
                <c:pt idx="13" formatCode="###0%">
                  <c:v>0.15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0.12</c:v>
                </c:pt>
                <c:pt idx="18" formatCode="###0%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0.17</c:v>
                </c:pt>
                <c:pt idx="3" formatCode="###0%">
                  <c:v>0.17</c:v>
                </c:pt>
                <c:pt idx="5">
                  <c:v>0</c:v>
                </c:pt>
                <c:pt idx="6">
                  <c:v>0</c:v>
                </c:pt>
                <c:pt idx="7" formatCode="###0%">
                  <c:v>0.18</c:v>
                </c:pt>
                <c:pt idx="8" formatCode="###0%">
                  <c:v>0.15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0.13</c:v>
                </c:pt>
                <c:pt idx="13" formatCode="###0%">
                  <c:v>0.09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0.12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0.22</c:v>
                </c:pt>
                <c:pt idx="3" formatCode="###0%">
                  <c:v>0.19</c:v>
                </c:pt>
                <c:pt idx="5">
                  <c:v>0</c:v>
                </c:pt>
                <c:pt idx="6">
                  <c:v>0</c:v>
                </c:pt>
                <c:pt idx="7" formatCode="###0%">
                  <c:v>0.13</c:v>
                </c:pt>
                <c:pt idx="8" formatCode="###0%">
                  <c:v>0.13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0.13</c:v>
                </c:pt>
                <c:pt idx="13" formatCode="###0%">
                  <c:v>0.12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0.14000000000000001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0.17</c:v>
                </c:pt>
                <c:pt idx="3" formatCode="###0%">
                  <c:v>0.16</c:v>
                </c:pt>
                <c:pt idx="5">
                  <c:v>0</c:v>
                </c:pt>
                <c:pt idx="6">
                  <c:v>0</c:v>
                </c:pt>
                <c:pt idx="7" formatCode="###0%">
                  <c:v>0.16</c:v>
                </c:pt>
                <c:pt idx="8" formatCode="###0%">
                  <c:v>0.17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0.1</c:v>
                </c:pt>
                <c:pt idx="13" formatCode="###0%">
                  <c:v>0.1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0.13</c:v>
                </c:pt>
                <c:pt idx="18" formatCode="###0%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0.03</c:v>
                </c:pt>
                <c:pt idx="3" formatCode="###0%">
                  <c:v>0.04</c:v>
                </c:pt>
                <c:pt idx="5">
                  <c:v>0</c:v>
                </c:pt>
                <c:pt idx="6">
                  <c:v>0</c:v>
                </c:pt>
                <c:pt idx="7" formatCode="###0%">
                  <c:v>0.21</c:v>
                </c:pt>
                <c:pt idx="8" formatCode="###0%">
                  <c:v>0.17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0.3</c:v>
                </c:pt>
                <c:pt idx="13" formatCode="###0%">
                  <c:v>0.4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0.36</c:v>
                </c:pt>
                <c:pt idx="18" formatCode="###0%">
                  <c:v>0.38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36870744"/>
        <c:axId val="436877800"/>
      </c:barChart>
      <c:catAx>
        <c:axId val="4368707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77800"/>
        <c:crosses val="autoZero"/>
        <c:auto val="1"/>
        <c:lblAlgn val="ctr"/>
        <c:lblOffset val="100"/>
        <c:noMultiLvlLbl val="0"/>
      </c:catAx>
      <c:valAx>
        <c:axId val="43687780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36870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3F16-4633-A661-8204FCAF691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84832"/>
        <c:axId val="434677776"/>
      </c:barChart>
      <c:catAx>
        <c:axId val="4346848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77776"/>
        <c:crosses val="autoZero"/>
        <c:auto val="1"/>
        <c:lblAlgn val="ctr"/>
        <c:lblOffset val="100"/>
        <c:noMultiLvlLbl val="0"/>
      </c:catAx>
      <c:valAx>
        <c:axId val="43467777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8483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B65-4F60-AB1F-D6A3CB3CB48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82872"/>
        <c:axId val="434678952"/>
      </c:barChart>
      <c:catAx>
        <c:axId val="4346828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78952"/>
        <c:crosses val="autoZero"/>
        <c:auto val="1"/>
        <c:lblAlgn val="ctr"/>
        <c:lblOffset val="100"/>
        <c:noMultiLvlLbl val="0"/>
      </c:catAx>
      <c:valAx>
        <c:axId val="43467895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828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8D5-4A2E-9106-AB9FC654417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0.64</c:v>
                </c:pt>
                <c:pt idx="1">
                  <c:v>0.28000000000000003</c:v>
                </c:pt>
                <c:pt idx="2">
                  <c:v>0.16</c:v>
                </c:pt>
                <c:pt idx="3">
                  <c:v>0.12</c:v>
                </c:pt>
                <c:pt idx="4">
                  <c:v>0.14000000000000001</c:v>
                </c:pt>
                <c:pt idx="5">
                  <c:v>0.09</c:v>
                </c:pt>
                <c:pt idx="6">
                  <c:v>0.12</c:v>
                </c:pt>
                <c:pt idx="7">
                  <c:v>0.11</c:v>
                </c:pt>
                <c:pt idx="8">
                  <c:v>0.13</c:v>
                </c:pt>
                <c:pt idx="9">
                  <c:v>0.08</c:v>
                </c:pt>
                <c:pt idx="10">
                  <c:v>0.09</c:v>
                </c:pt>
                <c:pt idx="11">
                  <c:v>0.1</c:v>
                </c:pt>
                <c:pt idx="12">
                  <c:v>0.09</c:v>
                </c:pt>
                <c:pt idx="13">
                  <c:v>0.08</c:v>
                </c:pt>
                <c:pt idx="14">
                  <c:v>0.06</c:v>
                </c:pt>
                <c:pt idx="15">
                  <c:v>0.05</c:v>
                </c:pt>
                <c:pt idx="16">
                  <c:v>0.04</c:v>
                </c:pt>
                <c:pt idx="17">
                  <c:v>0</c:v>
                </c:pt>
                <c:pt idx="18">
                  <c:v>0.03</c:v>
                </c:pt>
                <c:pt idx="1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99728"/>
        <c:axId val="434696984"/>
      </c:barChart>
      <c:catAx>
        <c:axId val="4346997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96984"/>
        <c:crosses val="autoZero"/>
        <c:auto val="1"/>
        <c:lblAlgn val="ctr"/>
        <c:lblOffset val="100"/>
        <c:noMultiLvlLbl val="0"/>
      </c:catAx>
      <c:valAx>
        <c:axId val="43469698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9972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3045-466A-BBCD-5CB6FDDE12B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0.65</c:v>
                </c:pt>
                <c:pt idx="1">
                  <c:v>0.43</c:v>
                </c:pt>
                <c:pt idx="2">
                  <c:v>0.12</c:v>
                </c:pt>
                <c:pt idx="3">
                  <c:v>0.15</c:v>
                </c:pt>
                <c:pt idx="4">
                  <c:v>0.11</c:v>
                </c:pt>
                <c:pt idx="5">
                  <c:v>0.15</c:v>
                </c:pt>
                <c:pt idx="6">
                  <c:v>0.11</c:v>
                </c:pt>
                <c:pt idx="7">
                  <c:v>0.12</c:v>
                </c:pt>
                <c:pt idx="8">
                  <c:v>0.08</c:v>
                </c:pt>
                <c:pt idx="9">
                  <c:v>0.12</c:v>
                </c:pt>
                <c:pt idx="10">
                  <c:v>0.1</c:v>
                </c:pt>
                <c:pt idx="11">
                  <c:v>0.09</c:v>
                </c:pt>
                <c:pt idx="12">
                  <c:v>0.1</c:v>
                </c:pt>
                <c:pt idx="13">
                  <c:v>0.06</c:v>
                </c:pt>
                <c:pt idx="14">
                  <c:v>7.0000000000000007E-2</c:v>
                </c:pt>
                <c:pt idx="15">
                  <c:v>0.06</c:v>
                </c:pt>
                <c:pt idx="16">
                  <c:v>0.06</c:v>
                </c:pt>
                <c:pt idx="17">
                  <c:v>0.01</c:v>
                </c:pt>
                <c:pt idx="18">
                  <c:v>0.1</c:v>
                </c:pt>
                <c:pt idx="1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96200"/>
        <c:axId val="434692672"/>
      </c:barChart>
      <c:catAx>
        <c:axId val="434696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92672"/>
        <c:crosses val="autoZero"/>
        <c:auto val="1"/>
        <c:lblAlgn val="ctr"/>
        <c:lblOffset val="100"/>
        <c:noMultiLvlLbl val="0"/>
      </c:catAx>
      <c:valAx>
        <c:axId val="43469267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962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387-47F9-B053-5C97AE2359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95416"/>
        <c:axId val="434694240"/>
      </c:barChart>
      <c:catAx>
        <c:axId val="4346954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94240"/>
        <c:crosses val="autoZero"/>
        <c:auto val="1"/>
        <c:lblAlgn val="ctr"/>
        <c:lblOffset val="100"/>
        <c:noMultiLvlLbl val="0"/>
      </c:catAx>
      <c:valAx>
        <c:axId val="4346942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954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571-4C50-86D5-20BD24CB59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98160"/>
        <c:axId val="434690320"/>
      </c:barChart>
      <c:catAx>
        <c:axId val="4346981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90320"/>
        <c:crosses val="autoZero"/>
        <c:auto val="1"/>
        <c:lblAlgn val="ctr"/>
        <c:lblOffset val="100"/>
        <c:noMultiLvlLbl val="0"/>
      </c:catAx>
      <c:valAx>
        <c:axId val="4346903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9816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B48-4306-9D8E-289B4EC250F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0.13</c:v>
                </c:pt>
                <c:pt idx="1">
                  <c:v>0</c:v>
                </c:pt>
                <c:pt idx="2">
                  <c:v>0</c:v>
                </c:pt>
                <c:pt idx="3">
                  <c:v>0.13</c:v>
                </c:pt>
                <c:pt idx="4">
                  <c:v>0.49</c:v>
                </c:pt>
                <c:pt idx="5">
                  <c:v>0</c:v>
                </c:pt>
                <c:pt idx="6">
                  <c:v>0.34</c:v>
                </c:pt>
                <c:pt idx="7">
                  <c:v>0</c:v>
                </c:pt>
                <c:pt idx="8">
                  <c:v>0.35</c:v>
                </c:pt>
                <c:pt idx="9">
                  <c:v>0.46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00512"/>
        <c:axId val="434718544"/>
      </c:barChart>
      <c:catAx>
        <c:axId val="4347005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18544"/>
        <c:crosses val="autoZero"/>
        <c:auto val="1"/>
        <c:lblAlgn val="ctr"/>
        <c:lblOffset val="100"/>
        <c:noMultiLvlLbl val="0"/>
      </c:catAx>
      <c:valAx>
        <c:axId val="4347185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005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31B9-4931-9A69-49F1DA1E27F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</c:v>
                </c:pt>
                <c:pt idx="2">
                  <c:v>0</c:v>
                </c:pt>
                <c:pt idx="3">
                  <c:v>0.12</c:v>
                </c:pt>
                <c:pt idx="4">
                  <c:v>0.61</c:v>
                </c:pt>
                <c:pt idx="5">
                  <c:v>0</c:v>
                </c:pt>
                <c:pt idx="6">
                  <c:v>0.28999999999999998</c:v>
                </c:pt>
                <c:pt idx="7">
                  <c:v>0</c:v>
                </c:pt>
                <c:pt idx="8">
                  <c:v>0.45</c:v>
                </c:pt>
                <c:pt idx="9">
                  <c:v>0.56000000000000005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21680"/>
        <c:axId val="434722464"/>
      </c:barChart>
      <c:catAx>
        <c:axId val="4347216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22464"/>
        <c:crosses val="autoZero"/>
        <c:auto val="1"/>
        <c:lblAlgn val="ctr"/>
        <c:lblOffset val="100"/>
        <c:noMultiLvlLbl val="0"/>
      </c:catAx>
      <c:valAx>
        <c:axId val="4347224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216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6156432"/>
        <c:axId val="386155256"/>
      </c:barChart>
      <c:catAx>
        <c:axId val="3861564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6155256"/>
        <c:crosses val="autoZero"/>
        <c:auto val="1"/>
        <c:lblAlgn val="ctr"/>
        <c:lblOffset val="100"/>
        <c:noMultiLvlLbl val="0"/>
      </c:catAx>
      <c:valAx>
        <c:axId val="386155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6156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Arkusz1!$C$2:$C$3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50360"/>
        <c:axId val="433944480"/>
      </c:barChart>
      <c:catAx>
        <c:axId val="4339503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44480"/>
        <c:crosses val="autoZero"/>
        <c:auto val="1"/>
        <c:lblAlgn val="ctr"/>
        <c:lblOffset val="100"/>
        <c:noMultiLvlLbl val="0"/>
      </c:catAx>
      <c:valAx>
        <c:axId val="43394448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503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45656"/>
        <c:axId val="433946048"/>
      </c:barChart>
      <c:catAx>
        <c:axId val="4339456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46048"/>
        <c:crosses val="autoZero"/>
        <c:auto val="1"/>
        <c:lblAlgn val="ctr"/>
        <c:lblOffset val="100"/>
        <c:noMultiLvlLbl val="0"/>
      </c:catAx>
      <c:valAx>
        <c:axId val="4339460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45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Arkusz1!$D$2:$D$3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899400"/>
        <c:axId val="433897832"/>
      </c:barChart>
      <c:catAx>
        <c:axId val="433899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897832"/>
        <c:crosses val="autoZero"/>
        <c:auto val="1"/>
        <c:lblAlgn val="ctr"/>
        <c:lblOffset val="100"/>
        <c:noMultiLvlLbl val="0"/>
      </c:catAx>
      <c:valAx>
        <c:axId val="43389783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899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0.02</c:v>
                </c:pt>
                <c:pt idx="1">
                  <c:v>0.03</c:v>
                </c:pt>
                <c:pt idx="2">
                  <c:v>0.04</c:v>
                </c:pt>
                <c:pt idx="3">
                  <c:v>0.01</c:v>
                </c:pt>
                <c:pt idx="4">
                  <c:v>0.03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7.0000000000000007E-2</c:v>
                </c:pt>
                <c:pt idx="1">
                  <c:v>0.04</c:v>
                </c:pt>
                <c:pt idx="2">
                  <c:v>0.04</c:v>
                </c:pt>
                <c:pt idx="3">
                  <c:v>0.03</c:v>
                </c:pt>
                <c:pt idx="4">
                  <c:v>0.01</c:v>
                </c:pt>
                <c:pt idx="5">
                  <c:v>0.01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11200"/>
        <c:axId val="427216688"/>
      </c:barChart>
      <c:catAx>
        <c:axId val="427211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16688"/>
        <c:crosses val="autoZero"/>
        <c:auto val="1"/>
        <c:lblAlgn val="ctr"/>
        <c:lblOffset val="100"/>
        <c:noMultiLvlLbl val="0"/>
      </c:catAx>
      <c:valAx>
        <c:axId val="4272166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112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0.04</c:v>
                </c:pt>
                <c:pt idx="1">
                  <c:v>0.05</c:v>
                </c:pt>
                <c:pt idx="2">
                  <c:v>0.06</c:v>
                </c:pt>
                <c:pt idx="3">
                  <c:v>0.05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0.11</c:v>
                </c:pt>
                <c:pt idx="1">
                  <c:v>0.08</c:v>
                </c:pt>
                <c:pt idx="2">
                  <c:v>0.06</c:v>
                </c:pt>
                <c:pt idx="3">
                  <c:v>0.06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17080"/>
        <c:axId val="427204928"/>
      </c:barChart>
      <c:catAx>
        <c:axId val="4272170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04928"/>
        <c:crosses val="autoZero"/>
        <c:auto val="1"/>
        <c:lblAlgn val="ctr"/>
        <c:lblOffset val="100"/>
        <c:noMultiLvlLbl val="0"/>
      </c:catAx>
      <c:valAx>
        <c:axId val="4272049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17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0.71</c:v>
                </c:pt>
                <c:pt idx="1">
                  <c:v>0</c:v>
                </c:pt>
                <c:pt idx="2">
                  <c:v>0.63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0.31</c:v>
                </c:pt>
                <c:pt idx="7">
                  <c:v>0</c:v>
                </c:pt>
                <c:pt idx="8">
                  <c:v>0.31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Kraina Mięsa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Danie Express</c:v>
                </c:pt>
                <c:pt idx="7">
                  <c:v>Kraina Wędlin</c:v>
                </c:pt>
                <c:pt idx="8">
                  <c:v>Drodsed</c:v>
                </c:pt>
                <c:pt idx="9">
                  <c:v>Berlinki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</c:v>
                </c:pt>
                <c:pt idx="1">
                  <c:v>0</c:v>
                </c:pt>
                <c:pt idx="2">
                  <c:v>0.61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0.28000000000000003</c:v>
                </c:pt>
                <c:pt idx="7">
                  <c:v>0</c:v>
                </c:pt>
                <c:pt idx="8">
                  <c:v>0.31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14336"/>
        <c:axId val="427215904"/>
      </c:barChart>
      <c:catAx>
        <c:axId val="4272143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15904"/>
        <c:crosses val="autoZero"/>
        <c:auto val="1"/>
        <c:lblAlgn val="ctr"/>
        <c:lblOffset val="100"/>
        <c:noMultiLvlLbl val="0"/>
      </c:catAx>
      <c:valAx>
        <c:axId val="4272159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143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12376"/>
        <c:axId val="427209632"/>
      </c:barChart>
      <c:catAx>
        <c:axId val="4272123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7209632"/>
        <c:crosses val="autoZero"/>
        <c:auto val="1"/>
        <c:lblAlgn val="ctr"/>
        <c:lblOffset val="100"/>
        <c:noMultiLvlLbl val="0"/>
      </c:catAx>
      <c:valAx>
        <c:axId val="4272096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72123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649288"/>
        <c:axId val="427646152"/>
      </c:barChart>
      <c:catAx>
        <c:axId val="4276492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646152"/>
        <c:crosses val="autoZero"/>
        <c:auto val="1"/>
        <c:lblAlgn val="ctr"/>
        <c:lblOffset val="100"/>
        <c:noMultiLvlLbl val="0"/>
      </c:catAx>
      <c:valAx>
        <c:axId val="4276461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6492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655168"/>
        <c:axId val="427652816"/>
      </c:barChart>
      <c:catAx>
        <c:axId val="4276551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652816"/>
        <c:crosses val="autoZero"/>
        <c:auto val="1"/>
        <c:lblAlgn val="ctr"/>
        <c:lblOffset val="100"/>
        <c:noMultiLvlLbl val="0"/>
      </c:catAx>
      <c:valAx>
        <c:axId val="4276528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6551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Arkusz1!$E$2:$E$3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655560"/>
        <c:axId val="427644584"/>
      </c:barChart>
      <c:catAx>
        <c:axId val="4276555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644584"/>
        <c:crosses val="autoZero"/>
        <c:auto val="1"/>
        <c:lblAlgn val="ctr"/>
        <c:lblOffset val="100"/>
        <c:noMultiLvlLbl val="0"/>
      </c:catAx>
      <c:valAx>
        <c:axId val="4276445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655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Pikok</c:v>
                </c:pt>
                <c:pt idx="1">
                  <c:v>Drosed</c:v>
                </c:pt>
                <c:pt idx="2">
                  <c:v>Balcerzak</c:v>
                </c:pt>
                <c:pt idx="3">
                  <c:v>Madej Wróbel</c:v>
                </c:pt>
                <c:pt idx="4">
                  <c:v>Yano</c:v>
                </c:pt>
                <c:pt idx="5">
                  <c:v>Drobimex</c:v>
                </c:pt>
                <c:pt idx="6">
                  <c:v>Nasze Smaki</c:v>
                </c:pt>
                <c:pt idx="7">
                  <c:v>Deluxe</c:v>
                </c:pt>
                <c:pt idx="8">
                  <c:v>Baroni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6160744"/>
        <c:axId val="386153688"/>
      </c:barChart>
      <c:catAx>
        <c:axId val="38616074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6153688"/>
        <c:crosses val="autoZero"/>
        <c:auto val="1"/>
        <c:lblAlgn val="ctr"/>
        <c:lblOffset val="100"/>
        <c:noMultiLvlLbl val="0"/>
      </c:catAx>
      <c:valAx>
        <c:axId val="38615368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86160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656736"/>
        <c:axId val="427657128"/>
      </c:barChart>
      <c:catAx>
        <c:axId val="4276567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657128"/>
        <c:crosses val="autoZero"/>
        <c:auto val="1"/>
        <c:lblAlgn val="ctr"/>
        <c:lblOffset val="100"/>
        <c:noMultiLvlLbl val="0"/>
      </c:catAx>
      <c:valAx>
        <c:axId val="4276571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6567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0.55000000000000004</c:v>
                </c:pt>
                <c:pt idx="1">
                  <c:v>0.51</c:v>
                </c:pt>
                <c:pt idx="2">
                  <c:v>0.22</c:v>
                </c:pt>
                <c:pt idx="3">
                  <c:v>0.19</c:v>
                </c:pt>
                <c:pt idx="4">
                  <c:v>0.19</c:v>
                </c:pt>
                <c:pt idx="5">
                  <c:v>0.13</c:v>
                </c:pt>
                <c:pt idx="6">
                  <c:v>0.08</c:v>
                </c:pt>
                <c:pt idx="7">
                  <c:v>0.04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</c:v>
                </c:pt>
                <c:pt idx="1">
                  <c:v>0.48</c:v>
                </c:pt>
                <c:pt idx="2">
                  <c:v>0.26</c:v>
                </c:pt>
                <c:pt idx="3">
                  <c:v>0.17</c:v>
                </c:pt>
                <c:pt idx="4">
                  <c:v>0.12</c:v>
                </c:pt>
                <c:pt idx="5">
                  <c:v>0.17</c:v>
                </c:pt>
                <c:pt idx="6">
                  <c:v>0.08</c:v>
                </c:pt>
                <c:pt idx="7">
                  <c:v>0.08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84952"/>
        <c:axId val="459685344"/>
      </c:barChart>
      <c:catAx>
        <c:axId val="4596849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85344"/>
        <c:crosses val="autoZero"/>
        <c:auto val="1"/>
        <c:lblAlgn val="ctr"/>
        <c:lblOffset val="100"/>
        <c:noMultiLvlLbl val="0"/>
      </c:catAx>
      <c:valAx>
        <c:axId val="45968534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849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0.39</c:v>
                </c:pt>
                <c:pt idx="1">
                  <c:v>0.4</c:v>
                </c:pt>
                <c:pt idx="2">
                  <c:v>0.11</c:v>
                </c:pt>
                <c:pt idx="3">
                  <c:v>0.15</c:v>
                </c:pt>
                <c:pt idx="4">
                  <c:v>0.13</c:v>
                </c:pt>
                <c:pt idx="5">
                  <c:v>0.09</c:v>
                </c:pt>
                <c:pt idx="6">
                  <c:v>0.05</c:v>
                </c:pt>
                <c:pt idx="7">
                  <c:v>0.04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</c:v>
                </c:pt>
                <c:pt idx="1">
                  <c:v>0.34</c:v>
                </c:pt>
                <c:pt idx="2">
                  <c:v>0.12</c:v>
                </c:pt>
                <c:pt idx="3">
                  <c:v>0.12</c:v>
                </c:pt>
                <c:pt idx="4">
                  <c:v>0.05</c:v>
                </c:pt>
                <c:pt idx="5">
                  <c:v>0.11</c:v>
                </c:pt>
                <c:pt idx="6">
                  <c:v>0.05</c:v>
                </c:pt>
                <c:pt idx="7">
                  <c:v>0.06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83384"/>
        <c:axId val="459679464"/>
      </c:barChart>
      <c:catAx>
        <c:axId val="4596833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79464"/>
        <c:crosses val="autoZero"/>
        <c:auto val="1"/>
        <c:lblAlgn val="ctr"/>
        <c:lblOffset val="100"/>
        <c:noMultiLvlLbl val="0"/>
      </c:catAx>
      <c:valAx>
        <c:axId val="45967946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833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0.34</c:v>
                </c:pt>
                <c:pt idx="1">
                  <c:v>0.34</c:v>
                </c:pt>
                <c:pt idx="2">
                  <c:v>7.0000000000000007E-2</c:v>
                </c:pt>
                <c:pt idx="3">
                  <c:v>0.13</c:v>
                </c:pt>
                <c:pt idx="4">
                  <c:v>7.0000000000000007E-2</c:v>
                </c:pt>
                <c:pt idx="5">
                  <c:v>0.06</c:v>
                </c:pt>
                <c:pt idx="6">
                  <c:v>0.05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0.39</c:v>
                </c:pt>
                <c:pt idx="1">
                  <c:v>0.3</c:v>
                </c:pt>
                <c:pt idx="2">
                  <c:v>7.0000000000000007E-2</c:v>
                </c:pt>
                <c:pt idx="3">
                  <c:v>0.1</c:v>
                </c:pt>
                <c:pt idx="4">
                  <c:v>0.04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0.05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86520"/>
        <c:axId val="459680248"/>
      </c:barChart>
      <c:catAx>
        <c:axId val="4596865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80248"/>
        <c:crosses val="autoZero"/>
        <c:auto val="1"/>
        <c:lblAlgn val="ctr"/>
        <c:lblOffset val="100"/>
        <c:noMultiLvlLbl val="0"/>
      </c:catAx>
      <c:valAx>
        <c:axId val="45968024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865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0.24</c:v>
                </c:pt>
                <c:pt idx="1">
                  <c:v>0.24</c:v>
                </c:pt>
                <c:pt idx="2">
                  <c:v>0.02</c:v>
                </c:pt>
                <c:pt idx="3">
                  <c:v>0.08</c:v>
                </c:pt>
                <c:pt idx="4">
                  <c:v>0.04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0.31</c:v>
                </c:pt>
                <c:pt idx="1">
                  <c:v>0.17</c:v>
                </c:pt>
                <c:pt idx="2">
                  <c:v>0.04</c:v>
                </c:pt>
                <c:pt idx="3">
                  <c:v>7.0000000000000007E-2</c:v>
                </c:pt>
                <c:pt idx="4">
                  <c:v>0.02</c:v>
                </c:pt>
                <c:pt idx="5">
                  <c:v>0.04</c:v>
                </c:pt>
                <c:pt idx="6">
                  <c:v>0.02</c:v>
                </c:pt>
                <c:pt idx="7">
                  <c:v>0.03</c:v>
                </c:pt>
                <c:pt idx="8" formatCode="General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83776"/>
        <c:axId val="459687304"/>
      </c:barChart>
      <c:catAx>
        <c:axId val="4596837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87304"/>
        <c:crosses val="autoZero"/>
        <c:auto val="1"/>
        <c:lblAlgn val="ctr"/>
        <c:lblOffset val="100"/>
        <c:noMultiLvlLbl val="0"/>
      </c:catAx>
      <c:valAx>
        <c:axId val="45968730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837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95536"/>
        <c:axId val="459701416"/>
      </c:barChart>
      <c:catAx>
        <c:axId val="4596955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9701416"/>
        <c:crosses val="autoZero"/>
        <c:auto val="1"/>
        <c:lblAlgn val="ctr"/>
        <c:lblOffset val="100"/>
        <c:noMultiLvlLbl val="0"/>
      </c:catAx>
      <c:valAx>
        <c:axId val="459701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9695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669768"/>
        <c:axId val="547659968"/>
      </c:barChart>
      <c:catAx>
        <c:axId val="547669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7659968"/>
        <c:crosses val="autoZero"/>
        <c:auto val="1"/>
        <c:lblAlgn val="ctr"/>
        <c:lblOffset val="100"/>
        <c:noMultiLvlLbl val="0"/>
      </c:catAx>
      <c:valAx>
        <c:axId val="5476599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7669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685056"/>
        <c:axId val="547693288"/>
      </c:barChart>
      <c:catAx>
        <c:axId val="547685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7693288"/>
        <c:crosses val="autoZero"/>
        <c:auto val="1"/>
        <c:lblAlgn val="ctr"/>
        <c:lblOffset val="100"/>
        <c:noMultiLvlLbl val="0"/>
      </c:catAx>
      <c:valAx>
        <c:axId val="5476932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7685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Arkusz1!$E$2:$E$6</c:f>
              <c:numCache>
                <c:formatCode>0%</c:formatCode>
                <c:ptCount val="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697600"/>
        <c:axId val="547695640"/>
      </c:barChart>
      <c:catAx>
        <c:axId val="547697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7695640"/>
        <c:crosses val="autoZero"/>
        <c:auto val="1"/>
        <c:lblAlgn val="ctr"/>
        <c:lblOffset val="100"/>
        <c:noMultiLvlLbl val="0"/>
      </c:catAx>
      <c:valAx>
        <c:axId val="5476956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76976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46528"/>
        <c:axId val="546451624"/>
      </c:barChart>
      <c:catAx>
        <c:axId val="5464465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51624"/>
        <c:crosses val="autoZero"/>
        <c:auto val="1"/>
        <c:lblAlgn val="ctr"/>
        <c:lblOffset val="100"/>
        <c:noMultiLvlLbl val="0"/>
      </c:catAx>
      <c:valAx>
        <c:axId val="5464516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465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369-4CA2-A98F-793F2C55824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Pikok</c:v>
                </c:pt>
                <c:pt idx="1">
                  <c:v>Drosed</c:v>
                </c:pt>
                <c:pt idx="2">
                  <c:v>Balcerzak</c:v>
                </c:pt>
                <c:pt idx="3">
                  <c:v>Madej Wróbel</c:v>
                </c:pt>
                <c:pt idx="4">
                  <c:v>Yano</c:v>
                </c:pt>
                <c:pt idx="5">
                  <c:v>Drobimex</c:v>
                </c:pt>
                <c:pt idx="6">
                  <c:v>Nasze Smaki</c:v>
                </c:pt>
                <c:pt idx="7">
                  <c:v>Deluxe</c:v>
                </c:pt>
                <c:pt idx="8">
                  <c:v>Baroni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0.03</c:v>
                </c:pt>
                <c:pt idx="3">
                  <c:v>0.02</c:v>
                </c:pt>
                <c:pt idx="4">
                  <c:v>0.02</c:v>
                </c:pt>
                <c:pt idx="5">
                  <c:v>0.02</c:v>
                </c:pt>
                <c:pt idx="6">
                  <c:v>0.02</c:v>
                </c:pt>
                <c:pt idx="7">
                  <c:v>0</c:v>
                </c:pt>
                <c:pt idx="8">
                  <c:v>0.01</c:v>
                </c:pt>
                <c:pt idx="9">
                  <c:v>0.01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Pikok</c:v>
                </c:pt>
                <c:pt idx="1">
                  <c:v>Drosed</c:v>
                </c:pt>
                <c:pt idx="2">
                  <c:v>Balcerzak</c:v>
                </c:pt>
                <c:pt idx="3">
                  <c:v>Madej Wróbel</c:v>
                </c:pt>
                <c:pt idx="4">
                  <c:v>Yano</c:v>
                </c:pt>
                <c:pt idx="5">
                  <c:v>Drobimex</c:v>
                </c:pt>
                <c:pt idx="6">
                  <c:v>Nasze Smaki</c:v>
                </c:pt>
                <c:pt idx="7">
                  <c:v>Deluxe</c:v>
                </c:pt>
                <c:pt idx="8">
                  <c:v>Baroni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Pikok</c:v>
                </c:pt>
                <c:pt idx="1">
                  <c:v>Drosed</c:v>
                </c:pt>
                <c:pt idx="2">
                  <c:v>Balcerzak</c:v>
                </c:pt>
                <c:pt idx="3">
                  <c:v>Madej Wróbel</c:v>
                </c:pt>
                <c:pt idx="4">
                  <c:v>Yano</c:v>
                </c:pt>
                <c:pt idx="5">
                  <c:v>Drobimex</c:v>
                </c:pt>
                <c:pt idx="6">
                  <c:v>Nasze Smaki</c:v>
                </c:pt>
                <c:pt idx="7">
                  <c:v>Deluxe</c:v>
                </c:pt>
                <c:pt idx="8">
                  <c:v>Baroni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Pikok</c:v>
                </c:pt>
                <c:pt idx="1">
                  <c:v>Drosed</c:v>
                </c:pt>
                <c:pt idx="2">
                  <c:v>Balcerzak</c:v>
                </c:pt>
                <c:pt idx="3">
                  <c:v>Madej Wróbel</c:v>
                </c:pt>
                <c:pt idx="4">
                  <c:v>Yano</c:v>
                </c:pt>
                <c:pt idx="5">
                  <c:v>Drobimex</c:v>
                </c:pt>
                <c:pt idx="6">
                  <c:v>Nasze Smaki</c:v>
                </c:pt>
                <c:pt idx="7">
                  <c:v>Deluxe</c:v>
                </c:pt>
                <c:pt idx="8">
                  <c:v>Baroni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0.01</c:v>
                </c:pt>
                <c:pt idx="3">
                  <c:v>0.02</c:v>
                </c:pt>
                <c:pt idx="4">
                  <c:v>0</c:v>
                </c:pt>
                <c:pt idx="5">
                  <c:v>0.01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386158392"/>
        <c:axId val="386154080"/>
      </c:barChart>
      <c:catAx>
        <c:axId val="3861583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6154080"/>
        <c:crosses val="autoZero"/>
        <c:auto val="1"/>
        <c:lblAlgn val="ctr"/>
        <c:lblOffset val="100"/>
        <c:noMultiLvlLbl val="0"/>
      </c:catAx>
      <c:valAx>
        <c:axId val="38615408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3861583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010104"/>
        <c:axId val="547008928"/>
      </c:barChart>
      <c:catAx>
        <c:axId val="54701010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7008928"/>
        <c:crosses val="autoZero"/>
        <c:auto val="1"/>
        <c:lblAlgn val="ctr"/>
        <c:lblOffset val="100"/>
        <c:noMultiLvlLbl val="0"/>
      </c:catAx>
      <c:valAx>
        <c:axId val="54700892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70101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0.11</c:v>
                </c:pt>
                <c:pt idx="1">
                  <c:v>0.1</c:v>
                </c:pt>
                <c:pt idx="2">
                  <c:v>0.06</c:v>
                </c:pt>
                <c:pt idx="3">
                  <c:v>0.03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0.13</c:v>
                </c:pt>
                <c:pt idx="2">
                  <c:v>0.05</c:v>
                </c:pt>
                <c:pt idx="3">
                  <c:v>0.04</c:v>
                </c:pt>
                <c:pt idx="4">
                  <c:v>0.04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009320"/>
        <c:axId val="547010496"/>
      </c:barChart>
      <c:catAx>
        <c:axId val="5470093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7010496"/>
        <c:crosses val="autoZero"/>
        <c:auto val="1"/>
        <c:lblAlgn val="ctr"/>
        <c:lblOffset val="100"/>
        <c:noMultiLvlLbl val="0"/>
      </c:catAx>
      <c:valAx>
        <c:axId val="5470104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70093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0.28999999999999998</c:v>
                </c:pt>
                <c:pt idx="2">
                  <c:v>0.04</c:v>
                </c:pt>
                <c:pt idx="3">
                  <c:v>0.11</c:v>
                </c:pt>
                <c:pt idx="4">
                  <c:v>0.04</c:v>
                </c:pt>
                <c:pt idx="5">
                  <c:v>0.05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0.24</c:v>
                </c:pt>
                <c:pt idx="1">
                  <c:v>0.35</c:v>
                </c:pt>
                <c:pt idx="2">
                  <c:v>0.06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010888"/>
        <c:axId val="547011672"/>
      </c:barChart>
      <c:catAx>
        <c:axId val="547010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7011672"/>
        <c:crosses val="autoZero"/>
        <c:auto val="1"/>
        <c:lblAlgn val="ctr"/>
        <c:lblOffset val="100"/>
        <c:noMultiLvlLbl val="0"/>
      </c:catAx>
      <c:valAx>
        <c:axId val="5470116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70108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0.13</c:v>
                </c:pt>
                <c:pt idx="1">
                  <c:v>0.14000000000000001</c:v>
                </c:pt>
                <c:pt idx="2">
                  <c:v>0.06</c:v>
                </c:pt>
                <c:pt idx="3">
                  <c:v>0.05</c:v>
                </c:pt>
                <c:pt idx="4">
                  <c:v>0.03</c:v>
                </c:pt>
                <c:pt idx="5">
                  <c:v>0.06</c:v>
                </c:pt>
                <c:pt idx="6">
                  <c:v>0.04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Danie Express</c:v>
                </c:pt>
                <c:pt idx="4">
                  <c:v>Drobimex</c:v>
                </c:pt>
                <c:pt idx="5">
                  <c:v>Drosed</c:v>
                </c:pt>
                <c:pt idx="6">
                  <c:v>Inna</c:v>
                </c:pt>
                <c:pt idx="7">
                  <c:v>Baroni</c:v>
                </c:pt>
                <c:pt idx="8">
                  <c:v>Deluxe</c:v>
                </c:pt>
                <c:pt idx="9">
                  <c:v>Yano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0.15</c:v>
                </c:pt>
                <c:pt idx="2">
                  <c:v>7.0000000000000007E-2</c:v>
                </c:pt>
                <c:pt idx="3">
                  <c:v>0.05</c:v>
                </c:pt>
                <c:pt idx="4">
                  <c:v>0.05</c:v>
                </c:pt>
                <c:pt idx="5">
                  <c:v>0.03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001088"/>
        <c:axId val="546996776"/>
      </c:barChart>
      <c:catAx>
        <c:axId val="5470010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996776"/>
        <c:crosses val="autoZero"/>
        <c:auto val="1"/>
        <c:lblAlgn val="ctr"/>
        <c:lblOffset val="100"/>
        <c:noMultiLvlLbl val="0"/>
      </c:catAx>
      <c:valAx>
        <c:axId val="5469967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70010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000696"/>
        <c:axId val="546997168"/>
      </c:barChart>
      <c:catAx>
        <c:axId val="5470006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6997168"/>
        <c:crosses val="autoZero"/>
        <c:auto val="1"/>
        <c:lblAlgn val="ctr"/>
        <c:lblOffset val="100"/>
        <c:noMultiLvlLbl val="0"/>
      </c:catAx>
      <c:valAx>
        <c:axId val="546997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70006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Drosed</c:v>
                </c:pt>
                <c:pt idx="3">
                  <c:v>Danie Express</c:v>
                </c:pt>
                <c:pt idx="4">
                  <c:v>Konspol</c:v>
                </c:pt>
                <c:pt idx="5">
                  <c:v>Deluxe</c:v>
                </c:pt>
                <c:pt idx="6">
                  <c:v>Baroni</c:v>
                </c:pt>
                <c:pt idx="7">
                  <c:v>Drobimex</c:v>
                </c:pt>
                <c:pt idx="8">
                  <c:v>Bar</c:v>
                </c:pt>
                <c:pt idx="9">
                  <c:v>Inna</c:v>
                </c:pt>
                <c:pt idx="10">
                  <c:v>Yano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0752816"/>
        <c:axId val="540752032"/>
      </c:barChart>
      <c:catAx>
        <c:axId val="54075281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0752032"/>
        <c:crosses val="autoZero"/>
        <c:auto val="1"/>
        <c:lblAlgn val="ctr"/>
        <c:lblOffset val="100"/>
        <c:noMultiLvlLbl val="0"/>
      </c:catAx>
      <c:valAx>
        <c:axId val="54075203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07528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Drosed</c:v>
                </c:pt>
                <c:pt idx="3">
                  <c:v>Danie Express</c:v>
                </c:pt>
                <c:pt idx="4">
                  <c:v>Konspol</c:v>
                </c:pt>
                <c:pt idx="5">
                  <c:v>Deluxe</c:v>
                </c:pt>
                <c:pt idx="6">
                  <c:v>Baroni</c:v>
                </c:pt>
                <c:pt idx="7">
                  <c:v>Drobimex</c:v>
                </c:pt>
                <c:pt idx="8">
                  <c:v>Bar</c:v>
                </c:pt>
                <c:pt idx="9">
                  <c:v>Inna</c:v>
                </c:pt>
                <c:pt idx="10">
                  <c:v>Yano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Drosed</c:v>
                </c:pt>
                <c:pt idx="3">
                  <c:v>Danie Express</c:v>
                </c:pt>
                <c:pt idx="4">
                  <c:v>Konspol</c:v>
                </c:pt>
                <c:pt idx="5">
                  <c:v>Deluxe</c:v>
                </c:pt>
                <c:pt idx="6">
                  <c:v>Baroni</c:v>
                </c:pt>
                <c:pt idx="7">
                  <c:v>Drobimex</c:v>
                </c:pt>
                <c:pt idx="8">
                  <c:v>Bar</c:v>
                </c:pt>
                <c:pt idx="9">
                  <c:v>Inna</c:v>
                </c:pt>
                <c:pt idx="10">
                  <c:v>Yano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Drosed</c:v>
                </c:pt>
                <c:pt idx="3">
                  <c:v>Danie Express</c:v>
                </c:pt>
                <c:pt idx="4">
                  <c:v>Konspol</c:v>
                </c:pt>
                <c:pt idx="5">
                  <c:v>Deluxe</c:v>
                </c:pt>
                <c:pt idx="6">
                  <c:v>Baroni</c:v>
                </c:pt>
                <c:pt idx="7">
                  <c:v>Drobimex</c:v>
                </c:pt>
                <c:pt idx="8">
                  <c:v>Bar</c:v>
                </c:pt>
                <c:pt idx="9">
                  <c:v>Inna</c:v>
                </c:pt>
                <c:pt idx="10">
                  <c:v>Yano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0.09</c:v>
                </c:pt>
                <c:pt idx="1">
                  <c:v>0.09</c:v>
                </c:pt>
                <c:pt idx="2">
                  <c:v>0.05</c:v>
                </c:pt>
                <c:pt idx="3">
                  <c:v>0.06</c:v>
                </c:pt>
                <c:pt idx="4">
                  <c:v>0.06</c:v>
                </c:pt>
                <c:pt idx="5">
                  <c:v>0.04</c:v>
                </c:pt>
                <c:pt idx="6">
                  <c:v>0.04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Drosed</c:v>
                </c:pt>
                <c:pt idx="3">
                  <c:v>Danie Express</c:v>
                </c:pt>
                <c:pt idx="4">
                  <c:v>Konspol</c:v>
                </c:pt>
                <c:pt idx="5">
                  <c:v>Deluxe</c:v>
                </c:pt>
                <c:pt idx="6">
                  <c:v>Baroni</c:v>
                </c:pt>
                <c:pt idx="7">
                  <c:v>Drobimex</c:v>
                </c:pt>
                <c:pt idx="8">
                  <c:v>Bar</c:v>
                </c:pt>
                <c:pt idx="9">
                  <c:v>Inna</c:v>
                </c:pt>
                <c:pt idx="10">
                  <c:v>Yano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0.12</c:v>
                </c:pt>
                <c:pt idx="1">
                  <c:v>0.09</c:v>
                </c:pt>
                <c:pt idx="2">
                  <c:v>7.0000000000000007E-2</c:v>
                </c:pt>
                <c:pt idx="3">
                  <c:v>0.04</c:v>
                </c:pt>
                <c:pt idx="4">
                  <c:v>0.04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 formatCode="###0%">
                  <c:v>0.02</c:v>
                </c:pt>
                <c:pt idx="10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0753208"/>
        <c:axId val="546998344"/>
      </c:barChart>
      <c:catAx>
        <c:axId val="5407532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998344"/>
        <c:crosses val="autoZero"/>
        <c:auto val="1"/>
        <c:lblAlgn val="ctr"/>
        <c:lblOffset val="100"/>
        <c:noMultiLvlLbl val="0"/>
      </c:catAx>
      <c:valAx>
        <c:axId val="54699834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07532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67074768"/>
        <c:axId val="467072416"/>
      </c:barChart>
      <c:catAx>
        <c:axId val="4670747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67072416"/>
        <c:crosses val="autoZero"/>
        <c:auto val="1"/>
        <c:lblAlgn val="ctr"/>
        <c:lblOffset val="100"/>
        <c:noMultiLvlLbl val="0"/>
      </c:catAx>
      <c:valAx>
        <c:axId val="467072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670747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Yano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67072024"/>
        <c:axId val="467073592"/>
      </c:barChart>
      <c:catAx>
        <c:axId val="46707202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67073592"/>
        <c:crosses val="autoZero"/>
        <c:auto val="1"/>
        <c:lblAlgn val="ctr"/>
        <c:lblOffset val="100"/>
        <c:noMultiLvlLbl val="0"/>
      </c:catAx>
      <c:valAx>
        <c:axId val="46707359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670720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Yano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Yano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Yano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0.57999999999999996</c:v>
                </c:pt>
                <c:pt idx="1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Yano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0.54</c:v>
                </c:pt>
                <c:pt idx="1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467074376"/>
        <c:axId val="467075160"/>
      </c:barChart>
      <c:catAx>
        <c:axId val="4670743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67075160"/>
        <c:crosses val="autoZero"/>
        <c:auto val="1"/>
        <c:lblAlgn val="ctr"/>
        <c:lblOffset val="100"/>
        <c:noMultiLvlLbl val="0"/>
      </c:catAx>
      <c:valAx>
        <c:axId val="46707516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4670743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0.2225</c:v>
                </c:pt>
                <c:pt idx="1">
                  <c:v>0.1875</c:v>
                </c:pt>
                <c:pt idx="2">
                  <c:v>6.5000000000000002E-2</c:v>
                </c:pt>
                <c:pt idx="3">
                  <c:v>0.11249999999999999</c:v>
                </c:pt>
                <c:pt idx="4">
                  <c:v>0.17499999999999999</c:v>
                </c:pt>
                <c:pt idx="5">
                  <c:v>0.19500000000000001</c:v>
                </c:pt>
                <c:pt idx="6">
                  <c:v>0.22500000000000001</c:v>
                </c:pt>
                <c:pt idx="7">
                  <c:v>0.2225</c:v>
                </c:pt>
                <c:pt idx="8">
                  <c:v>0.21</c:v>
                </c:pt>
                <c:pt idx="9">
                  <c:v>0.14250000000000002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0.11</c:v>
                </c:pt>
                <c:pt idx="1">
                  <c:v>0.25</c:v>
                </c:pt>
                <c:pt idx="2">
                  <c:v>0.74</c:v>
                </c:pt>
                <c:pt idx="3">
                  <c:v>0.55000000000000004</c:v>
                </c:pt>
                <c:pt idx="4">
                  <c:v>0.3</c:v>
                </c:pt>
                <c:pt idx="5">
                  <c:v>0.22</c:v>
                </c:pt>
                <c:pt idx="6">
                  <c:v>0.1</c:v>
                </c:pt>
                <c:pt idx="7">
                  <c:v>0.11</c:v>
                </c:pt>
                <c:pt idx="8">
                  <c:v>0.16</c:v>
                </c:pt>
                <c:pt idx="9">
                  <c:v>0.43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0.2225</c:v>
                </c:pt>
                <c:pt idx="1">
                  <c:v>0.1875</c:v>
                </c:pt>
                <c:pt idx="2">
                  <c:v>6.5000000000000002E-2</c:v>
                </c:pt>
                <c:pt idx="3">
                  <c:v>0.11249999999999999</c:v>
                </c:pt>
                <c:pt idx="4">
                  <c:v>0.17499999999999999</c:v>
                </c:pt>
                <c:pt idx="5">
                  <c:v>0.19500000000000001</c:v>
                </c:pt>
                <c:pt idx="6">
                  <c:v>0.22500000000000001</c:v>
                </c:pt>
                <c:pt idx="7">
                  <c:v>0.2225</c:v>
                </c:pt>
                <c:pt idx="8">
                  <c:v>0.21</c:v>
                </c:pt>
                <c:pt idx="9">
                  <c:v>0.14250000000000002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6157216"/>
        <c:axId val="386153296"/>
      </c:barChart>
      <c:catAx>
        <c:axId val="3861572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6153296"/>
        <c:crosses val="autoZero"/>
        <c:auto val="1"/>
        <c:lblAlgn val="ctr"/>
        <c:lblOffset val="100"/>
        <c:noMultiLvlLbl val="0"/>
      </c:catAx>
      <c:valAx>
        <c:axId val="38615329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61572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57120"/>
        <c:axId val="552256728"/>
      </c:barChart>
      <c:catAx>
        <c:axId val="5522571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56728"/>
        <c:crosses val="autoZero"/>
        <c:auto val="1"/>
        <c:lblAlgn val="ctr"/>
        <c:lblOffset val="100"/>
        <c:noMultiLvlLbl val="0"/>
      </c:catAx>
      <c:valAx>
        <c:axId val="55225672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571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65352"/>
        <c:axId val="552259472"/>
      </c:barChart>
      <c:catAx>
        <c:axId val="5522653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59472"/>
        <c:crosses val="autoZero"/>
        <c:auto val="1"/>
        <c:lblAlgn val="ctr"/>
        <c:lblOffset val="100"/>
        <c:noMultiLvlLbl val="0"/>
      </c:catAx>
      <c:valAx>
        <c:axId val="55225947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65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4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67704"/>
        <c:axId val="552266136"/>
      </c:barChart>
      <c:catAx>
        <c:axId val="5522677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66136"/>
        <c:crosses val="autoZero"/>
        <c:auto val="1"/>
        <c:lblAlgn val="ctr"/>
        <c:lblOffset val="100"/>
        <c:noMultiLvlLbl val="0"/>
      </c:catAx>
      <c:valAx>
        <c:axId val="55226613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67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63392"/>
        <c:axId val="552260256"/>
      </c:barChart>
      <c:catAx>
        <c:axId val="5522633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60256"/>
        <c:crosses val="autoZero"/>
        <c:auto val="1"/>
        <c:lblAlgn val="ctr"/>
        <c:lblOffset val="100"/>
        <c:noMultiLvlLbl val="0"/>
      </c:catAx>
      <c:valAx>
        <c:axId val="55226025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633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3088544"/>
        <c:axId val="553092856"/>
      </c:barChart>
      <c:catAx>
        <c:axId val="5530885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3092856"/>
        <c:crosses val="autoZero"/>
        <c:auto val="1"/>
        <c:lblAlgn val="ctr"/>
        <c:lblOffset val="100"/>
        <c:noMultiLvlLbl val="0"/>
      </c:catAx>
      <c:valAx>
        <c:axId val="553092856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530885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3007400"/>
        <c:axId val="553003480"/>
      </c:barChart>
      <c:catAx>
        <c:axId val="5530074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3003480"/>
        <c:crosses val="autoZero"/>
        <c:auto val="1"/>
        <c:lblAlgn val="ctr"/>
        <c:lblOffset val="100"/>
        <c:noMultiLvlLbl val="0"/>
      </c:catAx>
      <c:valAx>
        <c:axId val="55300348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3007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3008968"/>
        <c:axId val="553001520"/>
      </c:barChart>
      <c:catAx>
        <c:axId val="5530089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3001520"/>
        <c:crosses val="autoZero"/>
        <c:auto val="1"/>
        <c:lblAlgn val="ctr"/>
        <c:lblOffset val="100"/>
        <c:noMultiLvlLbl val="0"/>
      </c:catAx>
      <c:valAx>
        <c:axId val="5530015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3008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73</c:v>
                </c:pt>
                <c:pt idx="16">
                  <c:v>59</c:v>
                </c:pt>
                <c:pt idx="17">
                  <c:v>59</c:v>
                </c:pt>
                <c:pt idx="18">
                  <c:v>77</c:v>
                </c:pt>
                <c:pt idx="19">
                  <c:v>65</c:v>
                </c:pt>
                <c:pt idx="20">
                  <c:v>56.999999999999993</c:v>
                </c:pt>
                <c:pt idx="21">
                  <c:v>74</c:v>
                </c:pt>
                <c:pt idx="22">
                  <c:v>57.999999999999993</c:v>
                </c:pt>
                <c:pt idx="23">
                  <c:v>67</c:v>
                </c:pt>
                <c:pt idx="24">
                  <c:v>64</c:v>
                </c:pt>
                <c:pt idx="25">
                  <c:v>66</c:v>
                </c:pt>
                <c:pt idx="26">
                  <c:v>62</c:v>
                </c:pt>
                <c:pt idx="27">
                  <c:v>68</c:v>
                </c:pt>
                <c:pt idx="28">
                  <c:v>73</c:v>
                </c:pt>
                <c:pt idx="29">
                  <c:v>68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73</c:v>
                </c:pt>
                <c:pt idx="16">
                  <c:v>59</c:v>
                </c:pt>
                <c:pt idx="17">
                  <c:v>59</c:v>
                </c:pt>
                <c:pt idx="18">
                  <c:v>77</c:v>
                </c:pt>
                <c:pt idx="19">
                  <c:v>65</c:v>
                </c:pt>
                <c:pt idx="20">
                  <c:v>56.999999999999993</c:v>
                </c:pt>
                <c:pt idx="21">
                  <c:v>74</c:v>
                </c:pt>
                <c:pt idx="22">
                  <c:v>57.999999999999993</c:v>
                </c:pt>
                <c:pt idx="23">
                  <c:v>67</c:v>
                </c:pt>
                <c:pt idx="24">
                  <c:v>64</c:v>
                </c:pt>
                <c:pt idx="25">
                  <c:v>66</c:v>
                </c:pt>
                <c:pt idx="26">
                  <c:v>62</c:v>
                </c:pt>
                <c:pt idx="27">
                  <c:v>68</c:v>
                </c:pt>
                <c:pt idx="28">
                  <c:v>73</c:v>
                </c:pt>
                <c:pt idx="29">
                  <c:v>68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04656"/>
        <c:axId val="553007792"/>
      </c:scatterChart>
      <c:valAx>
        <c:axId val="5530046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007792"/>
        <c:crosses val="max"/>
        <c:crossBetween val="midCat"/>
      </c:valAx>
      <c:valAx>
        <c:axId val="5530077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046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55.000000000000007</c:v>
                </c:pt>
                <c:pt idx="16">
                  <c:v>36</c:v>
                </c:pt>
                <c:pt idx="17">
                  <c:v>38</c:v>
                </c:pt>
                <c:pt idx="18">
                  <c:v>76</c:v>
                </c:pt>
                <c:pt idx="19">
                  <c:v>60</c:v>
                </c:pt>
                <c:pt idx="20">
                  <c:v>41</c:v>
                </c:pt>
                <c:pt idx="21">
                  <c:v>60</c:v>
                </c:pt>
                <c:pt idx="22">
                  <c:v>53</c:v>
                </c:pt>
                <c:pt idx="23">
                  <c:v>64</c:v>
                </c:pt>
                <c:pt idx="24">
                  <c:v>55.000000000000007</c:v>
                </c:pt>
                <c:pt idx="25">
                  <c:v>66</c:v>
                </c:pt>
                <c:pt idx="26">
                  <c:v>56.999999999999993</c:v>
                </c:pt>
                <c:pt idx="27">
                  <c:v>53</c:v>
                </c:pt>
                <c:pt idx="28">
                  <c:v>62</c:v>
                </c:pt>
                <c:pt idx="29">
                  <c:v>64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55.000000000000007</c:v>
                </c:pt>
                <c:pt idx="16">
                  <c:v>36</c:v>
                </c:pt>
                <c:pt idx="17">
                  <c:v>38</c:v>
                </c:pt>
                <c:pt idx="18">
                  <c:v>76</c:v>
                </c:pt>
                <c:pt idx="19">
                  <c:v>60</c:v>
                </c:pt>
                <c:pt idx="20">
                  <c:v>41</c:v>
                </c:pt>
                <c:pt idx="21">
                  <c:v>60</c:v>
                </c:pt>
                <c:pt idx="22">
                  <c:v>53</c:v>
                </c:pt>
                <c:pt idx="23">
                  <c:v>64</c:v>
                </c:pt>
                <c:pt idx="24">
                  <c:v>55.000000000000007</c:v>
                </c:pt>
                <c:pt idx="25">
                  <c:v>66</c:v>
                </c:pt>
                <c:pt idx="26">
                  <c:v>56.999999999999993</c:v>
                </c:pt>
                <c:pt idx="27">
                  <c:v>53</c:v>
                </c:pt>
                <c:pt idx="28">
                  <c:v>62</c:v>
                </c:pt>
                <c:pt idx="29">
                  <c:v>64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00344"/>
        <c:axId val="553007008"/>
      </c:scatterChart>
      <c:valAx>
        <c:axId val="55300034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3007008"/>
        <c:crosses val="max"/>
        <c:crossBetween val="midCat"/>
      </c:valAx>
      <c:valAx>
        <c:axId val="5530070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003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60</c:v>
                </c:pt>
                <c:pt idx="16">
                  <c:v>0</c:v>
                </c:pt>
                <c:pt idx="17">
                  <c:v>0</c:v>
                </c:pt>
                <c:pt idx="18">
                  <c:v>60</c:v>
                </c:pt>
                <c:pt idx="19">
                  <c:v>60</c:v>
                </c:pt>
                <c:pt idx="20">
                  <c:v>40</c:v>
                </c:pt>
                <c:pt idx="21">
                  <c:v>100</c:v>
                </c:pt>
                <c:pt idx="22">
                  <c:v>20</c:v>
                </c:pt>
                <c:pt idx="23">
                  <c:v>100</c:v>
                </c:pt>
                <c:pt idx="24">
                  <c:v>60</c:v>
                </c:pt>
                <c:pt idx="25">
                  <c:v>60</c:v>
                </c:pt>
                <c:pt idx="26">
                  <c:v>60</c:v>
                </c:pt>
                <c:pt idx="27">
                  <c:v>60</c:v>
                </c:pt>
                <c:pt idx="28">
                  <c:v>80</c:v>
                </c:pt>
                <c:pt idx="29">
                  <c:v>80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60</c:v>
                </c:pt>
                <c:pt idx="16">
                  <c:v>0</c:v>
                </c:pt>
                <c:pt idx="17">
                  <c:v>0</c:v>
                </c:pt>
                <c:pt idx="18">
                  <c:v>60</c:v>
                </c:pt>
                <c:pt idx="19">
                  <c:v>60</c:v>
                </c:pt>
                <c:pt idx="20">
                  <c:v>40</c:v>
                </c:pt>
                <c:pt idx="21">
                  <c:v>100</c:v>
                </c:pt>
                <c:pt idx="22">
                  <c:v>20</c:v>
                </c:pt>
                <c:pt idx="23">
                  <c:v>100</c:v>
                </c:pt>
                <c:pt idx="24">
                  <c:v>60</c:v>
                </c:pt>
                <c:pt idx="25">
                  <c:v>60</c:v>
                </c:pt>
                <c:pt idx="26">
                  <c:v>60</c:v>
                </c:pt>
                <c:pt idx="27">
                  <c:v>60</c:v>
                </c:pt>
                <c:pt idx="28">
                  <c:v>80</c:v>
                </c:pt>
                <c:pt idx="29">
                  <c:v>80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00736"/>
        <c:axId val="553003872"/>
      </c:scatterChart>
      <c:valAx>
        <c:axId val="5530007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003872"/>
        <c:crosses val="max"/>
        <c:crossBetween val="midCat"/>
      </c:valAx>
      <c:valAx>
        <c:axId val="5530038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007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</c:v>
                </c:pt>
                <c:pt idx="1">
                  <c:v>0.18</c:v>
                </c:pt>
                <c:pt idx="2">
                  <c:v>6.7500000000000004E-2</c:v>
                </c:pt>
                <c:pt idx="3">
                  <c:v>0.1225</c:v>
                </c:pt>
                <c:pt idx="4">
                  <c:v>0.18</c:v>
                </c:pt>
                <c:pt idx="5">
                  <c:v>0.20250000000000001</c:v>
                </c:pt>
                <c:pt idx="6">
                  <c:v>0.22750000000000001</c:v>
                </c:pt>
                <c:pt idx="7">
                  <c:v>0.22750000000000001</c:v>
                </c:pt>
                <c:pt idx="8">
                  <c:v>0.215</c:v>
                </c:pt>
                <c:pt idx="9">
                  <c:v>0.16499999999999998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0.12</c:v>
                </c:pt>
                <c:pt idx="1">
                  <c:v>0.28000000000000003</c:v>
                </c:pt>
                <c:pt idx="2">
                  <c:v>0.73</c:v>
                </c:pt>
                <c:pt idx="3">
                  <c:v>0.51</c:v>
                </c:pt>
                <c:pt idx="4">
                  <c:v>0.28000000000000003</c:v>
                </c:pt>
                <c:pt idx="5">
                  <c:v>0.19</c:v>
                </c:pt>
                <c:pt idx="6">
                  <c:v>0.09</c:v>
                </c:pt>
                <c:pt idx="7">
                  <c:v>0.09</c:v>
                </c:pt>
                <c:pt idx="8">
                  <c:v>0.14000000000000001</c:v>
                </c:pt>
                <c:pt idx="9">
                  <c:v>0.34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</c:v>
                </c:pt>
                <c:pt idx="1">
                  <c:v>0.18</c:v>
                </c:pt>
                <c:pt idx="2">
                  <c:v>6.7500000000000004E-2</c:v>
                </c:pt>
                <c:pt idx="3">
                  <c:v>0.1225</c:v>
                </c:pt>
                <c:pt idx="4">
                  <c:v>0.18</c:v>
                </c:pt>
                <c:pt idx="5">
                  <c:v>0.20250000000000001</c:v>
                </c:pt>
                <c:pt idx="6">
                  <c:v>0.22750000000000001</c:v>
                </c:pt>
                <c:pt idx="7">
                  <c:v>0.22750000000000001</c:v>
                </c:pt>
                <c:pt idx="8">
                  <c:v>0.215</c:v>
                </c:pt>
                <c:pt idx="9">
                  <c:v>0.16499999999999998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6154864"/>
        <c:axId val="386157608"/>
      </c:barChart>
      <c:catAx>
        <c:axId val="3861548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6157608"/>
        <c:crosses val="autoZero"/>
        <c:auto val="1"/>
        <c:lblAlgn val="ctr"/>
        <c:lblOffset val="100"/>
        <c:noMultiLvlLbl val="0"/>
      </c:catAx>
      <c:valAx>
        <c:axId val="38615760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6154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4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55.000000000000007</c:v>
                </c:pt>
                <c:pt idx="16">
                  <c:v>52</c:v>
                </c:pt>
                <c:pt idx="17">
                  <c:v>47</c:v>
                </c:pt>
                <c:pt idx="18">
                  <c:v>84</c:v>
                </c:pt>
                <c:pt idx="19">
                  <c:v>68</c:v>
                </c:pt>
                <c:pt idx="20">
                  <c:v>64</c:v>
                </c:pt>
                <c:pt idx="21">
                  <c:v>64</c:v>
                </c:pt>
                <c:pt idx="22">
                  <c:v>64</c:v>
                </c:pt>
                <c:pt idx="23">
                  <c:v>73</c:v>
                </c:pt>
                <c:pt idx="24">
                  <c:v>65</c:v>
                </c:pt>
                <c:pt idx="25">
                  <c:v>68</c:v>
                </c:pt>
                <c:pt idx="26">
                  <c:v>67</c:v>
                </c:pt>
                <c:pt idx="27">
                  <c:v>59</c:v>
                </c:pt>
                <c:pt idx="28">
                  <c:v>76</c:v>
                </c:pt>
                <c:pt idx="29">
                  <c:v>74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55.000000000000007</c:v>
                </c:pt>
                <c:pt idx="16">
                  <c:v>52</c:v>
                </c:pt>
                <c:pt idx="17">
                  <c:v>47</c:v>
                </c:pt>
                <c:pt idx="18">
                  <c:v>84</c:v>
                </c:pt>
                <c:pt idx="19">
                  <c:v>68</c:v>
                </c:pt>
                <c:pt idx="20">
                  <c:v>64</c:v>
                </c:pt>
                <c:pt idx="21">
                  <c:v>64</c:v>
                </c:pt>
                <c:pt idx="22">
                  <c:v>64</c:v>
                </c:pt>
                <c:pt idx="23">
                  <c:v>73</c:v>
                </c:pt>
                <c:pt idx="24">
                  <c:v>65</c:v>
                </c:pt>
                <c:pt idx="25">
                  <c:v>68</c:v>
                </c:pt>
                <c:pt idx="26">
                  <c:v>67</c:v>
                </c:pt>
                <c:pt idx="27">
                  <c:v>59</c:v>
                </c:pt>
                <c:pt idx="28">
                  <c:v>76</c:v>
                </c:pt>
                <c:pt idx="29">
                  <c:v>74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04264"/>
        <c:axId val="552998776"/>
      </c:scatterChart>
      <c:valAx>
        <c:axId val="5530042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2998776"/>
        <c:crosses val="max"/>
        <c:crossBetween val="midCat"/>
      </c:valAx>
      <c:valAx>
        <c:axId val="5529987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042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19607904"/>
        <c:axId val="619608688"/>
      </c:barChart>
      <c:catAx>
        <c:axId val="6196079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19608688"/>
        <c:crosses val="autoZero"/>
        <c:auto val="1"/>
        <c:lblAlgn val="ctr"/>
        <c:lblOffset val="100"/>
        <c:noMultiLvlLbl val="0"/>
      </c:catAx>
      <c:valAx>
        <c:axId val="61960868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196079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19612216"/>
        <c:axId val="619604376"/>
      </c:barChart>
      <c:catAx>
        <c:axId val="6196122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19604376"/>
        <c:crosses val="autoZero"/>
        <c:auto val="1"/>
        <c:lblAlgn val="ctr"/>
        <c:lblOffset val="100"/>
        <c:noMultiLvlLbl val="0"/>
      </c:catAx>
      <c:valAx>
        <c:axId val="6196043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96122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47</c:v>
                </c:pt>
                <c:pt idx="16">
                  <c:v>53</c:v>
                </c:pt>
                <c:pt idx="17">
                  <c:v>47</c:v>
                </c:pt>
                <c:pt idx="18">
                  <c:v>60</c:v>
                </c:pt>
                <c:pt idx="19">
                  <c:v>60</c:v>
                </c:pt>
                <c:pt idx="20">
                  <c:v>53</c:v>
                </c:pt>
                <c:pt idx="21">
                  <c:v>80</c:v>
                </c:pt>
                <c:pt idx="22">
                  <c:v>53</c:v>
                </c:pt>
                <c:pt idx="23">
                  <c:v>60</c:v>
                </c:pt>
                <c:pt idx="24">
                  <c:v>60</c:v>
                </c:pt>
                <c:pt idx="25">
                  <c:v>87</c:v>
                </c:pt>
                <c:pt idx="26">
                  <c:v>67</c:v>
                </c:pt>
                <c:pt idx="27">
                  <c:v>53</c:v>
                </c:pt>
                <c:pt idx="28">
                  <c:v>80</c:v>
                </c:pt>
                <c:pt idx="29">
                  <c:v>67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47</c:v>
                </c:pt>
                <c:pt idx="16">
                  <c:v>53</c:v>
                </c:pt>
                <c:pt idx="17">
                  <c:v>47</c:v>
                </c:pt>
                <c:pt idx="18">
                  <c:v>60</c:v>
                </c:pt>
                <c:pt idx="19">
                  <c:v>60</c:v>
                </c:pt>
                <c:pt idx="20">
                  <c:v>53</c:v>
                </c:pt>
                <c:pt idx="21">
                  <c:v>80</c:v>
                </c:pt>
                <c:pt idx="22">
                  <c:v>53</c:v>
                </c:pt>
                <c:pt idx="23">
                  <c:v>60</c:v>
                </c:pt>
                <c:pt idx="24">
                  <c:v>60</c:v>
                </c:pt>
                <c:pt idx="25">
                  <c:v>87</c:v>
                </c:pt>
                <c:pt idx="26">
                  <c:v>67</c:v>
                </c:pt>
                <c:pt idx="27">
                  <c:v>53</c:v>
                </c:pt>
                <c:pt idx="28">
                  <c:v>80</c:v>
                </c:pt>
                <c:pt idx="29">
                  <c:v>67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06336"/>
        <c:axId val="619611432"/>
      </c:scatterChart>
      <c:valAx>
        <c:axId val="6196063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611432"/>
        <c:crosses val="max"/>
        <c:crossBetween val="midCat"/>
      </c:valAx>
      <c:valAx>
        <c:axId val="6196114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063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50</c:v>
                </c:pt>
                <c:pt idx="16">
                  <c:v>52</c:v>
                </c:pt>
                <c:pt idx="17">
                  <c:v>46</c:v>
                </c:pt>
                <c:pt idx="18">
                  <c:v>67</c:v>
                </c:pt>
                <c:pt idx="19">
                  <c:v>54</c:v>
                </c:pt>
                <c:pt idx="20">
                  <c:v>48</c:v>
                </c:pt>
                <c:pt idx="21">
                  <c:v>46</c:v>
                </c:pt>
                <c:pt idx="22">
                  <c:v>54</c:v>
                </c:pt>
                <c:pt idx="23">
                  <c:v>56.999999999999993</c:v>
                </c:pt>
                <c:pt idx="24">
                  <c:v>52</c:v>
                </c:pt>
                <c:pt idx="25">
                  <c:v>59</c:v>
                </c:pt>
                <c:pt idx="26">
                  <c:v>59</c:v>
                </c:pt>
                <c:pt idx="27">
                  <c:v>54</c:v>
                </c:pt>
                <c:pt idx="28">
                  <c:v>56.999999999999993</c:v>
                </c:pt>
                <c:pt idx="29">
                  <c:v>56.999999999999993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50</c:v>
                </c:pt>
                <c:pt idx="16">
                  <c:v>52</c:v>
                </c:pt>
                <c:pt idx="17">
                  <c:v>46</c:v>
                </c:pt>
                <c:pt idx="18">
                  <c:v>67</c:v>
                </c:pt>
                <c:pt idx="19">
                  <c:v>54</c:v>
                </c:pt>
                <c:pt idx="20">
                  <c:v>48</c:v>
                </c:pt>
                <c:pt idx="21">
                  <c:v>46</c:v>
                </c:pt>
                <c:pt idx="22">
                  <c:v>54</c:v>
                </c:pt>
                <c:pt idx="23">
                  <c:v>56.999999999999993</c:v>
                </c:pt>
                <c:pt idx="24">
                  <c:v>52</c:v>
                </c:pt>
                <c:pt idx="25">
                  <c:v>59</c:v>
                </c:pt>
                <c:pt idx="26">
                  <c:v>59</c:v>
                </c:pt>
                <c:pt idx="27">
                  <c:v>54</c:v>
                </c:pt>
                <c:pt idx="28">
                  <c:v>56.999999999999993</c:v>
                </c:pt>
                <c:pt idx="29">
                  <c:v>56.999999999999993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05944"/>
        <c:axId val="619611824"/>
      </c:scatterChart>
      <c:valAx>
        <c:axId val="61960594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19611824"/>
        <c:crosses val="max"/>
        <c:crossBetween val="midCat"/>
      </c:valAx>
      <c:valAx>
        <c:axId val="6196118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059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57.999999999999993</c:v>
                </c:pt>
                <c:pt idx="16">
                  <c:v>44</c:v>
                </c:pt>
                <c:pt idx="17">
                  <c:v>36</c:v>
                </c:pt>
                <c:pt idx="18">
                  <c:v>72</c:v>
                </c:pt>
                <c:pt idx="19">
                  <c:v>57.999999999999993</c:v>
                </c:pt>
                <c:pt idx="20">
                  <c:v>36</c:v>
                </c:pt>
                <c:pt idx="21">
                  <c:v>57.999999999999993</c:v>
                </c:pt>
                <c:pt idx="22">
                  <c:v>47</c:v>
                </c:pt>
                <c:pt idx="23">
                  <c:v>67</c:v>
                </c:pt>
                <c:pt idx="24">
                  <c:v>57.999999999999993</c:v>
                </c:pt>
                <c:pt idx="25">
                  <c:v>61</c:v>
                </c:pt>
                <c:pt idx="26">
                  <c:v>56.000000000000007</c:v>
                </c:pt>
                <c:pt idx="27">
                  <c:v>44</c:v>
                </c:pt>
                <c:pt idx="28">
                  <c:v>78</c:v>
                </c:pt>
                <c:pt idx="29">
                  <c:v>67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57.999999999999993</c:v>
                </c:pt>
                <c:pt idx="16">
                  <c:v>44</c:v>
                </c:pt>
                <c:pt idx="17">
                  <c:v>36</c:v>
                </c:pt>
                <c:pt idx="18">
                  <c:v>72</c:v>
                </c:pt>
                <c:pt idx="19">
                  <c:v>57.999999999999993</c:v>
                </c:pt>
                <c:pt idx="20">
                  <c:v>36</c:v>
                </c:pt>
                <c:pt idx="21">
                  <c:v>57.999999999999993</c:v>
                </c:pt>
                <c:pt idx="22">
                  <c:v>47</c:v>
                </c:pt>
                <c:pt idx="23">
                  <c:v>67</c:v>
                </c:pt>
                <c:pt idx="24">
                  <c:v>57.999999999999993</c:v>
                </c:pt>
                <c:pt idx="25">
                  <c:v>61</c:v>
                </c:pt>
                <c:pt idx="26">
                  <c:v>56.000000000000007</c:v>
                </c:pt>
                <c:pt idx="27">
                  <c:v>44</c:v>
                </c:pt>
                <c:pt idx="28">
                  <c:v>78</c:v>
                </c:pt>
                <c:pt idx="29">
                  <c:v>67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07512"/>
        <c:axId val="619609080"/>
      </c:scatterChart>
      <c:valAx>
        <c:axId val="61960751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609080"/>
        <c:crosses val="max"/>
        <c:crossBetween val="midCat"/>
      </c:valAx>
      <c:valAx>
        <c:axId val="6196090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075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44</c:v>
                </c:pt>
                <c:pt idx="16">
                  <c:v>11</c:v>
                </c:pt>
                <c:pt idx="17">
                  <c:v>11</c:v>
                </c:pt>
                <c:pt idx="18">
                  <c:v>67</c:v>
                </c:pt>
                <c:pt idx="19">
                  <c:v>33</c:v>
                </c:pt>
                <c:pt idx="20">
                  <c:v>0</c:v>
                </c:pt>
                <c:pt idx="21">
                  <c:v>44</c:v>
                </c:pt>
                <c:pt idx="22">
                  <c:v>22</c:v>
                </c:pt>
                <c:pt idx="23">
                  <c:v>44</c:v>
                </c:pt>
                <c:pt idx="24">
                  <c:v>33</c:v>
                </c:pt>
                <c:pt idx="25">
                  <c:v>44</c:v>
                </c:pt>
                <c:pt idx="26">
                  <c:v>22</c:v>
                </c:pt>
                <c:pt idx="27">
                  <c:v>22</c:v>
                </c:pt>
                <c:pt idx="28">
                  <c:v>67</c:v>
                </c:pt>
                <c:pt idx="29">
                  <c:v>44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44</c:v>
                </c:pt>
                <c:pt idx="16">
                  <c:v>11</c:v>
                </c:pt>
                <c:pt idx="17">
                  <c:v>11</c:v>
                </c:pt>
                <c:pt idx="18">
                  <c:v>67</c:v>
                </c:pt>
                <c:pt idx="19">
                  <c:v>33</c:v>
                </c:pt>
                <c:pt idx="20">
                  <c:v>0</c:v>
                </c:pt>
                <c:pt idx="21">
                  <c:v>44</c:v>
                </c:pt>
                <c:pt idx="22">
                  <c:v>22</c:v>
                </c:pt>
                <c:pt idx="23">
                  <c:v>44</c:v>
                </c:pt>
                <c:pt idx="24">
                  <c:v>33</c:v>
                </c:pt>
                <c:pt idx="25">
                  <c:v>44</c:v>
                </c:pt>
                <c:pt idx="26">
                  <c:v>22</c:v>
                </c:pt>
                <c:pt idx="27">
                  <c:v>22</c:v>
                </c:pt>
                <c:pt idx="28">
                  <c:v>67</c:v>
                </c:pt>
                <c:pt idx="29">
                  <c:v>44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09472"/>
        <c:axId val="619613392"/>
      </c:scatterChart>
      <c:valAx>
        <c:axId val="6196094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613392"/>
        <c:crosses val="max"/>
        <c:crossBetween val="midCat"/>
      </c:valAx>
      <c:valAx>
        <c:axId val="6196133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094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99178872"/>
        <c:axId val="599179656"/>
      </c:barChart>
      <c:catAx>
        <c:axId val="5991788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99179656"/>
        <c:crosses val="autoZero"/>
        <c:auto val="1"/>
        <c:lblAlgn val="ctr"/>
        <c:lblOffset val="100"/>
        <c:noMultiLvlLbl val="0"/>
      </c:catAx>
      <c:valAx>
        <c:axId val="59917965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991788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99182008"/>
        <c:axId val="599182400"/>
      </c:barChart>
      <c:catAx>
        <c:axId val="5991820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99182400"/>
        <c:crosses val="autoZero"/>
        <c:auto val="1"/>
        <c:lblAlgn val="ctr"/>
        <c:lblOffset val="100"/>
        <c:noMultiLvlLbl val="0"/>
      </c:catAx>
      <c:valAx>
        <c:axId val="5991824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991820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38</c:v>
                </c:pt>
                <c:pt idx="16">
                  <c:v>28.000000000000004</c:v>
                </c:pt>
                <c:pt idx="17">
                  <c:v>34</c:v>
                </c:pt>
                <c:pt idx="18">
                  <c:v>59</c:v>
                </c:pt>
                <c:pt idx="19">
                  <c:v>48</c:v>
                </c:pt>
                <c:pt idx="20">
                  <c:v>34</c:v>
                </c:pt>
                <c:pt idx="21">
                  <c:v>45</c:v>
                </c:pt>
                <c:pt idx="22">
                  <c:v>48</c:v>
                </c:pt>
                <c:pt idx="23">
                  <c:v>55.000000000000007</c:v>
                </c:pt>
                <c:pt idx="24">
                  <c:v>48</c:v>
                </c:pt>
                <c:pt idx="25">
                  <c:v>48</c:v>
                </c:pt>
                <c:pt idx="26">
                  <c:v>45</c:v>
                </c:pt>
                <c:pt idx="27">
                  <c:v>38</c:v>
                </c:pt>
                <c:pt idx="28">
                  <c:v>62</c:v>
                </c:pt>
                <c:pt idx="29">
                  <c:v>52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38</c:v>
                </c:pt>
                <c:pt idx="16">
                  <c:v>28.000000000000004</c:v>
                </c:pt>
                <c:pt idx="17">
                  <c:v>34</c:v>
                </c:pt>
                <c:pt idx="18">
                  <c:v>59</c:v>
                </c:pt>
                <c:pt idx="19">
                  <c:v>48</c:v>
                </c:pt>
                <c:pt idx="20">
                  <c:v>34</c:v>
                </c:pt>
                <c:pt idx="21">
                  <c:v>45</c:v>
                </c:pt>
                <c:pt idx="22">
                  <c:v>48</c:v>
                </c:pt>
                <c:pt idx="23">
                  <c:v>55.000000000000007</c:v>
                </c:pt>
                <c:pt idx="24">
                  <c:v>48</c:v>
                </c:pt>
                <c:pt idx="25">
                  <c:v>48</c:v>
                </c:pt>
                <c:pt idx="26">
                  <c:v>45</c:v>
                </c:pt>
                <c:pt idx="27">
                  <c:v>38</c:v>
                </c:pt>
                <c:pt idx="28">
                  <c:v>62</c:v>
                </c:pt>
                <c:pt idx="29">
                  <c:v>52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87104"/>
        <c:axId val="599186712"/>
      </c:scatterChart>
      <c:valAx>
        <c:axId val="5991871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86712"/>
        <c:crosses val="max"/>
        <c:crossBetween val="midCat"/>
      </c:valAx>
      <c:valAx>
        <c:axId val="5991867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871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</c:v>
                </c:pt>
                <c:pt idx="1">
                  <c:v>0.19</c:v>
                </c:pt>
                <c:pt idx="2">
                  <c:v>6.5000000000000002E-2</c:v>
                </c:pt>
                <c:pt idx="3">
                  <c:v>0.10250000000000001</c:v>
                </c:pt>
                <c:pt idx="4">
                  <c:v>0.16749999999999998</c:v>
                </c:pt>
                <c:pt idx="5">
                  <c:v>0.1925</c:v>
                </c:pt>
                <c:pt idx="6">
                  <c:v>0.22500000000000001</c:v>
                </c:pt>
                <c:pt idx="7">
                  <c:v>0.22</c:v>
                </c:pt>
                <c:pt idx="8">
                  <c:v>0.20250000000000001</c:v>
                </c:pt>
                <c:pt idx="9">
                  <c:v>0.155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0.08</c:v>
                </c:pt>
                <c:pt idx="1">
                  <c:v>0.24</c:v>
                </c:pt>
                <c:pt idx="2">
                  <c:v>0.74</c:v>
                </c:pt>
                <c:pt idx="3">
                  <c:v>0.59</c:v>
                </c:pt>
                <c:pt idx="4">
                  <c:v>0.33</c:v>
                </c:pt>
                <c:pt idx="5">
                  <c:v>0.23</c:v>
                </c:pt>
                <c:pt idx="6">
                  <c:v>0.1</c:v>
                </c:pt>
                <c:pt idx="7">
                  <c:v>0.12</c:v>
                </c:pt>
                <c:pt idx="8">
                  <c:v>0.19</c:v>
                </c:pt>
                <c:pt idx="9">
                  <c:v>0.38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</c:v>
                </c:pt>
                <c:pt idx="1">
                  <c:v>0.19</c:v>
                </c:pt>
                <c:pt idx="2">
                  <c:v>6.5000000000000002E-2</c:v>
                </c:pt>
                <c:pt idx="3">
                  <c:v>0.10250000000000001</c:v>
                </c:pt>
                <c:pt idx="4">
                  <c:v>0.16749999999999998</c:v>
                </c:pt>
                <c:pt idx="5">
                  <c:v>0.1925</c:v>
                </c:pt>
                <c:pt idx="6">
                  <c:v>0.22500000000000001</c:v>
                </c:pt>
                <c:pt idx="7">
                  <c:v>0.22</c:v>
                </c:pt>
                <c:pt idx="8">
                  <c:v>0.20250000000000001</c:v>
                </c:pt>
                <c:pt idx="9">
                  <c:v>0.155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6158000"/>
        <c:axId val="386159568"/>
      </c:barChart>
      <c:catAx>
        <c:axId val="3861580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6159568"/>
        <c:crosses val="autoZero"/>
        <c:auto val="1"/>
        <c:lblAlgn val="ctr"/>
        <c:lblOffset val="100"/>
        <c:noMultiLvlLbl val="0"/>
      </c:catAx>
      <c:valAx>
        <c:axId val="38615956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61580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92200"/>
        <c:axId val="599192592"/>
      </c:scatterChart>
      <c:valAx>
        <c:axId val="59919220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99192592"/>
        <c:crosses val="max"/>
        <c:crossBetween val="midCat"/>
      </c:valAx>
      <c:valAx>
        <c:axId val="5991925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922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96120"/>
        <c:axId val="599187496"/>
      </c:scatterChart>
      <c:valAx>
        <c:axId val="59919612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87496"/>
        <c:crosses val="max"/>
        <c:crossBetween val="midCat"/>
      </c:valAx>
      <c:valAx>
        <c:axId val="5991874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9612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84752"/>
        <c:axId val="599192984"/>
      </c:scatterChart>
      <c:valAx>
        <c:axId val="5991847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92984"/>
        <c:crosses val="max"/>
        <c:crossBetween val="midCat"/>
      </c:valAx>
      <c:valAx>
        <c:axId val="5991929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847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6890344"/>
        <c:axId val="436882896"/>
      </c:barChart>
      <c:catAx>
        <c:axId val="4368903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82896"/>
        <c:crosses val="autoZero"/>
        <c:auto val="1"/>
        <c:lblAlgn val="ctr"/>
        <c:lblOffset val="100"/>
        <c:tickMarkSkip val="1"/>
        <c:noMultiLvlLbl val="0"/>
      </c:catAx>
      <c:valAx>
        <c:axId val="43688289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689034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6886816"/>
        <c:axId val="436887992"/>
      </c:barChart>
      <c:catAx>
        <c:axId val="4368868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6887992"/>
        <c:crosses val="autoZero"/>
        <c:auto val="1"/>
        <c:lblAlgn val="ctr"/>
        <c:lblOffset val="100"/>
        <c:noMultiLvlLbl val="0"/>
      </c:catAx>
      <c:valAx>
        <c:axId val="4368879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6886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6896224"/>
        <c:axId val="436898968"/>
      </c:barChart>
      <c:catAx>
        <c:axId val="4368962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98968"/>
        <c:crosses val="autoZero"/>
        <c:auto val="1"/>
        <c:lblAlgn val="ctr"/>
        <c:lblOffset val="100"/>
        <c:tickMarkSkip val="1"/>
        <c:noMultiLvlLbl val="0"/>
      </c:catAx>
      <c:valAx>
        <c:axId val="43689896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689622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6896616"/>
        <c:axId val="436894264"/>
      </c:barChart>
      <c:catAx>
        <c:axId val="4368966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6894264"/>
        <c:crosses val="autoZero"/>
        <c:auto val="1"/>
        <c:lblAlgn val="ctr"/>
        <c:lblOffset val="100"/>
        <c:noMultiLvlLbl val="0"/>
      </c:catAx>
      <c:valAx>
        <c:axId val="436894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6896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36875448"/>
        <c:axId val="436876232"/>
      </c:barChart>
      <c:catAx>
        <c:axId val="4368754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76232"/>
        <c:crosses val="autoZero"/>
        <c:auto val="1"/>
        <c:lblAlgn val="ctr"/>
        <c:lblOffset val="100"/>
        <c:noMultiLvlLbl val="0"/>
      </c:catAx>
      <c:valAx>
        <c:axId val="43687623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368754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09D-498C-8D5F-4C92C87583D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35792"/>
        <c:axId val="434735400"/>
      </c:barChart>
      <c:catAx>
        <c:axId val="4347357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35400"/>
        <c:crosses val="autoZero"/>
        <c:auto val="1"/>
        <c:lblAlgn val="ctr"/>
        <c:lblOffset val="100"/>
        <c:noMultiLvlLbl val="0"/>
      </c:catAx>
      <c:valAx>
        <c:axId val="43473540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357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4C2-4E66-81DC-EBC0D573C87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33440"/>
        <c:axId val="434727168"/>
      </c:barChart>
      <c:catAx>
        <c:axId val="4347334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27168"/>
        <c:crosses val="autoZero"/>
        <c:auto val="1"/>
        <c:lblAlgn val="ctr"/>
        <c:lblOffset val="100"/>
        <c:noMultiLvlLbl val="0"/>
      </c:catAx>
      <c:valAx>
        <c:axId val="4347271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3344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0.2475</c:v>
                </c:pt>
                <c:pt idx="1">
                  <c:v>0.21249999999999999</c:v>
                </c:pt>
                <c:pt idx="2">
                  <c:v>6.7500000000000004E-2</c:v>
                </c:pt>
                <c:pt idx="3">
                  <c:v>0.1225</c:v>
                </c:pt>
                <c:pt idx="4">
                  <c:v>0.17749999999999999</c:v>
                </c:pt>
                <c:pt idx="5">
                  <c:v>0.20250000000000001</c:v>
                </c:pt>
                <c:pt idx="6">
                  <c:v>0.23249999999999998</c:v>
                </c:pt>
                <c:pt idx="7">
                  <c:v>0.22750000000000001</c:v>
                </c:pt>
                <c:pt idx="8">
                  <c:v>0.2175</c:v>
                </c:pt>
                <c:pt idx="9">
                  <c:v>0.16749999999999998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0.01</c:v>
                </c:pt>
                <c:pt idx="1">
                  <c:v>0.15</c:v>
                </c:pt>
                <c:pt idx="2">
                  <c:v>0.73</c:v>
                </c:pt>
                <c:pt idx="3">
                  <c:v>0.51</c:v>
                </c:pt>
                <c:pt idx="4">
                  <c:v>0.28999999999999998</c:v>
                </c:pt>
                <c:pt idx="5">
                  <c:v>0.19</c:v>
                </c:pt>
                <c:pt idx="6">
                  <c:v>7.0000000000000007E-2</c:v>
                </c:pt>
                <c:pt idx="7">
                  <c:v>0.09</c:v>
                </c:pt>
                <c:pt idx="8">
                  <c:v>0.13</c:v>
                </c:pt>
                <c:pt idx="9">
                  <c:v>0.33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0.2475</c:v>
                </c:pt>
                <c:pt idx="1">
                  <c:v>0.21249999999999999</c:v>
                </c:pt>
                <c:pt idx="2">
                  <c:v>6.7500000000000004E-2</c:v>
                </c:pt>
                <c:pt idx="3">
                  <c:v>0.1225</c:v>
                </c:pt>
                <c:pt idx="4">
                  <c:v>0.17749999999999999</c:v>
                </c:pt>
                <c:pt idx="5">
                  <c:v>0.20250000000000001</c:v>
                </c:pt>
                <c:pt idx="6">
                  <c:v>0.23249999999999998</c:v>
                </c:pt>
                <c:pt idx="7">
                  <c:v>0.22750000000000001</c:v>
                </c:pt>
                <c:pt idx="8">
                  <c:v>0.2175</c:v>
                </c:pt>
                <c:pt idx="9">
                  <c:v>0.16749999999999998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86160352"/>
        <c:axId val="389580720"/>
      </c:barChart>
      <c:catAx>
        <c:axId val="3861603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9580720"/>
        <c:crosses val="autoZero"/>
        <c:auto val="1"/>
        <c:lblAlgn val="ctr"/>
        <c:lblOffset val="100"/>
        <c:noMultiLvlLbl val="0"/>
      </c:catAx>
      <c:valAx>
        <c:axId val="38958072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86160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DC2-49B0-A60B-1C1B0CD2139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34616"/>
        <c:axId val="434728736"/>
      </c:barChart>
      <c:catAx>
        <c:axId val="434734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28736"/>
        <c:crosses val="autoZero"/>
        <c:auto val="1"/>
        <c:lblAlgn val="ctr"/>
        <c:lblOffset val="100"/>
        <c:noMultiLvlLbl val="0"/>
      </c:catAx>
      <c:valAx>
        <c:axId val="43472873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346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457-4656-9F0A-CB3F30E76E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31480"/>
        <c:axId val="434730696"/>
      </c:barChart>
      <c:catAx>
        <c:axId val="4347314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30696"/>
        <c:crosses val="autoZero"/>
        <c:auto val="1"/>
        <c:lblAlgn val="ctr"/>
        <c:lblOffset val="100"/>
        <c:noMultiLvlLbl val="0"/>
      </c:catAx>
      <c:valAx>
        <c:axId val="4347306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314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16A-40AE-A78F-70C9A303E49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32264"/>
        <c:axId val="434726384"/>
      </c:barChart>
      <c:catAx>
        <c:axId val="4347322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26384"/>
        <c:crosses val="autoZero"/>
        <c:auto val="1"/>
        <c:lblAlgn val="ctr"/>
        <c:lblOffset val="100"/>
        <c:noMultiLvlLbl val="0"/>
      </c:catAx>
      <c:valAx>
        <c:axId val="43472638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3226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E12-4A28-9B01-4F3FB8C73DF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32656"/>
        <c:axId val="434733832"/>
      </c:barChart>
      <c:catAx>
        <c:axId val="4347326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33832"/>
        <c:crosses val="autoZero"/>
        <c:auto val="1"/>
        <c:lblAlgn val="ctr"/>
        <c:lblOffset val="100"/>
        <c:noMultiLvlLbl val="0"/>
      </c:catAx>
      <c:valAx>
        <c:axId val="43473383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326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5B1-4022-861E-ADC5B83DC8F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27952"/>
        <c:axId val="434735008"/>
      </c:barChart>
      <c:catAx>
        <c:axId val="4347279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35008"/>
        <c:crosses val="autoZero"/>
        <c:auto val="1"/>
        <c:lblAlgn val="ctr"/>
        <c:lblOffset val="100"/>
        <c:noMultiLvlLbl val="0"/>
      </c:catAx>
      <c:valAx>
        <c:axId val="43473500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2795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4BD-4EAB-BC47-F28A3809370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25600"/>
        <c:axId val="434729128"/>
      </c:barChart>
      <c:catAx>
        <c:axId val="434725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29128"/>
        <c:crosses val="autoZero"/>
        <c:auto val="1"/>
        <c:lblAlgn val="ctr"/>
        <c:lblOffset val="100"/>
        <c:noMultiLvlLbl val="0"/>
      </c:catAx>
      <c:valAx>
        <c:axId val="4347291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256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Arkusz1!$C$2:$C$3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00576"/>
        <c:axId val="433900968"/>
      </c:barChart>
      <c:catAx>
        <c:axId val="4339005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00968"/>
        <c:crosses val="autoZero"/>
        <c:auto val="1"/>
        <c:lblAlgn val="ctr"/>
        <c:lblOffset val="100"/>
        <c:noMultiLvlLbl val="0"/>
      </c:catAx>
      <c:valAx>
        <c:axId val="4339009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005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06848"/>
        <c:axId val="433908024"/>
      </c:barChart>
      <c:catAx>
        <c:axId val="4339068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08024"/>
        <c:crosses val="autoZero"/>
        <c:auto val="1"/>
        <c:lblAlgn val="ctr"/>
        <c:lblOffset val="100"/>
        <c:noMultiLvlLbl val="0"/>
      </c:catAx>
      <c:valAx>
        <c:axId val="4339080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068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Arkusz1!$D$2:$D$3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07240"/>
        <c:axId val="433915864"/>
      </c:barChart>
      <c:catAx>
        <c:axId val="4339072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15864"/>
        <c:crosses val="autoZero"/>
        <c:auto val="1"/>
        <c:lblAlgn val="ctr"/>
        <c:lblOffset val="100"/>
        <c:noMultiLvlLbl val="0"/>
      </c:catAx>
      <c:valAx>
        <c:axId val="43391586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072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07672"/>
        <c:axId val="427206888"/>
      </c:barChart>
      <c:catAx>
        <c:axId val="4272076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06888"/>
        <c:crosses val="autoZero"/>
        <c:auto val="1"/>
        <c:lblAlgn val="ctr"/>
        <c:lblOffset val="100"/>
        <c:noMultiLvlLbl val="0"/>
      </c:catAx>
      <c:valAx>
        <c:axId val="4272068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076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206</c:v>
                </c:pt>
                <c:pt idx="1">
                  <c:v>202</c:v>
                </c:pt>
                <c:pt idx="2">
                  <c:v>173</c:v>
                </c:pt>
                <c:pt idx="3">
                  <c:v>169</c:v>
                </c:pt>
                <c:pt idx="4">
                  <c:v>154</c:v>
                </c:pt>
                <c:pt idx="5">
                  <c:v>146</c:v>
                </c:pt>
                <c:pt idx="6">
                  <c:v>145</c:v>
                </c:pt>
                <c:pt idx="7">
                  <c:v>123</c:v>
                </c:pt>
                <c:pt idx="8">
                  <c:v>116</c:v>
                </c:pt>
                <c:pt idx="9">
                  <c:v>104</c:v>
                </c:pt>
                <c:pt idx="10">
                  <c:v>94</c:v>
                </c:pt>
                <c:pt idx="11">
                  <c:v>87</c:v>
                </c:pt>
                <c:pt idx="12">
                  <c:v>64</c:v>
                </c:pt>
                <c:pt idx="13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89577584"/>
        <c:axId val="389575232"/>
      </c:barChart>
      <c:catAx>
        <c:axId val="3895775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9575232"/>
        <c:crosses val="autoZero"/>
        <c:auto val="1"/>
        <c:lblAlgn val="ctr"/>
        <c:lblOffset val="100"/>
        <c:noMultiLvlLbl val="0"/>
      </c:catAx>
      <c:valAx>
        <c:axId val="389575232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3895775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14728"/>
        <c:axId val="427210416"/>
      </c:barChart>
      <c:catAx>
        <c:axId val="4272147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10416"/>
        <c:crosses val="autoZero"/>
        <c:auto val="1"/>
        <c:lblAlgn val="ctr"/>
        <c:lblOffset val="100"/>
        <c:noMultiLvlLbl val="0"/>
      </c:catAx>
      <c:valAx>
        <c:axId val="4272104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147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024696"/>
        <c:axId val="429029008"/>
      </c:barChart>
      <c:catAx>
        <c:axId val="429024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029008"/>
        <c:crosses val="autoZero"/>
        <c:auto val="1"/>
        <c:lblAlgn val="ctr"/>
        <c:lblOffset val="100"/>
        <c:noMultiLvlLbl val="0"/>
      </c:catAx>
      <c:valAx>
        <c:axId val="4290290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9024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019992"/>
        <c:axId val="429025872"/>
      </c:barChart>
      <c:catAx>
        <c:axId val="4290199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9025872"/>
        <c:crosses val="autoZero"/>
        <c:auto val="1"/>
        <c:lblAlgn val="ctr"/>
        <c:lblOffset val="100"/>
        <c:noMultiLvlLbl val="0"/>
      </c:catAx>
      <c:valAx>
        <c:axId val="4290258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9019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657912"/>
        <c:axId val="427658304"/>
      </c:barChart>
      <c:catAx>
        <c:axId val="427657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658304"/>
        <c:crosses val="autoZero"/>
        <c:auto val="1"/>
        <c:lblAlgn val="ctr"/>
        <c:lblOffset val="100"/>
        <c:noMultiLvlLbl val="0"/>
      </c:catAx>
      <c:valAx>
        <c:axId val="4276583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657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894696"/>
        <c:axId val="433895872"/>
      </c:barChart>
      <c:catAx>
        <c:axId val="433894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895872"/>
        <c:crosses val="autoZero"/>
        <c:auto val="1"/>
        <c:lblAlgn val="ctr"/>
        <c:lblOffset val="100"/>
        <c:noMultiLvlLbl val="0"/>
      </c:catAx>
      <c:valAx>
        <c:axId val="4338958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894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Arkusz1!$E$2:$E$3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38208"/>
        <c:axId val="433943304"/>
      </c:barChart>
      <c:catAx>
        <c:axId val="4339382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43304"/>
        <c:crosses val="autoZero"/>
        <c:auto val="1"/>
        <c:lblAlgn val="ctr"/>
        <c:lblOffset val="100"/>
        <c:noMultiLvlLbl val="0"/>
      </c:catAx>
      <c:valAx>
        <c:axId val="4339433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382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33112"/>
        <c:axId val="433942128"/>
      </c:barChart>
      <c:catAx>
        <c:axId val="4339331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42128"/>
        <c:crosses val="autoZero"/>
        <c:auto val="1"/>
        <c:lblAlgn val="ctr"/>
        <c:lblOffset val="100"/>
        <c:noMultiLvlLbl val="0"/>
      </c:catAx>
      <c:valAx>
        <c:axId val="4339421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331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96320"/>
        <c:axId val="459692400"/>
      </c:barChart>
      <c:catAx>
        <c:axId val="4596963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92400"/>
        <c:crosses val="autoZero"/>
        <c:auto val="1"/>
        <c:lblAlgn val="ctr"/>
        <c:lblOffset val="100"/>
        <c:noMultiLvlLbl val="0"/>
      </c:catAx>
      <c:valAx>
        <c:axId val="45969240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963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99456"/>
        <c:axId val="459696712"/>
      </c:barChart>
      <c:catAx>
        <c:axId val="4596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96712"/>
        <c:crosses val="autoZero"/>
        <c:auto val="1"/>
        <c:lblAlgn val="ctr"/>
        <c:lblOffset val="100"/>
        <c:noMultiLvlLbl val="0"/>
      </c:catAx>
      <c:valAx>
        <c:axId val="45969671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994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93576"/>
        <c:axId val="459701024"/>
      </c:barChart>
      <c:catAx>
        <c:axId val="4596935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701024"/>
        <c:crosses val="autoZero"/>
        <c:auto val="1"/>
        <c:lblAlgn val="ctr"/>
        <c:lblOffset val="100"/>
        <c:noMultiLvlLbl val="0"/>
      </c:catAx>
      <c:valAx>
        <c:axId val="45970102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935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206</c:v>
                </c:pt>
                <c:pt idx="1">
                  <c:v>202</c:v>
                </c:pt>
                <c:pt idx="2">
                  <c:v>173</c:v>
                </c:pt>
                <c:pt idx="3">
                  <c:v>169</c:v>
                </c:pt>
                <c:pt idx="4">
                  <c:v>154</c:v>
                </c:pt>
                <c:pt idx="5">
                  <c:v>146</c:v>
                </c:pt>
                <c:pt idx="6">
                  <c:v>145</c:v>
                </c:pt>
                <c:pt idx="7">
                  <c:v>123</c:v>
                </c:pt>
                <c:pt idx="8">
                  <c:v>116</c:v>
                </c:pt>
                <c:pt idx="9">
                  <c:v>104</c:v>
                </c:pt>
                <c:pt idx="10">
                  <c:v>94</c:v>
                </c:pt>
                <c:pt idx="11">
                  <c:v>87</c:v>
                </c:pt>
                <c:pt idx="12">
                  <c:v>64</c:v>
                </c:pt>
                <c:pt idx="13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89574056"/>
        <c:axId val="389574448"/>
      </c:barChart>
      <c:catAx>
        <c:axId val="3895740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89574448"/>
        <c:crosses val="autoZero"/>
        <c:auto val="1"/>
        <c:lblAlgn val="ctr"/>
        <c:lblOffset val="100"/>
        <c:noMultiLvlLbl val="0"/>
      </c:catAx>
      <c:valAx>
        <c:axId val="38957444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89574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94360"/>
        <c:axId val="459698672"/>
      </c:barChart>
      <c:catAx>
        <c:axId val="4596943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98672"/>
        <c:crosses val="autoZero"/>
        <c:auto val="1"/>
        <c:lblAlgn val="ctr"/>
        <c:lblOffset val="100"/>
        <c:noMultiLvlLbl val="0"/>
      </c:catAx>
      <c:valAx>
        <c:axId val="45969867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943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95144"/>
        <c:axId val="459697496"/>
      </c:barChart>
      <c:catAx>
        <c:axId val="4596951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9697496"/>
        <c:crosses val="autoZero"/>
        <c:auto val="1"/>
        <c:lblAlgn val="ctr"/>
        <c:lblOffset val="100"/>
        <c:noMultiLvlLbl val="0"/>
      </c:catAx>
      <c:valAx>
        <c:axId val="4596974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96951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61424"/>
        <c:axId val="546461816"/>
      </c:barChart>
      <c:catAx>
        <c:axId val="5464614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61816"/>
        <c:crosses val="autoZero"/>
        <c:auto val="1"/>
        <c:lblAlgn val="ctr"/>
        <c:lblOffset val="100"/>
        <c:noMultiLvlLbl val="0"/>
      </c:catAx>
      <c:valAx>
        <c:axId val="5464618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614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72008"/>
        <c:axId val="546474752"/>
      </c:barChart>
      <c:catAx>
        <c:axId val="546472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74752"/>
        <c:crosses val="autoZero"/>
        <c:auto val="1"/>
        <c:lblAlgn val="ctr"/>
        <c:lblOffset val="100"/>
        <c:noMultiLvlLbl val="0"/>
      </c:catAx>
      <c:valAx>
        <c:axId val="5464747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720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Arkusz1!$E$2:$E$6</c:f>
              <c:numCache>
                <c:formatCode>0%</c:formatCode>
                <c:ptCount val="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79456"/>
        <c:axId val="546478280"/>
      </c:barChart>
      <c:catAx>
        <c:axId val="54647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78280"/>
        <c:crosses val="autoZero"/>
        <c:auto val="1"/>
        <c:lblAlgn val="ctr"/>
        <c:lblOffset val="100"/>
        <c:noMultiLvlLbl val="0"/>
      </c:catAx>
      <c:valAx>
        <c:axId val="5464782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794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72400"/>
        <c:axId val="546479848"/>
      </c:barChart>
      <c:catAx>
        <c:axId val="546472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79848"/>
        <c:crosses val="autoZero"/>
        <c:auto val="1"/>
        <c:lblAlgn val="ctr"/>
        <c:lblOffset val="100"/>
        <c:noMultiLvlLbl val="0"/>
      </c:catAx>
      <c:valAx>
        <c:axId val="5464798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72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507288"/>
        <c:axId val="546513168"/>
      </c:barChart>
      <c:catAx>
        <c:axId val="54650728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6513168"/>
        <c:crosses val="autoZero"/>
        <c:auto val="1"/>
        <c:lblAlgn val="ctr"/>
        <c:lblOffset val="100"/>
        <c:noMultiLvlLbl val="0"/>
      </c:catAx>
      <c:valAx>
        <c:axId val="5465131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65072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508464"/>
        <c:axId val="546519048"/>
      </c:barChart>
      <c:catAx>
        <c:axId val="5465084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519048"/>
        <c:crosses val="autoZero"/>
        <c:auto val="1"/>
        <c:lblAlgn val="ctr"/>
        <c:lblOffset val="100"/>
        <c:noMultiLvlLbl val="0"/>
      </c:catAx>
      <c:valAx>
        <c:axId val="5465190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5084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517480"/>
        <c:axId val="546516696"/>
      </c:barChart>
      <c:catAx>
        <c:axId val="5465174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516696"/>
        <c:crosses val="autoZero"/>
        <c:auto val="1"/>
        <c:lblAlgn val="ctr"/>
        <c:lblOffset val="100"/>
        <c:noMultiLvlLbl val="0"/>
      </c:catAx>
      <c:valAx>
        <c:axId val="5465166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5174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509248"/>
        <c:axId val="546513560"/>
      </c:barChart>
      <c:catAx>
        <c:axId val="5465092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513560"/>
        <c:crosses val="autoZero"/>
        <c:auto val="1"/>
        <c:lblAlgn val="ctr"/>
        <c:lblOffset val="100"/>
        <c:noMultiLvlLbl val="0"/>
      </c:catAx>
      <c:valAx>
        <c:axId val="5465135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5092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0.2</c:v>
                </c:pt>
                <c:pt idx="1">
                  <c:v>0.21</c:v>
                </c:pt>
                <c:pt idx="2" formatCode="###0%">
                  <c:v>0.2</c:v>
                </c:pt>
                <c:pt idx="3" formatCode="###0%">
                  <c:v>0.18</c:v>
                </c:pt>
                <c:pt idx="5">
                  <c:v>0.18</c:v>
                </c:pt>
                <c:pt idx="6">
                  <c:v>0.19</c:v>
                </c:pt>
                <c:pt idx="7" formatCode="###0%">
                  <c:v>0.18</c:v>
                </c:pt>
                <c:pt idx="8" formatCode="###0%">
                  <c:v>0.15</c:v>
                </c:pt>
                <c:pt idx="10">
                  <c:v>0.1</c:v>
                </c:pt>
                <c:pt idx="11">
                  <c:v>0.09</c:v>
                </c:pt>
                <c:pt idx="12" formatCode="###0%">
                  <c:v>0.06</c:v>
                </c:pt>
                <c:pt idx="13" formatCode="###0%">
                  <c:v>7.0000000000000007E-2</c:v>
                </c:pt>
                <c:pt idx="15">
                  <c:v>0.06</c:v>
                </c:pt>
                <c:pt idx="16">
                  <c:v>0.04</c:v>
                </c:pt>
                <c:pt idx="17" formatCode="###0%">
                  <c:v>0.08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0.53</c:v>
                </c:pt>
                <c:pt idx="1">
                  <c:v>0.45</c:v>
                </c:pt>
                <c:pt idx="2" formatCode="###0%">
                  <c:v>0.52</c:v>
                </c:pt>
                <c:pt idx="3" formatCode="###0%">
                  <c:v>0.56999999999999995</c:v>
                </c:pt>
                <c:pt idx="5">
                  <c:v>0.43</c:v>
                </c:pt>
                <c:pt idx="6">
                  <c:v>0.39</c:v>
                </c:pt>
                <c:pt idx="7" formatCode="###0%">
                  <c:v>0.45</c:v>
                </c:pt>
                <c:pt idx="8" formatCode="###0%">
                  <c:v>0.47</c:v>
                </c:pt>
                <c:pt idx="10">
                  <c:v>0.3</c:v>
                </c:pt>
                <c:pt idx="11">
                  <c:v>0.27</c:v>
                </c:pt>
                <c:pt idx="12" formatCode="###0%">
                  <c:v>0.32</c:v>
                </c:pt>
                <c:pt idx="13" formatCode="###0%">
                  <c:v>0.26</c:v>
                </c:pt>
                <c:pt idx="15">
                  <c:v>0.25</c:v>
                </c:pt>
                <c:pt idx="16">
                  <c:v>0.23</c:v>
                </c:pt>
                <c:pt idx="17" formatCode="###0%">
                  <c:v>0.21</c:v>
                </c:pt>
                <c:pt idx="18" formatCode="###0%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0.15</c:v>
                </c:pt>
                <c:pt idx="1">
                  <c:v>0.19</c:v>
                </c:pt>
                <c:pt idx="2" formatCode="###0%">
                  <c:v>0.17</c:v>
                </c:pt>
                <c:pt idx="3" formatCode="###0%">
                  <c:v>0.16</c:v>
                </c:pt>
                <c:pt idx="5">
                  <c:v>0.11</c:v>
                </c:pt>
                <c:pt idx="6">
                  <c:v>0.16</c:v>
                </c:pt>
                <c:pt idx="7" formatCode="###0%">
                  <c:v>0.12</c:v>
                </c:pt>
                <c:pt idx="8" formatCode="###0%">
                  <c:v>0.14000000000000001</c:v>
                </c:pt>
                <c:pt idx="10">
                  <c:v>0.11</c:v>
                </c:pt>
                <c:pt idx="11">
                  <c:v>0.09</c:v>
                </c:pt>
                <c:pt idx="12" formatCode="###0%">
                  <c:v>0.11</c:v>
                </c:pt>
                <c:pt idx="13" formatCode="###0%">
                  <c:v>0.1</c:v>
                </c:pt>
                <c:pt idx="15">
                  <c:v>0.11</c:v>
                </c:pt>
                <c:pt idx="16">
                  <c:v>0.09</c:v>
                </c:pt>
                <c:pt idx="17" formatCode="###0%">
                  <c:v>0.08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0.06</c:v>
                </c:pt>
                <c:pt idx="1">
                  <c:v>0.09</c:v>
                </c:pt>
                <c:pt idx="2" formatCode="###0%">
                  <c:v>0.04</c:v>
                </c:pt>
                <c:pt idx="3" formatCode="###0%">
                  <c:v>0.04</c:v>
                </c:pt>
                <c:pt idx="5">
                  <c:v>0.04</c:v>
                </c:pt>
                <c:pt idx="6">
                  <c:v>0.06</c:v>
                </c:pt>
                <c:pt idx="7" formatCode="###0%">
                  <c:v>0.04</c:v>
                </c:pt>
                <c:pt idx="8" formatCode="###0%">
                  <c:v>0.04</c:v>
                </c:pt>
                <c:pt idx="10">
                  <c:v>0.03</c:v>
                </c:pt>
                <c:pt idx="11">
                  <c:v>0.05</c:v>
                </c:pt>
                <c:pt idx="12" formatCode="###0%">
                  <c:v>0.05</c:v>
                </c:pt>
                <c:pt idx="13" formatCode="###0%">
                  <c:v>0.03</c:v>
                </c:pt>
                <c:pt idx="15">
                  <c:v>0.03</c:v>
                </c:pt>
                <c:pt idx="16">
                  <c:v>0.06</c:v>
                </c:pt>
                <c:pt idx="17" formatCode="###0%">
                  <c:v>0.04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669-4D6F-A389-106519F7369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0.02</c:v>
                </c:pt>
                <c:pt idx="1">
                  <c:v>0.04</c:v>
                </c:pt>
                <c:pt idx="2" formatCode="###0%">
                  <c:v>0.01</c:v>
                </c:pt>
                <c:pt idx="3" formatCode="###0%">
                  <c:v>0.01</c:v>
                </c:pt>
                <c:pt idx="5">
                  <c:v>0.04</c:v>
                </c:pt>
                <c:pt idx="6">
                  <c:v>0.02</c:v>
                </c:pt>
                <c:pt idx="7" formatCode="###0%">
                  <c:v>0.03</c:v>
                </c:pt>
                <c:pt idx="8" formatCode="###0%">
                  <c:v>0.01</c:v>
                </c:pt>
                <c:pt idx="10">
                  <c:v>0.01</c:v>
                </c:pt>
                <c:pt idx="11">
                  <c:v>0.02</c:v>
                </c:pt>
                <c:pt idx="12" formatCode="###0%">
                  <c:v>0.02</c:v>
                </c:pt>
                <c:pt idx="13" formatCode="###0%">
                  <c:v>0.01</c:v>
                </c:pt>
                <c:pt idx="15">
                  <c:v>0.02</c:v>
                </c:pt>
                <c:pt idx="16">
                  <c:v>0.01</c:v>
                </c:pt>
                <c:pt idx="17" formatCode="###0%">
                  <c:v>0.03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0.02</c:v>
                </c:pt>
                <c:pt idx="1">
                  <c:v>0.02</c:v>
                </c:pt>
                <c:pt idx="2" formatCode="###0%">
                  <c:v>0.02</c:v>
                </c:pt>
                <c:pt idx="3" formatCode="###0%">
                  <c:v>0.03</c:v>
                </c:pt>
                <c:pt idx="5">
                  <c:v>0.02</c:v>
                </c:pt>
                <c:pt idx="6">
                  <c:v>0.03</c:v>
                </c:pt>
                <c:pt idx="7" formatCode="###0%">
                  <c:v>0.02</c:v>
                </c:pt>
                <c:pt idx="8" formatCode="###0%">
                  <c:v>0</c:v>
                </c:pt>
                <c:pt idx="10">
                  <c:v>0.02</c:v>
                </c:pt>
                <c:pt idx="11">
                  <c:v>0.06</c:v>
                </c:pt>
                <c:pt idx="12" formatCode="###0%">
                  <c:v>0.01</c:v>
                </c:pt>
                <c:pt idx="13" formatCode="###0%">
                  <c:v>0.03</c:v>
                </c:pt>
                <c:pt idx="15">
                  <c:v>0.02</c:v>
                </c:pt>
                <c:pt idx="16">
                  <c:v>0.02</c:v>
                </c:pt>
                <c:pt idx="17" formatCode="###0%">
                  <c:v>0.01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0.01</c:v>
                </c:pt>
                <c:pt idx="1">
                  <c:v>0</c:v>
                </c:pt>
                <c:pt idx="2" formatCode="###0%">
                  <c:v>0.02</c:v>
                </c:pt>
                <c:pt idx="3" formatCode="###0%">
                  <c:v>0.01</c:v>
                </c:pt>
                <c:pt idx="5">
                  <c:v>0.18</c:v>
                </c:pt>
                <c:pt idx="6">
                  <c:v>0.16</c:v>
                </c:pt>
                <c:pt idx="7" formatCode="###0%">
                  <c:v>0.15</c:v>
                </c:pt>
                <c:pt idx="8" formatCode="###0%">
                  <c:v>0.18</c:v>
                </c:pt>
                <c:pt idx="10">
                  <c:v>0.43</c:v>
                </c:pt>
                <c:pt idx="11">
                  <c:v>0.42</c:v>
                </c:pt>
                <c:pt idx="12" formatCode="###0%">
                  <c:v>0.43</c:v>
                </c:pt>
                <c:pt idx="13" formatCode="###0%">
                  <c:v>0.49</c:v>
                </c:pt>
                <c:pt idx="15">
                  <c:v>0.52</c:v>
                </c:pt>
                <c:pt idx="16">
                  <c:v>0.56000000000000005</c:v>
                </c:pt>
                <c:pt idx="17" formatCode="###0%">
                  <c:v>0.55000000000000004</c:v>
                </c:pt>
                <c:pt idx="18" formatCode="###0%">
                  <c:v>0.51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81610352"/>
        <c:axId val="381609176"/>
      </c:barChart>
      <c:catAx>
        <c:axId val="3816103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81609176"/>
        <c:crosses val="autoZero"/>
        <c:auto val="1"/>
        <c:lblAlgn val="ctr"/>
        <c:lblOffset val="100"/>
        <c:noMultiLvlLbl val="0"/>
      </c:catAx>
      <c:valAx>
        <c:axId val="38160917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381610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9575624"/>
        <c:axId val="389576016"/>
      </c:barChart>
      <c:catAx>
        <c:axId val="3895756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9576016"/>
        <c:crosses val="autoZero"/>
        <c:auto val="1"/>
        <c:lblAlgn val="ctr"/>
        <c:lblOffset val="100"/>
        <c:noMultiLvlLbl val="0"/>
      </c:catAx>
      <c:valAx>
        <c:axId val="3895760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9575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512776"/>
        <c:axId val="546517872"/>
      </c:barChart>
      <c:catAx>
        <c:axId val="5465127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6517872"/>
        <c:crosses val="autoZero"/>
        <c:auto val="1"/>
        <c:lblAlgn val="ctr"/>
        <c:lblOffset val="100"/>
        <c:noMultiLvlLbl val="0"/>
      </c:catAx>
      <c:valAx>
        <c:axId val="5465178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65127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2349120"/>
        <c:axId val="542345984"/>
      </c:barChart>
      <c:catAx>
        <c:axId val="5423491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2345984"/>
        <c:crosses val="autoZero"/>
        <c:auto val="1"/>
        <c:lblAlgn val="ctr"/>
        <c:lblOffset val="100"/>
        <c:noMultiLvlLbl val="0"/>
      </c:catAx>
      <c:valAx>
        <c:axId val="54234598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23491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2348728"/>
        <c:axId val="542347944"/>
      </c:barChart>
      <c:catAx>
        <c:axId val="5423487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2347944"/>
        <c:crosses val="autoZero"/>
        <c:auto val="1"/>
        <c:lblAlgn val="ctr"/>
        <c:lblOffset val="100"/>
        <c:noMultiLvlLbl val="0"/>
      </c:catAx>
      <c:valAx>
        <c:axId val="54234794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23487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2350296"/>
        <c:axId val="542348336"/>
      </c:barChart>
      <c:catAx>
        <c:axId val="5423502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2348336"/>
        <c:crosses val="autoZero"/>
        <c:auto val="1"/>
        <c:lblAlgn val="ctr"/>
        <c:lblOffset val="100"/>
        <c:noMultiLvlLbl val="0"/>
      </c:catAx>
      <c:valAx>
        <c:axId val="5423483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23502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2344024"/>
        <c:axId val="542343632"/>
      </c:barChart>
      <c:catAx>
        <c:axId val="54234402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2343632"/>
        <c:crosses val="autoZero"/>
        <c:auto val="1"/>
        <c:lblAlgn val="ctr"/>
        <c:lblOffset val="100"/>
        <c:noMultiLvlLbl val="0"/>
      </c:catAx>
      <c:valAx>
        <c:axId val="54234363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23440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Arkusz1!$E$2:$E$12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42346376"/>
        <c:axId val="542346768"/>
      </c:barChart>
      <c:catAx>
        <c:axId val="5423463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2346768"/>
        <c:crosses val="autoZero"/>
        <c:auto val="1"/>
        <c:lblAlgn val="ctr"/>
        <c:lblOffset val="100"/>
        <c:noMultiLvlLbl val="0"/>
      </c:catAx>
      <c:valAx>
        <c:axId val="54234676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423463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57512"/>
        <c:axId val="552263000"/>
      </c:barChart>
      <c:catAx>
        <c:axId val="5522575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63000"/>
        <c:crosses val="autoZero"/>
        <c:auto val="1"/>
        <c:lblAlgn val="ctr"/>
        <c:lblOffset val="100"/>
        <c:noMultiLvlLbl val="0"/>
      </c:catAx>
      <c:valAx>
        <c:axId val="55226300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575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55552"/>
        <c:axId val="552255944"/>
      </c:barChart>
      <c:catAx>
        <c:axId val="5522555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55944"/>
        <c:crosses val="autoZero"/>
        <c:auto val="1"/>
        <c:lblAlgn val="ctr"/>
        <c:lblOffset val="100"/>
        <c:noMultiLvlLbl val="0"/>
      </c:catAx>
      <c:valAx>
        <c:axId val="55225594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55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5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63784"/>
        <c:axId val="552262216"/>
      </c:barChart>
      <c:catAx>
        <c:axId val="5522637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62216"/>
        <c:crosses val="autoZero"/>
        <c:auto val="1"/>
        <c:lblAlgn val="ctr"/>
        <c:lblOffset val="100"/>
        <c:noMultiLvlLbl val="0"/>
      </c:catAx>
      <c:valAx>
        <c:axId val="55226221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63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52261040"/>
        <c:axId val="552261432"/>
      </c:barChart>
      <c:catAx>
        <c:axId val="5522610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2261432"/>
        <c:crosses val="autoZero"/>
        <c:auto val="1"/>
        <c:lblAlgn val="ctr"/>
        <c:lblOffset val="100"/>
        <c:noMultiLvlLbl val="0"/>
      </c:catAx>
      <c:valAx>
        <c:axId val="55226143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52261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961-4CA1-9D75-C359F86A9319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961-4CA1-9D75-C359F86A931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56.999999999999993</c:v>
                </c:pt>
                <c:pt idx="1">
                  <c:v>39</c:v>
                </c:pt>
                <c:pt idx="2">
                  <c:v>77</c:v>
                </c:pt>
                <c:pt idx="3">
                  <c:v>61</c:v>
                </c:pt>
                <c:pt idx="4">
                  <c:v>45</c:v>
                </c:pt>
                <c:pt idx="5">
                  <c:v>66</c:v>
                </c:pt>
                <c:pt idx="6">
                  <c:v>62</c:v>
                </c:pt>
                <c:pt idx="7">
                  <c:v>65</c:v>
                </c:pt>
                <c:pt idx="8">
                  <c:v>55.000000000000007</c:v>
                </c:pt>
                <c:pt idx="9">
                  <c:v>63</c:v>
                </c:pt>
                <c:pt idx="10">
                  <c:v>61</c:v>
                </c:pt>
                <c:pt idx="11">
                  <c:v>46</c:v>
                </c:pt>
                <c:pt idx="12">
                  <c:v>54</c:v>
                </c:pt>
                <c:pt idx="13">
                  <c:v>0</c:v>
                </c:pt>
                <c:pt idx="14">
                  <c:v>70</c:v>
                </c:pt>
                <c:pt idx="15">
                  <c:v>61</c:v>
                </c:pt>
                <c:pt idx="16">
                  <c:v>42</c:v>
                </c:pt>
                <c:pt idx="17">
                  <c:v>68</c:v>
                </c:pt>
                <c:pt idx="18">
                  <c:v>53</c:v>
                </c:pt>
                <c:pt idx="19">
                  <c:v>35</c:v>
                </c:pt>
                <c:pt idx="20">
                  <c:v>61</c:v>
                </c:pt>
                <c:pt idx="21">
                  <c:v>50</c:v>
                </c:pt>
                <c:pt idx="22">
                  <c:v>62</c:v>
                </c:pt>
                <c:pt idx="23">
                  <c:v>56.000000000000007</c:v>
                </c:pt>
                <c:pt idx="24">
                  <c:v>56.999999999999993</c:v>
                </c:pt>
                <c:pt idx="25">
                  <c:v>56.999999999999993</c:v>
                </c:pt>
                <c:pt idx="26">
                  <c:v>48</c:v>
                </c:pt>
                <c:pt idx="27">
                  <c:v>64</c:v>
                </c:pt>
                <c:pt idx="28">
                  <c:v>71</c:v>
                </c:pt>
                <c:pt idx="29">
                  <c:v>64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56.999999999999993</c:v>
                </c:pt>
                <c:pt idx="1">
                  <c:v>39</c:v>
                </c:pt>
                <c:pt idx="2">
                  <c:v>77</c:v>
                </c:pt>
                <c:pt idx="3">
                  <c:v>61</c:v>
                </c:pt>
                <c:pt idx="4">
                  <c:v>45</c:v>
                </c:pt>
                <c:pt idx="5">
                  <c:v>66</c:v>
                </c:pt>
                <c:pt idx="6">
                  <c:v>62</c:v>
                </c:pt>
                <c:pt idx="7">
                  <c:v>65</c:v>
                </c:pt>
                <c:pt idx="8">
                  <c:v>55.000000000000007</c:v>
                </c:pt>
                <c:pt idx="9">
                  <c:v>63</c:v>
                </c:pt>
                <c:pt idx="10">
                  <c:v>61</c:v>
                </c:pt>
                <c:pt idx="11">
                  <c:v>46</c:v>
                </c:pt>
                <c:pt idx="12">
                  <c:v>54</c:v>
                </c:pt>
                <c:pt idx="13">
                  <c:v>0</c:v>
                </c:pt>
                <c:pt idx="14">
                  <c:v>70</c:v>
                </c:pt>
                <c:pt idx="15">
                  <c:v>61</c:v>
                </c:pt>
                <c:pt idx="16">
                  <c:v>42</c:v>
                </c:pt>
                <c:pt idx="17">
                  <c:v>68</c:v>
                </c:pt>
                <c:pt idx="18">
                  <c:v>53</c:v>
                </c:pt>
                <c:pt idx="19">
                  <c:v>35</c:v>
                </c:pt>
                <c:pt idx="20">
                  <c:v>61</c:v>
                </c:pt>
                <c:pt idx="21">
                  <c:v>50</c:v>
                </c:pt>
                <c:pt idx="22">
                  <c:v>62</c:v>
                </c:pt>
                <c:pt idx="23">
                  <c:v>56.000000000000007</c:v>
                </c:pt>
                <c:pt idx="24">
                  <c:v>56.999999999999993</c:v>
                </c:pt>
                <c:pt idx="25">
                  <c:v>56.999999999999993</c:v>
                </c:pt>
                <c:pt idx="26">
                  <c:v>48</c:v>
                </c:pt>
                <c:pt idx="27">
                  <c:v>64</c:v>
                </c:pt>
                <c:pt idx="28">
                  <c:v>71</c:v>
                </c:pt>
                <c:pt idx="29">
                  <c:v>64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578760"/>
        <c:axId val="389580328"/>
      </c:scatterChart>
      <c:valAx>
        <c:axId val="3895787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89580328"/>
        <c:crosses val="max"/>
        <c:crossBetween val="midCat"/>
      </c:valAx>
      <c:valAx>
        <c:axId val="3895803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895787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19390344"/>
        <c:axId val="619394264"/>
      </c:barChart>
      <c:catAx>
        <c:axId val="6193903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19394264"/>
        <c:crosses val="autoZero"/>
        <c:auto val="1"/>
        <c:lblAlgn val="ctr"/>
        <c:lblOffset val="100"/>
        <c:noMultiLvlLbl val="0"/>
      </c:catAx>
      <c:valAx>
        <c:axId val="619394264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6193903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3001912"/>
        <c:axId val="553002304"/>
      </c:barChart>
      <c:catAx>
        <c:axId val="5530019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3002304"/>
        <c:crosses val="autoZero"/>
        <c:auto val="1"/>
        <c:lblAlgn val="ctr"/>
        <c:lblOffset val="100"/>
        <c:noMultiLvlLbl val="0"/>
      </c:catAx>
      <c:valAx>
        <c:axId val="55300230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3001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3002696"/>
        <c:axId val="553003088"/>
      </c:barChart>
      <c:catAx>
        <c:axId val="5530026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3003088"/>
        <c:crosses val="autoZero"/>
        <c:auto val="1"/>
        <c:lblAlgn val="ctr"/>
        <c:lblOffset val="100"/>
        <c:noMultiLvlLbl val="0"/>
      </c:catAx>
      <c:valAx>
        <c:axId val="5530030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30026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05832"/>
        <c:axId val="553006224"/>
      </c:scatterChart>
      <c:valAx>
        <c:axId val="5530058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006224"/>
        <c:crosses val="max"/>
        <c:crossBetween val="midCat"/>
      </c:valAx>
      <c:valAx>
        <c:axId val="5530062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058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13280"/>
        <c:axId val="553017200"/>
      </c:scatterChart>
      <c:valAx>
        <c:axId val="55301328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3017200"/>
        <c:crosses val="max"/>
        <c:crossBetween val="midCat"/>
      </c:valAx>
      <c:valAx>
        <c:axId val="5530172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132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12888"/>
        <c:axId val="553019160"/>
      </c:scatterChart>
      <c:valAx>
        <c:axId val="5530128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019160"/>
        <c:crosses val="max"/>
        <c:crossBetween val="midCat"/>
      </c:valAx>
      <c:valAx>
        <c:axId val="5530191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128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3014456"/>
        <c:axId val="553016024"/>
      </c:scatterChart>
      <c:valAx>
        <c:axId val="5530144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3016024"/>
        <c:crosses val="max"/>
        <c:crossBetween val="midCat"/>
      </c:valAx>
      <c:valAx>
        <c:axId val="5530160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30144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19604768"/>
        <c:axId val="619610256"/>
      </c:barChart>
      <c:catAx>
        <c:axId val="6196047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19610256"/>
        <c:crosses val="autoZero"/>
        <c:auto val="1"/>
        <c:lblAlgn val="ctr"/>
        <c:lblOffset val="100"/>
        <c:noMultiLvlLbl val="0"/>
      </c:catAx>
      <c:valAx>
        <c:axId val="61961025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19604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19612608"/>
        <c:axId val="619618488"/>
      </c:barChart>
      <c:catAx>
        <c:axId val="6196126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19618488"/>
        <c:crosses val="autoZero"/>
        <c:auto val="1"/>
        <c:lblAlgn val="ctr"/>
        <c:lblOffset val="100"/>
        <c:noMultiLvlLbl val="0"/>
      </c:catAx>
      <c:valAx>
        <c:axId val="619618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96126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14960"/>
        <c:axId val="619621624"/>
      </c:scatterChart>
      <c:valAx>
        <c:axId val="6196149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621624"/>
        <c:crosses val="max"/>
        <c:crossBetween val="midCat"/>
      </c:valAx>
      <c:valAx>
        <c:axId val="6196216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149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FA4-4F89-BA3A-D4FAF1E4CB56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FA4-4F89-BA3A-D4FAF1E4CB5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45</c:v>
                </c:pt>
                <c:pt idx="1">
                  <c:v>45</c:v>
                </c:pt>
                <c:pt idx="2">
                  <c:v>38</c:v>
                </c:pt>
                <c:pt idx="3">
                  <c:v>38</c:v>
                </c:pt>
                <c:pt idx="4">
                  <c:v>33</c:v>
                </c:pt>
                <c:pt idx="5">
                  <c:v>70</c:v>
                </c:pt>
                <c:pt idx="6">
                  <c:v>47</c:v>
                </c:pt>
                <c:pt idx="7">
                  <c:v>48</c:v>
                </c:pt>
                <c:pt idx="8">
                  <c:v>44</c:v>
                </c:pt>
                <c:pt idx="9">
                  <c:v>52</c:v>
                </c:pt>
                <c:pt idx="10">
                  <c:v>54</c:v>
                </c:pt>
                <c:pt idx="11">
                  <c:v>44</c:v>
                </c:pt>
                <c:pt idx="12">
                  <c:v>43</c:v>
                </c:pt>
                <c:pt idx="13">
                  <c:v>0</c:v>
                </c:pt>
                <c:pt idx="14">
                  <c:v>54</c:v>
                </c:pt>
                <c:pt idx="15">
                  <c:v>45</c:v>
                </c:pt>
                <c:pt idx="16">
                  <c:v>43</c:v>
                </c:pt>
                <c:pt idx="17">
                  <c:v>43</c:v>
                </c:pt>
                <c:pt idx="18">
                  <c:v>37</c:v>
                </c:pt>
                <c:pt idx="19">
                  <c:v>32</c:v>
                </c:pt>
                <c:pt idx="20">
                  <c:v>56.999999999999993</c:v>
                </c:pt>
                <c:pt idx="21">
                  <c:v>45</c:v>
                </c:pt>
                <c:pt idx="22">
                  <c:v>45</c:v>
                </c:pt>
                <c:pt idx="23">
                  <c:v>52</c:v>
                </c:pt>
                <c:pt idx="24">
                  <c:v>50</c:v>
                </c:pt>
                <c:pt idx="25">
                  <c:v>43</c:v>
                </c:pt>
                <c:pt idx="26">
                  <c:v>34</c:v>
                </c:pt>
                <c:pt idx="27">
                  <c:v>47</c:v>
                </c:pt>
                <c:pt idx="28">
                  <c:v>61</c:v>
                </c:pt>
                <c:pt idx="29">
                  <c:v>57.999999999999993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45</c:v>
                </c:pt>
                <c:pt idx="1">
                  <c:v>45</c:v>
                </c:pt>
                <c:pt idx="2">
                  <c:v>38</c:v>
                </c:pt>
                <c:pt idx="3">
                  <c:v>38</c:v>
                </c:pt>
                <c:pt idx="4">
                  <c:v>33</c:v>
                </c:pt>
                <c:pt idx="5">
                  <c:v>70</c:v>
                </c:pt>
                <c:pt idx="6">
                  <c:v>47</c:v>
                </c:pt>
                <c:pt idx="7">
                  <c:v>48</c:v>
                </c:pt>
                <c:pt idx="8">
                  <c:v>44</c:v>
                </c:pt>
                <c:pt idx="9">
                  <c:v>52</c:v>
                </c:pt>
                <c:pt idx="10">
                  <c:v>54</c:v>
                </c:pt>
                <c:pt idx="11">
                  <c:v>44</c:v>
                </c:pt>
                <c:pt idx="12">
                  <c:v>43</c:v>
                </c:pt>
                <c:pt idx="13">
                  <c:v>0</c:v>
                </c:pt>
                <c:pt idx="14">
                  <c:v>54</c:v>
                </c:pt>
                <c:pt idx="15">
                  <c:v>45</c:v>
                </c:pt>
                <c:pt idx="16">
                  <c:v>43</c:v>
                </c:pt>
                <c:pt idx="17">
                  <c:v>43</c:v>
                </c:pt>
                <c:pt idx="18">
                  <c:v>37</c:v>
                </c:pt>
                <c:pt idx="19">
                  <c:v>32</c:v>
                </c:pt>
                <c:pt idx="20">
                  <c:v>56.999999999999993</c:v>
                </c:pt>
                <c:pt idx="21">
                  <c:v>45</c:v>
                </c:pt>
                <c:pt idx="22">
                  <c:v>45</c:v>
                </c:pt>
                <c:pt idx="23">
                  <c:v>52</c:v>
                </c:pt>
                <c:pt idx="24">
                  <c:v>50</c:v>
                </c:pt>
                <c:pt idx="25">
                  <c:v>43</c:v>
                </c:pt>
                <c:pt idx="26">
                  <c:v>34</c:v>
                </c:pt>
                <c:pt idx="27">
                  <c:v>47</c:v>
                </c:pt>
                <c:pt idx="28">
                  <c:v>61</c:v>
                </c:pt>
                <c:pt idx="29">
                  <c:v>57.999999999999993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576800"/>
        <c:axId val="389579544"/>
      </c:scatterChart>
      <c:valAx>
        <c:axId val="38957680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89579544"/>
        <c:crosses val="max"/>
        <c:crossBetween val="midCat"/>
      </c:valAx>
      <c:valAx>
        <c:axId val="3895795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895768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17704"/>
        <c:axId val="619619272"/>
      </c:scatterChart>
      <c:valAx>
        <c:axId val="61961770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19619272"/>
        <c:crosses val="max"/>
        <c:crossBetween val="midCat"/>
      </c:valAx>
      <c:valAx>
        <c:axId val="6196192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177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23584"/>
        <c:axId val="619616528"/>
      </c:scatterChart>
      <c:valAx>
        <c:axId val="61962358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616528"/>
        <c:crosses val="max"/>
        <c:crossBetween val="midCat"/>
      </c:valAx>
      <c:valAx>
        <c:axId val="6196165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235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15744"/>
        <c:axId val="619615352"/>
      </c:scatterChart>
      <c:valAx>
        <c:axId val="6196157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615352"/>
        <c:crosses val="max"/>
        <c:crossBetween val="midCat"/>
      </c:valAx>
      <c:valAx>
        <c:axId val="6196153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157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99189456"/>
        <c:axId val="599188672"/>
      </c:barChart>
      <c:catAx>
        <c:axId val="5991894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99188672"/>
        <c:crosses val="autoZero"/>
        <c:auto val="1"/>
        <c:lblAlgn val="ctr"/>
        <c:lblOffset val="100"/>
        <c:noMultiLvlLbl val="0"/>
      </c:catAx>
      <c:valAx>
        <c:axId val="59918867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991894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99195728"/>
        <c:axId val="599191808"/>
      </c:barChart>
      <c:catAx>
        <c:axId val="5991957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99191808"/>
        <c:crosses val="autoZero"/>
        <c:auto val="1"/>
        <c:lblAlgn val="ctr"/>
        <c:lblOffset val="100"/>
        <c:noMultiLvlLbl val="0"/>
      </c:catAx>
      <c:valAx>
        <c:axId val="5991918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991957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87888"/>
        <c:axId val="599193768"/>
      </c:scatterChart>
      <c:valAx>
        <c:axId val="5991878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93768"/>
        <c:crosses val="max"/>
        <c:crossBetween val="midCat"/>
      </c:valAx>
      <c:valAx>
        <c:axId val="5991937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878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90632"/>
        <c:axId val="599188280"/>
      </c:scatterChart>
      <c:valAx>
        <c:axId val="59919063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99188280"/>
        <c:crosses val="max"/>
        <c:crossBetween val="midCat"/>
      </c:valAx>
      <c:valAx>
        <c:axId val="5991882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906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95336"/>
        <c:axId val="599184360"/>
      </c:scatterChart>
      <c:valAx>
        <c:axId val="5991953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84360"/>
        <c:crosses val="max"/>
        <c:crossBetween val="midCat"/>
      </c:valAx>
      <c:valAx>
        <c:axId val="5991843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953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85144"/>
        <c:axId val="599185536"/>
      </c:scatterChart>
      <c:valAx>
        <c:axId val="5991851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85536"/>
        <c:crosses val="max"/>
        <c:crossBetween val="midCat"/>
      </c:valAx>
      <c:valAx>
        <c:axId val="5991855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851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Kraina Wędlin</c:v>
                </c:pt>
                <c:pt idx="6">
                  <c:v>Berlinki</c:v>
                </c:pt>
                <c:pt idx="7">
                  <c:v>Inne</c:v>
                </c:pt>
                <c:pt idx="8">
                  <c:v>JBB</c:v>
                </c:pt>
                <c:pt idx="9">
                  <c:v>Olewnik</c:v>
                </c:pt>
                <c:pt idx="10">
                  <c:v>Duda</c:v>
                </c:pt>
                <c:pt idx="11">
                  <c:v>Balcerzak</c:v>
                </c:pt>
                <c:pt idx="12">
                  <c:v>Madej Wróbel</c:v>
                </c:pt>
                <c:pt idx="13">
                  <c:v>Henryk Kania</c:v>
                </c:pt>
                <c:pt idx="14">
                  <c:v>Indykpol</c:v>
                </c:pt>
                <c:pt idx="15">
                  <c:v>Nasze Smaki</c:v>
                </c:pt>
                <c:pt idx="16">
                  <c:v>Drosed</c:v>
                </c:pt>
                <c:pt idx="17">
                  <c:v>Konspol</c:v>
                </c:pt>
                <c:pt idx="18">
                  <c:v>Kraina Mięsa</c:v>
                </c:pt>
                <c:pt idx="19">
                  <c:v>Mazury Ełk</c:v>
                </c:pt>
                <c:pt idx="20">
                  <c:v>Drobimex</c:v>
                </c:pt>
                <c:pt idx="21">
                  <c:v>Jedynki</c:v>
                </c:pt>
                <c:pt idx="22">
                  <c:v>Profi</c:v>
                </c:pt>
                <c:pt idx="23">
                  <c:v>Sokoliki</c:v>
                </c:pt>
                <c:pt idx="24">
                  <c:v>Yano</c:v>
                </c:pt>
                <c:pt idx="25">
                  <c:v>Baroni</c:v>
                </c:pt>
                <c:pt idx="26">
                  <c:v>Danie Express</c:v>
                </c:pt>
                <c:pt idx="27">
                  <c:v>Deluxe</c:v>
                </c:pt>
                <c:pt idx="28">
                  <c:v>Dulano</c:v>
                </c:pt>
                <c:pt idx="29">
                  <c:v>M.E.A.L.</c:v>
                </c:pt>
                <c:pt idx="30">
                  <c:v>Mispol</c:v>
                </c:pt>
                <c:pt idx="31">
                  <c:v>Pamapol</c:v>
                </c:pt>
                <c:pt idx="32">
                  <c:v>Piratki</c:v>
                </c:pt>
                <c:pt idx="33">
                  <c:v>Nie znam żadnych</c:v>
                </c:pt>
              </c:strCache>
            </c:strRef>
          </c:cat>
          <c:val>
            <c:numRef>
              <c:f>Arkusz1!$C$2:$C$35</c:f>
              <c:numCache>
                <c:formatCode>###0%</c:formatCode>
                <c:ptCount val="34"/>
                <c:pt idx="0">
                  <c:v>0.17</c:v>
                </c:pt>
                <c:pt idx="1">
                  <c:v>0.13</c:v>
                </c:pt>
                <c:pt idx="2">
                  <c:v>0.11</c:v>
                </c:pt>
                <c:pt idx="3">
                  <c:v>7.0000000000000007E-2</c:v>
                </c:pt>
                <c:pt idx="4">
                  <c:v>0.08</c:v>
                </c:pt>
                <c:pt idx="5">
                  <c:v>0.02</c:v>
                </c:pt>
                <c:pt idx="6">
                  <c:v>0.06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  <c:pt idx="10">
                  <c:v>0</c:v>
                </c:pt>
                <c:pt idx="11">
                  <c:v>0.02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General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0%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15080"/>
        <c:axId val="433916256"/>
      </c:barChart>
      <c:catAx>
        <c:axId val="4339150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16256"/>
        <c:crosses val="autoZero"/>
        <c:auto val="1"/>
        <c:lblAlgn val="ctr"/>
        <c:lblOffset val="100"/>
        <c:noMultiLvlLbl val="0"/>
      </c:catAx>
      <c:valAx>
        <c:axId val="43391625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15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930-4527-9357-8CB83BA54C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60</c:v>
                </c:pt>
                <c:pt idx="1">
                  <c:v>40</c:v>
                </c:pt>
                <c:pt idx="2">
                  <c:v>51</c:v>
                </c:pt>
                <c:pt idx="3">
                  <c:v>50</c:v>
                </c:pt>
                <c:pt idx="4">
                  <c:v>31</c:v>
                </c:pt>
                <c:pt idx="5">
                  <c:v>65</c:v>
                </c:pt>
                <c:pt idx="6">
                  <c:v>53</c:v>
                </c:pt>
                <c:pt idx="7">
                  <c:v>47</c:v>
                </c:pt>
                <c:pt idx="8">
                  <c:v>54</c:v>
                </c:pt>
                <c:pt idx="9">
                  <c:v>53</c:v>
                </c:pt>
                <c:pt idx="10">
                  <c:v>51</c:v>
                </c:pt>
                <c:pt idx="11">
                  <c:v>42</c:v>
                </c:pt>
                <c:pt idx="12">
                  <c:v>49</c:v>
                </c:pt>
                <c:pt idx="13">
                  <c:v>0</c:v>
                </c:pt>
                <c:pt idx="14">
                  <c:v>60</c:v>
                </c:pt>
                <c:pt idx="15">
                  <c:v>51</c:v>
                </c:pt>
                <c:pt idx="16">
                  <c:v>38</c:v>
                </c:pt>
                <c:pt idx="17">
                  <c:v>50</c:v>
                </c:pt>
                <c:pt idx="18">
                  <c:v>40</c:v>
                </c:pt>
                <c:pt idx="19">
                  <c:v>25</c:v>
                </c:pt>
                <c:pt idx="20">
                  <c:v>65</c:v>
                </c:pt>
                <c:pt idx="21">
                  <c:v>43</c:v>
                </c:pt>
                <c:pt idx="22">
                  <c:v>53</c:v>
                </c:pt>
                <c:pt idx="23">
                  <c:v>48</c:v>
                </c:pt>
                <c:pt idx="24">
                  <c:v>48</c:v>
                </c:pt>
                <c:pt idx="25">
                  <c:v>51</c:v>
                </c:pt>
                <c:pt idx="26">
                  <c:v>38</c:v>
                </c:pt>
                <c:pt idx="27">
                  <c:v>46</c:v>
                </c:pt>
                <c:pt idx="28">
                  <c:v>63</c:v>
                </c:pt>
                <c:pt idx="29">
                  <c:v>62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60</c:v>
                </c:pt>
                <c:pt idx="1">
                  <c:v>40</c:v>
                </c:pt>
                <c:pt idx="2">
                  <c:v>51</c:v>
                </c:pt>
                <c:pt idx="3">
                  <c:v>50</c:v>
                </c:pt>
                <c:pt idx="4">
                  <c:v>31</c:v>
                </c:pt>
                <c:pt idx="5">
                  <c:v>65</c:v>
                </c:pt>
                <c:pt idx="6">
                  <c:v>53</c:v>
                </c:pt>
                <c:pt idx="7">
                  <c:v>47</c:v>
                </c:pt>
                <c:pt idx="8">
                  <c:v>54</c:v>
                </c:pt>
                <c:pt idx="9">
                  <c:v>53</c:v>
                </c:pt>
                <c:pt idx="10">
                  <c:v>51</c:v>
                </c:pt>
                <c:pt idx="11">
                  <c:v>42</c:v>
                </c:pt>
                <c:pt idx="12">
                  <c:v>49</c:v>
                </c:pt>
                <c:pt idx="13">
                  <c:v>0</c:v>
                </c:pt>
                <c:pt idx="14">
                  <c:v>60</c:v>
                </c:pt>
                <c:pt idx="15">
                  <c:v>51</c:v>
                </c:pt>
                <c:pt idx="16">
                  <c:v>38</c:v>
                </c:pt>
                <c:pt idx="17">
                  <c:v>50</c:v>
                </c:pt>
                <c:pt idx="18">
                  <c:v>40</c:v>
                </c:pt>
                <c:pt idx="19">
                  <c:v>25</c:v>
                </c:pt>
                <c:pt idx="20">
                  <c:v>65</c:v>
                </c:pt>
                <c:pt idx="21">
                  <c:v>43</c:v>
                </c:pt>
                <c:pt idx="22">
                  <c:v>53</c:v>
                </c:pt>
                <c:pt idx="23">
                  <c:v>48</c:v>
                </c:pt>
                <c:pt idx="24">
                  <c:v>48</c:v>
                </c:pt>
                <c:pt idx="25">
                  <c:v>51</c:v>
                </c:pt>
                <c:pt idx="26">
                  <c:v>38</c:v>
                </c:pt>
                <c:pt idx="27">
                  <c:v>46</c:v>
                </c:pt>
                <c:pt idx="28">
                  <c:v>63</c:v>
                </c:pt>
                <c:pt idx="29">
                  <c:v>62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573272"/>
        <c:axId val="389573664"/>
      </c:scatterChart>
      <c:valAx>
        <c:axId val="3895732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89573664"/>
        <c:crosses val="max"/>
        <c:crossBetween val="midCat"/>
      </c:valAx>
      <c:valAx>
        <c:axId val="3895736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895732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Kraina Wędlin</c:v>
                </c:pt>
                <c:pt idx="6">
                  <c:v>Berlinki</c:v>
                </c:pt>
                <c:pt idx="7">
                  <c:v>Inne</c:v>
                </c:pt>
                <c:pt idx="8">
                  <c:v>JBB</c:v>
                </c:pt>
                <c:pt idx="9">
                  <c:v>Olewnik</c:v>
                </c:pt>
                <c:pt idx="10">
                  <c:v>Duda</c:v>
                </c:pt>
                <c:pt idx="11">
                  <c:v>Balcerzak</c:v>
                </c:pt>
                <c:pt idx="12">
                  <c:v>Madej Wróbel</c:v>
                </c:pt>
                <c:pt idx="13">
                  <c:v>Henryk Kania</c:v>
                </c:pt>
                <c:pt idx="14">
                  <c:v>Indykpol</c:v>
                </c:pt>
                <c:pt idx="15">
                  <c:v>Nasze Smaki</c:v>
                </c:pt>
                <c:pt idx="16">
                  <c:v>Drosed</c:v>
                </c:pt>
                <c:pt idx="17">
                  <c:v>Konspol</c:v>
                </c:pt>
                <c:pt idx="18">
                  <c:v>Kraina Mięsa</c:v>
                </c:pt>
                <c:pt idx="19">
                  <c:v>Mazury Ełk</c:v>
                </c:pt>
                <c:pt idx="20">
                  <c:v>Drobimex</c:v>
                </c:pt>
                <c:pt idx="21">
                  <c:v>Jedynki</c:v>
                </c:pt>
                <c:pt idx="22">
                  <c:v>Profi</c:v>
                </c:pt>
                <c:pt idx="23">
                  <c:v>Sokoliki</c:v>
                </c:pt>
                <c:pt idx="24">
                  <c:v>Yano</c:v>
                </c:pt>
                <c:pt idx="25">
                  <c:v>Baroni</c:v>
                </c:pt>
                <c:pt idx="26">
                  <c:v>Danie Express</c:v>
                </c:pt>
                <c:pt idx="27">
                  <c:v>Deluxe</c:v>
                </c:pt>
                <c:pt idx="28">
                  <c:v>Dulano</c:v>
                </c:pt>
                <c:pt idx="29">
                  <c:v>M.E.A.L.</c:v>
                </c:pt>
                <c:pt idx="30">
                  <c:v>Mispol</c:v>
                </c:pt>
                <c:pt idx="31">
                  <c:v>Pamapol</c:v>
                </c:pt>
                <c:pt idx="32">
                  <c:v>Piratki</c:v>
                </c:pt>
                <c:pt idx="33">
                  <c:v>Nie znam żadnych</c:v>
                </c:pt>
              </c:strCache>
            </c:strRef>
          </c:cat>
          <c:val>
            <c:numRef>
              <c:f>Arkusz1!$B$2:$B$35</c:f>
              <c:numCache>
                <c:formatCode>0%</c:formatCode>
                <c:ptCount val="34"/>
                <c:pt idx="0">
                  <c:v>0.41</c:v>
                </c:pt>
                <c:pt idx="1">
                  <c:v>0.33</c:v>
                </c:pt>
                <c:pt idx="2">
                  <c:v>0.26</c:v>
                </c:pt>
                <c:pt idx="3">
                  <c:v>0.26</c:v>
                </c:pt>
                <c:pt idx="4">
                  <c:v>0.18</c:v>
                </c:pt>
                <c:pt idx="5">
                  <c:v>0.13</c:v>
                </c:pt>
                <c:pt idx="6">
                  <c:v>0.11</c:v>
                </c:pt>
                <c:pt idx="7">
                  <c:v>0.1</c:v>
                </c:pt>
                <c:pt idx="8">
                  <c:v>0.09</c:v>
                </c:pt>
                <c:pt idx="9">
                  <c:v>0.09</c:v>
                </c:pt>
                <c:pt idx="10">
                  <c:v>0.08</c:v>
                </c:pt>
                <c:pt idx="11">
                  <c:v>0.06</c:v>
                </c:pt>
                <c:pt idx="12">
                  <c:v>0.05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General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17040"/>
        <c:axId val="433909592"/>
      </c:barChart>
      <c:catAx>
        <c:axId val="4339170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09592"/>
        <c:crosses val="autoZero"/>
        <c:auto val="1"/>
        <c:lblAlgn val="ctr"/>
        <c:lblOffset val="100"/>
        <c:noMultiLvlLbl val="0"/>
      </c:catAx>
      <c:valAx>
        <c:axId val="43390959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170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Kraina Wędlin</c:v>
                </c:pt>
                <c:pt idx="6">
                  <c:v>Berlinki</c:v>
                </c:pt>
                <c:pt idx="7">
                  <c:v>Inne</c:v>
                </c:pt>
                <c:pt idx="8">
                  <c:v>JBB</c:v>
                </c:pt>
                <c:pt idx="9">
                  <c:v>Olewnik</c:v>
                </c:pt>
                <c:pt idx="10">
                  <c:v>Duda</c:v>
                </c:pt>
                <c:pt idx="11">
                  <c:v>Balcerzak</c:v>
                </c:pt>
                <c:pt idx="12">
                  <c:v>Madej Wróbel</c:v>
                </c:pt>
                <c:pt idx="13">
                  <c:v>Henryk Kania</c:v>
                </c:pt>
                <c:pt idx="14">
                  <c:v>Indykpol</c:v>
                </c:pt>
                <c:pt idx="15">
                  <c:v>Nasze Smaki</c:v>
                </c:pt>
                <c:pt idx="16">
                  <c:v>Drosed</c:v>
                </c:pt>
                <c:pt idx="17">
                  <c:v>Konspol</c:v>
                </c:pt>
                <c:pt idx="18">
                  <c:v>Kraina Mięsa</c:v>
                </c:pt>
                <c:pt idx="19">
                  <c:v>Mazury Ełk</c:v>
                </c:pt>
                <c:pt idx="20">
                  <c:v>Drobimex</c:v>
                </c:pt>
                <c:pt idx="21">
                  <c:v>Jedynki</c:v>
                </c:pt>
                <c:pt idx="22">
                  <c:v>Profi</c:v>
                </c:pt>
                <c:pt idx="23">
                  <c:v>Sokoliki</c:v>
                </c:pt>
                <c:pt idx="24">
                  <c:v>Yano</c:v>
                </c:pt>
                <c:pt idx="25">
                  <c:v>Baroni</c:v>
                </c:pt>
                <c:pt idx="26">
                  <c:v>Danie Express</c:v>
                </c:pt>
                <c:pt idx="27">
                  <c:v>Deluxe</c:v>
                </c:pt>
                <c:pt idx="28">
                  <c:v>Dulano</c:v>
                </c:pt>
                <c:pt idx="29">
                  <c:v>M.E.A.L.</c:v>
                </c:pt>
                <c:pt idx="30">
                  <c:v>Mispol</c:v>
                </c:pt>
                <c:pt idx="31">
                  <c:v>Pamapol</c:v>
                </c:pt>
                <c:pt idx="32">
                  <c:v>Piratki</c:v>
                </c:pt>
                <c:pt idx="33">
                  <c:v>Nie znam żadnych</c:v>
                </c:pt>
              </c:strCache>
            </c:strRef>
          </c:cat>
          <c:val>
            <c:numRef>
              <c:f>Arkusz1!$D$2:$D$35</c:f>
              <c:numCache>
                <c:formatCode>###0%</c:formatCode>
                <c:ptCount val="34"/>
                <c:pt idx="0">
                  <c:v>0.81</c:v>
                </c:pt>
                <c:pt idx="1">
                  <c:v>0.81</c:v>
                </c:pt>
                <c:pt idx="2">
                  <c:v>0.74</c:v>
                </c:pt>
                <c:pt idx="3">
                  <c:v>0.77</c:v>
                </c:pt>
                <c:pt idx="4">
                  <c:v>0.52</c:v>
                </c:pt>
                <c:pt idx="5">
                  <c:v>0.59</c:v>
                </c:pt>
                <c:pt idx="6">
                  <c:v>0.73</c:v>
                </c:pt>
                <c:pt idx="7">
                  <c:v>0.01</c:v>
                </c:pt>
                <c:pt idx="8">
                  <c:v>0.44</c:v>
                </c:pt>
                <c:pt idx="9">
                  <c:v>0.44</c:v>
                </c:pt>
                <c:pt idx="10">
                  <c:v>0.56999999999999995</c:v>
                </c:pt>
                <c:pt idx="11">
                  <c:v>0.52</c:v>
                </c:pt>
                <c:pt idx="12">
                  <c:v>0.51</c:v>
                </c:pt>
                <c:pt idx="13">
                  <c:v>0.64</c:v>
                </c:pt>
                <c:pt idx="14">
                  <c:v>0.6</c:v>
                </c:pt>
                <c:pt idx="15">
                  <c:v>0.26</c:v>
                </c:pt>
                <c:pt idx="16">
                  <c:v>0.31</c:v>
                </c:pt>
                <c:pt idx="17">
                  <c:v>0.32</c:v>
                </c:pt>
                <c:pt idx="18">
                  <c:v>0.48</c:v>
                </c:pt>
                <c:pt idx="19">
                  <c:v>7.0000000000000007E-2</c:v>
                </c:pt>
                <c:pt idx="20">
                  <c:v>0.2</c:v>
                </c:pt>
                <c:pt idx="21">
                  <c:v>0.57999999999999996</c:v>
                </c:pt>
                <c:pt idx="22">
                  <c:v>0.15</c:v>
                </c:pt>
                <c:pt idx="23" formatCode="0%">
                  <c:v>0.47</c:v>
                </c:pt>
                <c:pt idx="24" formatCode="0%">
                  <c:v>0.06</c:v>
                </c:pt>
                <c:pt idx="25" formatCode="0%">
                  <c:v>0.08</c:v>
                </c:pt>
                <c:pt idx="26" formatCode="0%">
                  <c:v>0.12</c:v>
                </c:pt>
                <c:pt idx="27" formatCode="0%">
                  <c:v>0.13</c:v>
                </c:pt>
                <c:pt idx="28" formatCode="0%">
                  <c:v>0.08</c:v>
                </c:pt>
                <c:pt idx="29" formatCode="0%">
                  <c:v>0.02</c:v>
                </c:pt>
                <c:pt idx="30" formatCode="0%">
                  <c:v>0.03</c:v>
                </c:pt>
                <c:pt idx="31" formatCode="0%">
                  <c:v>0.17</c:v>
                </c:pt>
                <c:pt idx="32" formatCode="0%">
                  <c:v>0.22</c:v>
                </c:pt>
                <c:pt idx="33" formatCode="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12336"/>
        <c:axId val="433913904"/>
      </c:barChart>
      <c:catAx>
        <c:axId val="4339123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13904"/>
        <c:crosses val="autoZero"/>
        <c:auto val="1"/>
        <c:lblAlgn val="ctr"/>
        <c:lblOffset val="100"/>
        <c:noMultiLvlLbl val="0"/>
      </c:catAx>
      <c:valAx>
        <c:axId val="43391390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123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E22-42B0-8CF4-9F87E09336B3}"/>
                </c:ext>
              </c:extLst>
            </c:dLbl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2E22-42B0-8CF4-9F87E09336B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0.17</c:v>
                </c:pt>
                <c:pt idx="1">
                  <c:v>0.13</c:v>
                </c:pt>
                <c:pt idx="2">
                  <c:v>0.11</c:v>
                </c:pt>
                <c:pt idx="3">
                  <c:v>7.0000000000000007E-2</c:v>
                </c:pt>
                <c:pt idx="4">
                  <c:v>0.08</c:v>
                </c:pt>
                <c:pt idx="5">
                  <c:v>0.03</c:v>
                </c:pt>
                <c:pt idx="6">
                  <c:v>0.02</c:v>
                </c:pt>
                <c:pt idx="7">
                  <c:v>0.06</c:v>
                </c:pt>
                <c:pt idx="8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0.14000000000000001</c:v>
                </c:pt>
                <c:pt idx="2">
                  <c:v>0.09</c:v>
                </c:pt>
                <c:pt idx="3">
                  <c:v>0.09</c:v>
                </c:pt>
                <c:pt idx="4">
                  <c:v>0.09</c:v>
                </c:pt>
                <c:pt idx="5">
                  <c:v>0.04</c:v>
                </c:pt>
                <c:pt idx="6">
                  <c:v>0.04</c:v>
                </c:pt>
                <c:pt idx="7">
                  <c:v>0.05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0.17</c:v>
                </c:pt>
                <c:pt idx="1">
                  <c:v>0.16</c:v>
                </c:pt>
                <c:pt idx="2">
                  <c:v>0.1</c:v>
                </c:pt>
                <c:pt idx="3">
                  <c:v>0.09</c:v>
                </c:pt>
                <c:pt idx="4">
                  <c:v>0.06</c:v>
                </c:pt>
                <c:pt idx="5">
                  <c:v>0.03</c:v>
                </c:pt>
                <c:pt idx="6">
                  <c:v>0.05</c:v>
                </c:pt>
                <c:pt idx="7">
                  <c:v>0.02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0.18</c:v>
                </c:pt>
                <c:pt idx="1">
                  <c:v>0.19</c:v>
                </c:pt>
                <c:pt idx="2">
                  <c:v>0.13</c:v>
                </c:pt>
                <c:pt idx="3">
                  <c:v>0.09</c:v>
                </c:pt>
                <c:pt idx="4">
                  <c:v>0.08</c:v>
                </c:pt>
                <c:pt idx="5">
                  <c:v>0.04</c:v>
                </c:pt>
                <c:pt idx="6">
                  <c:v>0.02</c:v>
                </c:pt>
                <c:pt idx="7">
                  <c:v>0.05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023912"/>
        <c:axId val="429023128"/>
      </c:barChart>
      <c:catAx>
        <c:axId val="429023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023128"/>
        <c:crosses val="autoZero"/>
        <c:auto val="1"/>
        <c:lblAlgn val="ctr"/>
        <c:lblOffset val="100"/>
        <c:noMultiLvlLbl val="0"/>
      </c:catAx>
      <c:valAx>
        <c:axId val="4290231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9023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39B-4266-A4D5-2C3316639C1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0.41</c:v>
                </c:pt>
                <c:pt idx="1">
                  <c:v>0.33</c:v>
                </c:pt>
                <c:pt idx="2">
                  <c:v>0.26</c:v>
                </c:pt>
                <c:pt idx="3">
                  <c:v>0.26</c:v>
                </c:pt>
                <c:pt idx="4">
                  <c:v>0.18</c:v>
                </c:pt>
                <c:pt idx="5">
                  <c:v>0.1</c:v>
                </c:pt>
                <c:pt idx="6">
                  <c:v>0.13</c:v>
                </c:pt>
                <c:pt idx="7">
                  <c:v>0.11</c:v>
                </c:pt>
                <c:pt idx="8">
                  <c:v>0.08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0.32</c:v>
                </c:pt>
                <c:pt idx="1">
                  <c:v>0.33</c:v>
                </c:pt>
                <c:pt idx="2">
                  <c:v>0.25</c:v>
                </c:pt>
                <c:pt idx="3">
                  <c:v>0.27</c:v>
                </c:pt>
                <c:pt idx="4">
                  <c:v>0.17</c:v>
                </c:pt>
                <c:pt idx="5">
                  <c:v>0.15</c:v>
                </c:pt>
                <c:pt idx="6">
                  <c:v>0.12</c:v>
                </c:pt>
                <c:pt idx="7">
                  <c:v>0.11</c:v>
                </c:pt>
                <c:pt idx="8">
                  <c:v>0.1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0.35</c:v>
                </c:pt>
                <c:pt idx="1">
                  <c:v>0.34</c:v>
                </c:pt>
                <c:pt idx="2">
                  <c:v>0.27</c:v>
                </c:pt>
                <c:pt idx="3">
                  <c:v>0.28000000000000003</c:v>
                </c:pt>
                <c:pt idx="4">
                  <c:v>0.15</c:v>
                </c:pt>
                <c:pt idx="5">
                  <c:v>0.13</c:v>
                </c:pt>
                <c:pt idx="6">
                  <c:v>0.12</c:v>
                </c:pt>
                <c:pt idx="7">
                  <c:v>0.08</c:v>
                </c:pt>
                <c:pt idx="8">
                  <c:v>0.09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0.38</c:v>
                </c:pt>
                <c:pt idx="1">
                  <c:v>0.43</c:v>
                </c:pt>
                <c:pt idx="2">
                  <c:v>0.35</c:v>
                </c:pt>
                <c:pt idx="3">
                  <c:v>0.31</c:v>
                </c:pt>
                <c:pt idx="4">
                  <c:v>0.18</c:v>
                </c:pt>
                <c:pt idx="5">
                  <c:v>0.13</c:v>
                </c:pt>
                <c:pt idx="6">
                  <c:v>0.1</c:v>
                </c:pt>
                <c:pt idx="7">
                  <c:v>0.16</c:v>
                </c:pt>
                <c:pt idx="8">
                  <c:v>0.11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020384"/>
        <c:axId val="429018816"/>
      </c:barChart>
      <c:catAx>
        <c:axId val="4290203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018816"/>
        <c:crosses val="autoZero"/>
        <c:auto val="1"/>
        <c:lblAlgn val="ctr"/>
        <c:lblOffset val="100"/>
        <c:noMultiLvlLbl val="0"/>
      </c:catAx>
      <c:valAx>
        <c:axId val="4290188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90203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589-485C-8F51-76BFF9F2F71D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589-485C-8F51-76BFF9F2F71D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0589-485C-8F51-76BFF9F2F71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0.81</c:v>
                </c:pt>
                <c:pt idx="1">
                  <c:v>0.81</c:v>
                </c:pt>
                <c:pt idx="2">
                  <c:v>0.74</c:v>
                </c:pt>
                <c:pt idx="3">
                  <c:v>0.77</c:v>
                </c:pt>
                <c:pt idx="4">
                  <c:v>0.52</c:v>
                </c:pt>
                <c:pt idx="5">
                  <c:v>0.01</c:v>
                </c:pt>
                <c:pt idx="6">
                  <c:v>0.59</c:v>
                </c:pt>
                <c:pt idx="7">
                  <c:v>0.73</c:v>
                </c:pt>
                <c:pt idx="8">
                  <c:v>0.56999999999999995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0.83</c:v>
                </c:pt>
                <c:pt idx="1">
                  <c:v>0.8</c:v>
                </c:pt>
                <c:pt idx="2">
                  <c:v>0.79</c:v>
                </c:pt>
                <c:pt idx="3">
                  <c:v>0.8</c:v>
                </c:pt>
                <c:pt idx="4">
                  <c:v>0.54</c:v>
                </c:pt>
                <c:pt idx="5">
                  <c:v>0.02</c:v>
                </c:pt>
                <c:pt idx="6">
                  <c:v>0.62</c:v>
                </c:pt>
                <c:pt idx="7">
                  <c:v>0.74</c:v>
                </c:pt>
                <c:pt idx="8">
                  <c:v>0.55000000000000004</c:v>
                </c:pt>
                <c:pt idx="9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</c:v>
                </c:pt>
                <c:pt idx="1">
                  <c:v>0.8</c:v>
                </c:pt>
                <c:pt idx="2">
                  <c:v>0.74</c:v>
                </c:pt>
                <c:pt idx="3">
                  <c:v>0.77</c:v>
                </c:pt>
                <c:pt idx="4">
                  <c:v>0.49</c:v>
                </c:pt>
                <c:pt idx="5">
                  <c:v>0.01</c:v>
                </c:pt>
                <c:pt idx="6">
                  <c:v>0.55000000000000004</c:v>
                </c:pt>
                <c:pt idx="7">
                  <c:v>0.77</c:v>
                </c:pt>
                <c:pt idx="8">
                  <c:v>0.56999999999999995</c:v>
                </c:pt>
                <c:pt idx="9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0.85</c:v>
                </c:pt>
                <c:pt idx="1">
                  <c:v>0.87</c:v>
                </c:pt>
                <c:pt idx="2">
                  <c:v>0.82</c:v>
                </c:pt>
                <c:pt idx="3">
                  <c:v>0.82</c:v>
                </c:pt>
                <c:pt idx="4">
                  <c:v>0.61</c:v>
                </c:pt>
                <c:pt idx="5">
                  <c:v>0.01</c:v>
                </c:pt>
                <c:pt idx="6">
                  <c:v>0.63</c:v>
                </c:pt>
                <c:pt idx="7">
                  <c:v>0.81</c:v>
                </c:pt>
                <c:pt idx="8">
                  <c:v>0.59</c:v>
                </c:pt>
                <c:pt idx="9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019600"/>
        <c:axId val="429034104"/>
      </c:barChart>
      <c:catAx>
        <c:axId val="429019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9034104"/>
        <c:crosses val="autoZero"/>
        <c:auto val="1"/>
        <c:lblAlgn val="ctr"/>
        <c:lblOffset val="100"/>
        <c:noMultiLvlLbl val="0"/>
      </c:catAx>
      <c:valAx>
        <c:axId val="4290341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90196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9031752"/>
        <c:axId val="429035280"/>
      </c:barChart>
      <c:catAx>
        <c:axId val="4290317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9035280"/>
        <c:crosses val="autoZero"/>
        <c:auto val="1"/>
        <c:lblAlgn val="ctr"/>
        <c:lblOffset val="100"/>
        <c:noMultiLvlLbl val="0"/>
      </c:catAx>
      <c:valAx>
        <c:axId val="4290352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9031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  <c:pt idx="10">
                  <c:v>Jedynki</c:v>
                </c:pt>
                <c:pt idx="11">
                  <c:v>Kraina Mięsa</c:v>
                </c:pt>
                <c:pt idx="12">
                  <c:v>Madej Wróbel</c:v>
                </c:pt>
                <c:pt idx="13">
                  <c:v>JBB</c:v>
                </c:pt>
                <c:pt idx="14">
                  <c:v>Balcerzak</c:v>
                </c:pt>
                <c:pt idx="15">
                  <c:v>Sokoliki</c:v>
                </c:pt>
                <c:pt idx="16">
                  <c:v>Olewnik</c:v>
                </c:pt>
                <c:pt idx="17">
                  <c:v>Nasze Smaki</c:v>
                </c:pt>
                <c:pt idx="18">
                  <c:v>Drosed</c:v>
                </c:pt>
                <c:pt idx="19">
                  <c:v>Konspol</c:v>
                </c:pt>
                <c:pt idx="20">
                  <c:v>Drobimex</c:v>
                </c:pt>
                <c:pt idx="21">
                  <c:v>Piratki</c:v>
                </c:pt>
                <c:pt idx="22">
                  <c:v>Profi</c:v>
                </c:pt>
                <c:pt idx="23">
                  <c:v>Deluxe</c:v>
                </c:pt>
                <c:pt idx="24">
                  <c:v>Pamapol</c:v>
                </c:pt>
                <c:pt idx="25">
                  <c:v>Danie Express</c:v>
                </c:pt>
                <c:pt idx="26">
                  <c:v>Mazury Ełk</c:v>
                </c:pt>
                <c:pt idx="27">
                  <c:v>Dulano</c:v>
                </c:pt>
                <c:pt idx="28">
                  <c:v>Inna</c:v>
                </c:pt>
                <c:pt idx="29">
                  <c:v>Baroni</c:v>
                </c:pt>
                <c:pt idx="30">
                  <c:v>Yano</c:v>
                </c:pt>
                <c:pt idx="31">
                  <c:v>Mispol</c:v>
                </c:pt>
                <c:pt idx="32">
                  <c:v>M.E.A.L.</c:v>
                </c:pt>
                <c:pt idx="33">
                  <c:v>Meaters</c:v>
                </c:pt>
                <c:pt idx="34">
                  <c:v>Żadna z powyższych</c:v>
                </c:pt>
              </c:strCache>
            </c:strRef>
          </c:cat>
          <c:val>
            <c:numRef>
              <c:f>Arkusz1!$B$2:$B$36</c:f>
              <c:numCache>
                <c:formatCode>0%</c:formatCode>
                <c:ptCount val="35"/>
                <c:pt idx="0">
                  <c:v>0.64</c:v>
                </c:pt>
                <c:pt idx="1">
                  <c:v>0.61</c:v>
                </c:pt>
                <c:pt idx="2">
                  <c:v>0.57999999999999996</c:v>
                </c:pt>
                <c:pt idx="3">
                  <c:v>0.55000000000000004</c:v>
                </c:pt>
                <c:pt idx="4">
                  <c:v>0.51</c:v>
                </c:pt>
                <c:pt idx="5">
                  <c:v>0.48</c:v>
                </c:pt>
                <c:pt idx="6">
                  <c:v>0.37</c:v>
                </c:pt>
                <c:pt idx="7">
                  <c:v>0.34</c:v>
                </c:pt>
                <c:pt idx="8">
                  <c:v>0.33</c:v>
                </c:pt>
                <c:pt idx="9">
                  <c:v>0.32</c:v>
                </c:pt>
                <c:pt idx="10">
                  <c:v>0.28999999999999998</c:v>
                </c:pt>
                <c:pt idx="11">
                  <c:v>0.28999999999999998</c:v>
                </c:pt>
                <c:pt idx="12">
                  <c:v>0.27</c:v>
                </c:pt>
                <c:pt idx="13">
                  <c:v>0.27</c:v>
                </c:pt>
                <c:pt idx="14">
                  <c:v>0.24</c:v>
                </c:pt>
                <c:pt idx="15">
                  <c:v>0.24</c:v>
                </c:pt>
                <c:pt idx="16">
                  <c:v>0.22</c:v>
                </c:pt>
                <c:pt idx="17">
                  <c:v>0.14000000000000001</c:v>
                </c:pt>
                <c:pt idx="18">
                  <c:v>0.14000000000000001</c:v>
                </c:pt>
                <c:pt idx="19">
                  <c:v>0.14000000000000001</c:v>
                </c:pt>
                <c:pt idx="20">
                  <c:v>0.1</c:v>
                </c:pt>
                <c:pt idx="21">
                  <c:v>0.09</c:v>
                </c:pt>
                <c:pt idx="22">
                  <c:v>0.09</c:v>
                </c:pt>
                <c:pt idx="23">
                  <c:v>7.0000000000000007E-2</c:v>
                </c:pt>
                <c:pt idx="24">
                  <c:v>0.06</c:v>
                </c:pt>
                <c:pt idx="25">
                  <c:v>0.05</c:v>
                </c:pt>
                <c:pt idx="26">
                  <c:v>0.04</c:v>
                </c:pt>
                <c:pt idx="27">
                  <c:v>0.03</c:v>
                </c:pt>
                <c:pt idx="28">
                  <c:v>0.03</c:v>
                </c:pt>
                <c:pt idx="29">
                  <c:v>0.03</c:v>
                </c:pt>
                <c:pt idx="30">
                  <c:v>0.03</c:v>
                </c:pt>
                <c:pt idx="31">
                  <c:v>0.02</c:v>
                </c:pt>
                <c:pt idx="32">
                  <c:v>0.01</c:v>
                </c:pt>
                <c:pt idx="33">
                  <c:v>0.01</c:v>
                </c:pt>
                <c:pt idx="34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40560"/>
        <c:axId val="433931544"/>
      </c:barChart>
      <c:catAx>
        <c:axId val="4339405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31544"/>
        <c:crosses val="autoZero"/>
        <c:auto val="1"/>
        <c:lblAlgn val="ctr"/>
        <c:lblOffset val="100"/>
        <c:noMultiLvlLbl val="0"/>
      </c:catAx>
      <c:valAx>
        <c:axId val="4339315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40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  <c:pt idx="10">
                  <c:v>Jedynki</c:v>
                </c:pt>
                <c:pt idx="11">
                  <c:v>Kraina Mięsa</c:v>
                </c:pt>
                <c:pt idx="12">
                  <c:v>Madej Wróbel</c:v>
                </c:pt>
                <c:pt idx="13">
                  <c:v>JBB</c:v>
                </c:pt>
                <c:pt idx="14">
                  <c:v>Balcerzak</c:v>
                </c:pt>
                <c:pt idx="15">
                  <c:v>Sokoliki</c:v>
                </c:pt>
                <c:pt idx="16">
                  <c:v>Olewnik</c:v>
                </c:pt>
                <c:pt idx="17">
                  <c:v>Nasze Smaki</c:v>
                </c:pt>
                <c:pt idx="18">
                  <c:v>Drosed</c:v>
                </c:pt>
                <c:pt idx="19">
                  <c:v>Konspol</c:v>
                </c:pt>
                <c:pt idx="20">
                  <c:v>Drobimex</c:v>
                </c:pt>
                <c:pt idx="21">
                  <c:v>Piratki</c:v>
                </c:pt>
                <c:pt idx="22">
                  <c:v>Profi</c:v>
                </c:pt>
                <c:pt idx="23">
                  <c:v>Deluxe</c:v>
                </c:pt>
                <c:pt idx="24">
                  <c:v>Pamapol</c:v>
                </c:pt>
                <c:pt idx="25">
                  <c:v>Danie Express</c:v>
                </c:pt>
                <c:pt idx="26">
                  <c:v>Mazury Ełk</c:v>
                </c:pt>
                <c:pt idx="27">
                  <c:v>Dulano</c:v>
                </c:pt>
                <c:pt idx="28">
                  <c:v>Inna</c:v>
                </c:pt>
                <c:pt idx="29">
                  <c:v>Baroni</c:v>
                </c:pt>
                <c:pt idx="30">
                  <c:v>Yano</c:v>
                </c:pt>
                <c:pt idx="31">
                  <c:v>Mispol</c:v>
                </c:pt>
                <c:pt idx="32">
                  <c:v>M.E.A.L.</c:v>
                </c:pt>
                <c:pt idx="33">
                  <c:v>Meaters</c:v>
                </c:pt>
                <c:pt idx="34">
                  <c:v>Żadna z powyższych</c:v>
                </c:pt>
              </c:strCache>
            </c:strRef>
          </c:cat>
          <c:val>
            <c:numRef>
              <c:f>Arkusz1!$C$2:$C$36</c:f>
              <c:numCache>
                <c:formatCode>0%</c:formatCode>
                <c:ptCount val="35"/>
                <c:pt idx="0">
                  <c:v>0.44</c:v>
                </c:pt>
                <c:pt idx="1">
                  <c:v>0.31</c:v>
                </c:pt>
                <c:pt idx="2">
                  <c:v>0.31</c:v>
                </c:pt>
                <c:pt idx="3">
                  <c:v>0.26</c:v>
                </c:pt>
                <c:pt idx="4">
                  <c:v>0.3</c:v>
                </c:pt>
                <c:pt idx="5">
                  <c:v>0.3</c:v>
                </c:pt>
                <c:pt idx="6">
                  <c:v>0.19</c:v>
                </c:pt>
                <c:pt idx="7">
                  <c:v>0.08</c:v>
                </c:pt>
                <c:pt idx="8">
                  <c:v>0.13</c:v>
                </c:pt>
                <c:pt idx="9">
                  <c:v>0.1</c:v>
                </c:pt>
                <c:pt idx="10">
                  <c:v>7.0000000000000007E-2</c:v>
                </c:pt>
                <c:pt idx="11">
                  <c:v>0.16</c:v>
                </c:pt>
                <c:pt idx="12">
                  <c:v>0.09</c:v>
                </c:pt>
                <c:pt idx="13">
                  <c:v>0.15</c:v>
                </c:pt>
                <c:pt idx="14">
                  <c:v>7.0000000000000007E-2</c:v>
                </c:pt>
                <c:pt idx="15">
                  <c:v>0.1</c:v>
                </c:pt>
                <c:pt idx="16">
                  <c:v>0.08</c:v>
                </c:pt>
                <c:pt idx="17">
                  <c:v>0.06</c:v>
                </c:pt>
                <c:pt idx="18">
                  <c:v>0.04</c:v>
                </c:pt>
                <c:pt idx="19">
                  <c:v>0.03</c:v>
                </c:pt>
                <c:pt idx="20">
                  <c:v>0.03</c:v>
                </c:pt>
                <c:pt idx="21">
                  <c:v>0.03</c:v>
                </c:pt>
                <c:pt idx="22">
                  <c:v>0.02</c:v>
                </c:pt>
                <c:pt idx="23">
                  <c:v>0.02</c:v>
                </c:pt>
                <c:pt idx="24">
                  <c:v>0.02</c:v>
                </c:pt>
                <c:pt idx="25">
                  <c:v>0.03</c:v>
                </c:pt>
                <c:pt idx="26">
                  <c:v>0.02</c:v>
                </c:pt>
                <c:pt idx="27">
                  <c:v>0.02</c:v>
                </c:pt>
                <c:pt idx="28">
                  <c:v>0.02</c:v>
                </c:pt>
                <c:pt idx="29">
                  <c:v>0.01</c:v>
                </c:pt>
                <c:pt idx="30">
                  <c:v>0</c:v>
                </c:pt>
                <c:pt idx="31">
                  <c:v>0.01</c:v>
                </c:pt>
                <c:pt idx="32" formatCode="General">
                  <c:v>0</c:v>
                </c:pt>
                <c:pt idx="33" formatCode="General">
                  <c:v>0</c:v>
                </c:pt>
                <c:pt idx="34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35072"/>
        <c:axId val="433931936"/>
      </c:barChart>
      <c:catAx>
        <c:axId val="4339350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31936"/>
        <c:crosses val="autoZero"/>
        <c:auto val="1"/>
        <c:lblAlgn val="ctr"/>
        <c:lblOffset val="100"/>
        <c:noMultiLvlLbl val="0"/>
      </c:catAx>
      <c:valAx>
        <c:axId val="4339319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350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  <c:pt idx="10">
                  <c:v>Jedynki</c:v>
                </c:pt>
                <c:pt idx="11">
                  <c:v>Kraina Mięsa</c:v>
                </c:pt>
                <c:pt idx="12">
                  <c:v>Madej Wróbel</c:v>
                </c:pt>
                <c:pt idx="13">
                  <c:v>JBB</c:v>
                </c:pt>
                <c:pt idx="14">
                  <c:v>Balcerzak</c:v>
                </c:pt>
                <c:pt idx="15">
                  <c:v>Sokoliki</c:v>
                </c:pt>
                <c:pt idx="16">
                  <c:v>Olewnik</c:v>
                </c:pt>
                <c:pt idx="17">
                  <c:v>Nasze Smaki</c:v>
                </c:pt>
                <c:pt idx="18">
                  <c:v>Drosed</c:v>
                </c:pt>
                <c:pt idx="19">
                  <c:v>Konspol</c:v>
                </c:pt>
                <c:pt idx="20">
                  <c:v>Drobimex</c:v>
                </c:pt>
                <c:pt idx="21">
                  <c:v>Piratki</c:v>
                </c:pt>
                <c:pt idx="22">
                  <c:v>Profi</c:v>
                </c:pt>
                <c:pt idx="23">
                  <c:v>Deluxe</c:v>
                </c:pt>
                <c:pt idx="24">
                  <c:v>Pamapol</c:v>
                </c:pt>
                <c:pt idx="25">
                  <c:v>Danie Express</c:v>
                </c:pt>
                <c:pt idx="26">
                  <c:v>Mazury Ełk</c:v>
                </c:pt>
                <c:pt idx="27">
                  <c:v>Dulano</c:v>
                </c:pt>
                <c:pt idx="28">
                  <c:v>Inna</c:v>
                </c:pt>
                <c:pt idx="29">
                  <c:v>Baroni</c:v>
                </c:pt>
                <c:pt idx="30">
                  <c:v>Yano</c:v>
                </c:pt>
                <c:pt idx="31">
                  <c:v>Mispol</c:v>
                </c:pt>
                <c:pt idx="32">
                  <c:v>M.E.A.L.</c:v>
                </c:pt>
                <c:pt idx="33">
                  <c:v>Meaters</c:v>
                </c:pt>
                <c:pt idx="34">
                  <c:v>Żadna z powyższych</c:v>
                </c:pt>
              </c:strCache>
            </c:strRef>
          </c:cat>
          <c:val>
            <c:numRef>
              <c:f>Arkusz1!$E$2:$E$36</c:f>
              <c:numCache>
                <c:formatCode>0%</c:formatCode>
                <c:ptCount val="35"/>
                <c:pt idx="0">
                  <c:v>0.25</c:v>
                </c:pt>
                <c:pt idx="1">
                  <c:v>0.12</c:v>
                </c:pt>
                <c:pt idx="2">
                  <c:v>0.18</c:v>
                </c:pt>
                <c:pt idx="3">
                  <c:v>0.11</c:v>
                </c:pt>
                <c:pt idx="4">
                  <c:v>0.15</c:v>
                </c:pt>
                <c:pt idx="5">
                  <c:v>0.15</c:v>
                </c:pt>
                <c:pt idx="6">
                  <c:v>0.09</c:v>
                </c:pt>
                <c:pt idx="7">
                  <c:v>0.04</c:v>
                </c:pt>
                <c:pt idx="8">
                  <c:v>0.05</c:v>
                </c:pt>
                <c:pt idx="9">
                  <c:v>0.02</c:v>
                </c:pt>
                <c:pt idx="10">
                  <c:v>0.01</c:v>
                </c:pt>
                <c:pt idx="11">
                  <c:v>0.08</c:v>
                </c:pt>
                <c:pt idx="12">
                  <c:v>0.03</c:v>
                </c:pt>
                <c:pt idx="13">
                  <c:v>0.08</c:v>
                </c:pt>
                <c:pt idx="14">
                  <c:v>0.03</c:v>
                </c:pt>
                <c:pt idx="15">
                  <c:v>0.04</c:v>
                </c:pt>
                <c:pt idx="16">
                  <c:v>0.02</c:v>
                </c:pt>
                <c:pt idx="17">
                  <c:v>0.02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</c:v>
                </c:pt>
                <c:pt idx="22">
                  <c:v>0.01</c:v>
                </c:pt>
                <c:pt idx="23">
                  <c:v>0.01</c:v>
                </c:pt>
                <c:pt idx="24">
                  <c:v>0.01</c:v>
                </c:pt>
                <c:pt idx="25">
                  <c:v>0.01</c:v>
                </c:pt>
                <c:pt idx="26">
                  <c:v>0.01</c:v>
                </c:pt>
                <c:pt idx="27" formatCode="General">
                  <c:v>0</c:v>
                </c:pt>
                <c:pt idx="28">
                  <c:v>0.02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General">
                  <c:v>0</c:v>
                </c:pt>
                <c:pt idx="34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34288"/>
        <c:axId val="433936248"/>
      </c:barChart>
      <c:catAx>
        <c:axId val="4339342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36248"/>
        <c:crosses val="autoZero"/>
        <c:auto val="1"/>
        <c:lblAlgn val="ctr"/>
        <c:lblOffset val="100"/>
        <c:noMultiLvlLbl val="0"/>
      </c:catAx>
      <c:valAx>
        <c:axId val="4339362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342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Morliny</c:v>
                </c:pt>
                <c:pt idx="2">
                  <c:v>Krakus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  <c:pt idx="10">
                  <c:v>Jedynki</c:v>
                </c:pt>
                <c:pt idx="11">
                  <c:v>Kraina Mięsa</c:v>
                </c:pt>
                <c:pt idx="12">
                  <c:v>Madej Wróbel</c:v>
                </c:pt>
                <c:pt idx="13">
                  <c:v>JBB</c:v>
                </c:pt>
                <c:pt idx="14">
                  <c:v>Balcerzak</c:v>
                </c:pt>
                <c:pt idx="15">
                  <c:v>Sokoliki</c:v>
                </c:pt>
                <c:pt idx="16">
                  <c:v>Olewnik</c:v>
                </c:pt>
                <c:pt idx="17">
                  <c:v>Nasze Smaki</c:v>
                </c:pt>
                <c:pt idx="18">
                  <c:v>Drosed</c:v>
                </c:pt>
                <c:pt idx="19">
                  <c:v>Konspol</c:v>
                </c:pt>
                <c:pt idx="20">
                  <c:v>Drobimex</c:v>
                </c:pt>
                <c:pt idx="21">
                  <c:v>Piratki</c:v>
                </c:pt>
                <c:pt idx="22">
                  <c:v>Profi</c:v>
                </c:pt>
                <c:pt idx="23">
                  <c:v>Deluxe</c:v>
                </c:pt>
                <c:pt idx="24">
                  <c:v>Pamapol</c:v>
                </c:pt>
                <c:pt idx="25">
                  <c:v>Danie Express</c:v>
                </c:pt>
                <c:pt idx="26">
                  <c:v>Mazury Ełk</c:v>
                </c:pt>
                <c:pt idx="27">
                  <c:v>Dulano</c:v>
                </c:pt>
                <c:pt idx="28">
                  <c:v>Inna</c:v>
                </c:pt>
                <c:pt idx="29">
                  <c:v>Baroni</c:v>
                </c:pt>
                <c:pt idx="30">
                  <c:v>Yano</c:v>
                </c:pt>
                <c:pt idx="31">
                  <c:v>Mispol</c:v>
                </c:pt>
                <c:pt idx="32">
                  <c:v>M.E.A.L.</c:v>
                </c:pt>
                <c:pt idx="33">
                  <c:v>Meaters</c:v>
                </c:pt>
                <c:pt idx="34">
                  <c:v>Żadna z powyższych</c:v>
                </c:pt>
              </c:strCache>
            </c:strRef>
          </c:cat>
          <c:val>
            <c:numRef>
              <c:f>Arkusz1!$D$2:$D$36</c:f>
              <c:numCache>
                <c:formatCode>0%</c:formatCode>
                <c:ptCount val="35"/>
                <c:pt idx="0">
                  <c:v>0.33</c:v>
                </c:pt>
                <c:pt idx="1">
                  <c:v>0.2</c:v>
                </c:pt>
                <c:pt idx="2">
                  <c:v>0.23</c:v>
                </c:pt>
                <c:pt idx="3">
                  <c:v>0.17</c:v>
                </c:pt>
                <c:pt idx="4">
                  <c:v>0.22</c:v>
                </c:pt>
                <c:pt idx="5">
                  <c:v>0.22</c:v>
                </c:pt>
                <c:pt idx="6">
                  <c:v>0.15</c:v>
                </c:pt>
                <c:pt idx="7">
                  <c:v>0.05</c:v>
                </c:pt>
                <c:pt idx="8">
                  <c:v>0.08</c:v>
                </c:pt>
                <c:pt idx="9">
                  <c:v>0.06</c:v>
                </c:pt>
                <c:pt idx="10">
                  <c:v>0.05</c:v>
                </c:pt>
                <c:pt idx="11">
                  <c:v>0.1</c:v>
                </c:pt>
                <c:pt idx="12">
                  <c:v>0.06</c:v>
                </c:pt>
                <c:pt idx="13">
                  <c:v>0.1</c:v>
                </c:pt>
                <c:pt idx="14">
                  <c:v>0.03</c:v>
                </c:pt>
                <c:pt idx="15">
                  <c:v>0.08</c:v>
                </c:pt>
                <c:pt idx="16">
                  <c:v>0.04</c:v>
                </c:pt>
                <c:pt idx="17">
                  <c:v>0.04</c:v>
                </c:pt>
                <c:pt idx="18">
                  <c:v>0.01</c:v>
                </c:pt>
                <c:pt idx="19">
                  <c:v>0.02</c:v>
                </c:pt>
                <c:pt idx="20">
                  <c:v>0.02</c:v>
                </c:pt>
                <c:pt idx="21">
                  <c:v>0.02</c:v>
                </c:pt>
                <c:pt idx="22">
                  <c:v>0.01</c:v>
                </c:pt>
                <c:pt idx="23">
                  <c:v>0.01</c:v>
                </c:pt>
                <c:pt idx="24">
                  <c:v>0.01</c:v>
                </c:pt>
                <c:pt idx="25">
                  <c:v>0.01</c:v>
                </c:pt>
                <c:pt idx="26">
                  <c:v>0.02</c:v>
                </c:pt>
                <c:pt idx="27">
                  <c:v>0.01</c:v>
                </c:pt>
                <c:pt idx="28">
                  <c:v>0.01</c:v>
                </c:pt>
                <c:pt idx="29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General">
                  <c:v>0</c:v>
                </c:pt>
                <c:pt idx="3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6885248"/>
        <c:axId val="436903280"/>
      </c:barChart>
      <c:catAx>
        <c:axId val="4368852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6903280"/>
        <c:crosses val="autoZero"/>
        <c:auto val="1"/>
        <c:lblAlgn val="ctr"/>
        <c:lblOffset val="100"/>
        <c:noMultiLvlLbl val="0"/>
      </c:catAx>
      <c:valAx>
        <c:axId val="4369032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68852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E3F-4E67-8FAD-1CD222641E48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E3F-4E67-8FAD-1CD222641E48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E3F-4E67-8FAD-1CD222641E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55.000000000000007</c:v>
                </c:pt>
                <c:pt idx="1">
                  <c:v>50</c:v>
                </c:pt>
                <c:pt idx="2">
                  <c:v>42</c:v>
                </c:pt>
                <c:pt idx="3">
                  <c:v>44</c:v>
                </c:pt>
                <c:pt idx="4">
                  <c:v>39</c:v>
                </c:pt>
                <c:pt idx="5">
                  <c:v>66</c:v>
                </c:pt>
                <c:pt idx="6">
                  <c:v>50</c:v>
                </c:pt>
                <c:pt idx="7">
                  <c:v>50</c:v>
                </c:pt>
                <c:pt idx="8">
                  <c:v>50</c:v>
                </c:pt>
                <c:pt idx="9">
                  <c:v>52</c:v>
                </c:pt>
                <c:pt idx="10">
                  <c:v>52</c:v>
                </c:pt>
                <c:pt idx="11">
                  <c:v>45</c:v>
                </c:pt>
                <c:pt idx="12">
                  <c:v>50</c:v>
                </c:pt>
                <c:pt idx="13">
                  <c:v>0</c:v>
                </c:pt>
                <c:pt idx="14">
                  <c:v>57.999999999999993</c:v>
                </c:pt>
                <c:pt idx="15">
                  <c:v>48</c:v>
                </c:pt>
                <c:pt idx="16">
                  <c:v>43</c:v>
                </c:pt>
                <c:pt idx="17">
                  <c:v>43</c:v>
                </c:pt>
                <c:pt idx="18">
                  <c:v>40</c:v>
                </c:pt>
                <c:pt idx="19">
                  <c:v>28.000000000000004</c:v>
                </c:pt>
                <c:pt idx="20">
                  <c:v>51</c:v>
                </c:pt>
                <c:pt idx="21">
                  <c:v>40</c:v>
                </c:pt>
                <c:pt idx="22">
                  <c:v>49</c:v>
                </c:pt>
                <c:pt idx="23">
                  <c:v>40</c:v>
                </c:pt>
                <c:pt idx="24">
                  <c:v>51</c:v>
                </c:pt>
                <c:pt idx="25">
                  <c:v>47</c:v>
                </c:pt>
                <c:pt idx="26">
                  <c:v>36</c:v>
                </c:pt>
                <c:pt idx="27">
                  <c:v>46</c:v>
                </c:pt>
                <c:pt idx="28">
                  <c:v>50</c:v>
                </c:pt>
                <c:pt idx="29">
                  <c:v>53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55.000000000000007</c:v>
                </c:pt>
                <c:pt idx="1">
                  <c:v>50</c:v>
                </c:pt>
                <c:pt idx="2">
                  <c:v>42</c:v>
                </c:pt>
                <c:pt idx="3">
                  <c:v>44</c:v>
                </c:pt>
                <c:pt idx="4">
                  <c:v>39</c:v>
                </c:pt>
                <c:pt idx="5">
                  <c:v>66</c:v>
                </c:pt>
                <c:pt idx="6">
                  <c:v>50</c:v>
                </c:pt>
                <c:pt idx="7">
                  <c:v>50</c:v>
                </c:pt>
                <c:pt idx="8">
                  <c:v>50</c:v>
                </c:pt>
                <c:pt idx="9">
                  <c:v>52</c:v>
                </c:pt>
                <c:pt idx="10">
                  <c:v>52</c:v>
                </c:pt>
                <c:pt idx="11">
                  <c:v>45</c:v>
                </c:pt>
                <c:pt idx="12">
                  <c:v>50</c:v>
                </c:pt>
                <c:pt idx="13">
                  <c:v>0</c:v>
                </c:pt>
                <c:pt idx="14">
                  <c:v>57.999999999999993</c:v>
                </c:pt>
                <c:pt idx="15">
                  <c:v>48</c:v>
                </c:pt>
                <c:pt idx="16">
                  <c:v>43</c:v>
                </c:pt>
                <c:pt idx="17">
                  <c:v>43</c:v>
                </c:pt>
                <c:pt idx="18">
                  <c:v>40</c:v>
                </c:pt>
                <c:pt idx="19">
                  <c:v>28.000000000000004</c:v>
                </c:pt>
                <c:pt idx="20">
                  <c:v>51</c:v>
                </c:pt>
                <c:pt idx="21">
                  <c:v>40</c:v>
                </c:pt>
                <c:pt idx="22">
                  <c:v>49</c:v>
                </c:pt>
                <c:pt idx="23">
                  <c:v>40</c:v>
                </c:pt>
                <c:pt idx="24">
                  <c:v>51</c:v>
                </c:pt>
                <c:pt idx="25">
                  <c:v>47</c:v>
                </c:pt>
                <c:pt idx="26">
                  <c:v>36</c:v>
                </c:pt>
                <c:pt idx="27">
                  <c:v>46</c:v>
                </c:pt>
                <c:pt idx="28">
                  <c:v>50</c:v>
                </c:pt>
                <c:pt idx="29">
                  <c:v>53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19448"/>
        <c:axId val="394119056"/>
      </c:scatterChart>
      <c:valAx>
        <c:axId val="3941194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119056"/>
        <c:crosses val="max"/>
        <c:crossBetween val="midCat"/>
      </c:valAx>
      <c:valAx>
        <c:axId val="3941190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194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180-4F56-9443-5A28B914DB96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180-4F56-9443-5A28B914DB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0.64</c:v>
                </c:pt>
                <c:pt idx="1">
                  <c:v>0.57999999999999996</c:v>
                </c:pt>
                <c:pt idx="2">
                  <c:v>0.61</c:v>
                </c:pt>
                <c:pt idx="3">
                  <c:v>0.55000000000000004</c:v>
                </c:pt>
                <c:pt idx="4">
                  <c:v>0.51</c:v>
                </c:pt>
                <c:pt idx="5">
                  <c:v>0.48</c:v>
                </c:pt>
                <c:pt idx="6">
                  <c:v>0.37</c:v>
                </c:pt>
                <c:pt idx="7">
                  <c:v>0.34</c:v>
                </c:pt>
                <c:pt idx="8">
                  <c:v>0.33</c:v>
                </c:pt>
                <c:pt idx="9">
                  <c:v>0.32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0.68</c:v>
                </c:pt>
                <c:pt idx="1">
                  <c:v>0.61</c:v>
                </c:pt>
                <c:pt idx="2">
                  <c:v>0.57999999999999996</c:v>
                </c:pt>
                <c:pt idx="3">
                  <c:v>0.57999999999999996</c:v>
                </c:pt>
                <c:pt idx="4">
                  <c:v>0.56000000000000005</c:v>
                </c:pt>
                <c:pt idx="5">
                  <c:v>0.45</c:v>
                </c:pt>
                <c:pt idx="6">
                  <c:v>0.39</c:v>
                </c:pt>
                <c:pt idx="7">
                  <c:v>0.28999999999999998</c:v>
                </c:pt>
                <c:pt idx="8">
                  <c:v>0.32</c:v>
                </c:pt>
                <c:pt idx="9">
                  <c:v>0.32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0.63</c:v>
                </c:pt>
                <c:pt idx="1">
                  <c:v>0.59</c:v>
                </c:pt>
                <c:pt idx="2">
                  <c:v>0.59</c:v>
                </c:pt>
                <c:pt idx="3">
                  <c:v>0.6</c:v>
                </c:pt>
                <c:pt idx="4">
                  <c:v>0.55000000000000004</c:v>
                </c:pt>
                <c:pt idx="5">
                  <c:v>0.4</c:v>
                </c:pt>
                <c:pt idx="6">
                  <c:v>0.35</c:v>
                </c:pt>
                <c:pt idx="7">
                  <c:v>0.28000000000000003</c:v>
                </c:pt>
                <c:pt idx="8">
                  <c:v>0.33</c:v>
                </c:pt>
                <c:pt idx="9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0.66</c:v>
                </c:pt>
                <c:pt idx="1">
                  <c:v>0.66</c:v>
                </c:pt>
                <c:pt idx="2">
                  <c:v>0.64</c:v>
                </c:pt>
                <c:pt idx="3">
                  <c:v>0.66</c:v>
                </c:pt>
                <c:pt idx="4">
                  <c:v>0.63</c:v>
                </c:pt>
                <c:pt idx="5">
                  <c:v>0.44</c:v>
                </c:pt>
                <c:pt idx="6">
                  <c:v>0.43</c:v>
                </c:pt>
                <c:pt idx="7">
                  <c:v>0.39</c:v>
                </c:pt>
                <c:pt idx="8">
                  <c:v>0.32</c:v>
                </c:pt>
                <c:pt idx="9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98280"/>
        <c:axId val="459702984"/>
      </c:barChart>
      <c:catAx>
        <c:axId val="4596982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702984"/>
        <c:crosses val="autoZero"/>
        <c:auto val="1"/>
        <c:lblAlgn val="ctr"/>
        <c:lblOffset val="100"/>
        <c:noMultiLvlLbl val="0"/>
      </c:catAx>
      <c:valAx>
        <c:axId val="45970298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982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719-45C5-B40B-B22F2410AD7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0.44</c:v>
                </c:pt>
                <c:pt idx="1">
                  <c:v>0.31</c:v>
                </c:pt>
                <c:pt idx="2">
                  <c:v>0.31</c:v>
                </c:pt>
                <c:pt idx="3">
                  <c:v>0.26</c:v>
                </c:pt>
                <c:pt idx="4">
                  <c:v>0.3</c:v>
                </c:pt>
                <c:pt idx="5">
                  <c:v>0.3</c:v>
                </c:pt>
                <c:pt idx="6">
                  <c:v>0.19</c:v>
                </c:pt>
                <c:pt idx="7">
                  <c:v>0.08</c:v>
                </c:pt>
                <c:pt idx="8">
                  <c:v>0.13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0.44</c:v>
                </c:pt>
                <c:pt idx="1">
                  <c:v>0.32</c:v>
                </c:pt>
                <c:pt idx="2">
                  <c:v>0.25</c:v>
                </c:pt>
                <c:pt idx="3">
                  <c:v>0.28999999999999998</c:v>
                </c:pt>
                <c:pt idx="4">
                  <c:v>0.28000000000000003</c:v>
                </c:pt>
                <c:pt idx="5">
                  <c:v>0.3</c:v>
                </c:pt>
                <c:pt idx="6">
                  <c:v>0.23</c:v>
                </c:pt>
                <c:pt idx="7">
                  <c:v>0.09</c:v>
                </c:pt>
                <c:pt idx="8">
                  <c:v>0.13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0.39</c:v>
                </c:pt>
                <c:pt idx="1">
                  <c:v>0.34</c:v>
                </c:pt>
                <c:pt idx="2">
                  <c:v>0.3</c:v>
                </c:pt>
                <c:pt idx="3">
                  <c:v>0.3</c:v>
                </c:pt>
                <c:pt idx="4">
                  <c:v>0.28000000000000003</c:v>
                </c:pt>
                <c:pt idx="5">
                  <c:v>0.25</c:v>
                </c:pt>
                <c:pt idx="6">
                  <c:v>0.16</c:v>
                </c:pt>
                <c:pt idx="7">
                  <c:v>0.06</c:v>
                </c:pt>
                <c:pt idx="8">
                  <c:v>0.14000000000000001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0.42</c:v>
                </c:pt>
                <c:pt idx="1">
                  <c:v>0.33</c:v>
                </c:pt>
                <c:pt idx="2">
                  <c:v>0.32</c:v>
                </c:pt>
                <c:pt idx="3">
                  <c:v>0.35</c:v>
                </c:pt>
                <c:pt idx="4">
                  <c:v>0.36</c:v>
                </c:pt>
                <c:pt idx="5">
                  <c:v>0.24</c:v>
                </c:pt>
                <c:pt idx="6">
                  <c:v>0.22</c:v>
                </c:pt>
                <c:pt idx="7">
                  <c:v>7.0000000000000007E-2</c:v>
                </c:pt>
                <c:pt idx="8">
                  <c:v>0.1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99064"/>
        <c:axId val="459700240"/>
      </c:barChart>
      <c:catAx>
        <c:axId val="4596990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700240"/>
        <c:crosses val="autoZero"/>
        <c:auto val="1"/>
        <c:lblAlgn val="ctr"/>
        <c:lblOffset val="100"/>
        <c:noMultiLvlLbl val="0"/>
      </c:catAx>
      <c:valAx>
        <c:axId val="45970024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990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0.33</c:v>
                </c:pt>
                <c:pt idx="1">
                  <c:v>0.23</c:v>
                </c:pt>
                <c:pt idx="2">
                  <c:v>0.2</c:v>
                </c:pt>
                <c:pt idx="3">
                  <c:v>0.17</c:v>
                </c:pt>
                <c:pt idx="4">
                  <c:v>0.22</c:v>
                </c:pt>
                <c:pt idx="5">
                  <c:v>0.22</c:v>
                </c:pt>
                <c:pt idx="6">
                  <c:v>0.15</c:v>
                </c:pt>
                <c:pt idx="7">
                  <c:v>0.05</c:v>
                </c:pt>
                <c:pt idx="8">
                  <c:v>0.08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0.31</c:v>
                </c:pt>
                <c:pt idx="1">
                  <c:v>0.19</c:v>
                </c:pt>
                <c:pt idx="2">
                  <c:v>0.15</c:v>
                </c:pt>
                <c:pt idx="3">
                  <c:v>0.17</c:v>
                </c:pt>
                <c:pt idx="4">
                  <c:v>0.21</c:v>
                </c:pt>
                <c:pt idx="5">
                  <c:v>0.2</c:v>
                </c:pt>
                <c:pt idx="6">
                  <c:v>0.15</c:v>
                </c:pt>
                <c:pt idx="7">
                  <c:v>0.04</c:v>
                </c:pt>
                <c:pt idx="8">
                  <c:v>0.09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0.26</c:v>
                </c:pt>
                <c:pt idx="2">
                  <c:v>0.18</c:v>
                </c:pt>
                <c:pt idx="3">
                  <c:v>0.19</c:v>
                </c:pt>
                <c:pt idx="4">
                  <c:v>0.22</c:v>
                </c:pt>
                <c:pt idx="5">
                  <c:v>0.19</c:v>
                </c:pt>
                <c:pt idx="6">
                  <c:v>0.1</c:v>
                </c:pt>
                <c:pt idx="7">
                  <c:v>0.02</c:v>
                </c:pt>
                <c:pt idx="8">
                  <c:v>0.08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</c:v>
                </c:pt>
                <c:pt idx="1">
                  <c:v>0.24</c:v>
                </c:pt>
                <c:pt idx="2">
                  <c:v>0.19</c:v>
                </c:pt>
                <c:pt idx="3">
                  <c:v>0.22</c:v>
                </c:pt>
                <c:pt idx="4">
                  <c:v>0.28999999999999998</c:v>
                </c:pt>
                <c:pt idx="5">
                  <c:v>0.17</c:v>
                </c:pt>
                <c:pt idx="6">
                  <c:v>0.15</c:v>
                </c:pt>
                <c:pt idx="7">
                  <c:v>0.05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701808"/>
        <c:axId val="459691224"/>
      </c:barChart>
      <c:catAx>
        <c:axId val="4597018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91224"/>
        <c:crosses val="autoZero"/>
        <c:auto val="1"/>
        <c:lblAlgn val="ctr"/>
        <c:lblOffset val="100"/>
        <c:noMultiLvlLbl val="0"/>
      </c:catAx>
      <c:valAx>
        <c:axId val="45969122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7018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72D-401C-90AE-8AE6CDC554A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0.25</c:v>
                </c:pt>
                <c:pt idx="1">
                  <c:v>0.18</c:v>
                </c:pt>
                <c:pt idx="2">
                  <c:v>0.12</c:v>
                </c:pt>
                <c:pt idx="3">
                  <c:v>0.11</c:v>
                </c:pt>
                <c:pt idx="4">
                  <c:v>0.15</c:v>
                </c:pt>
                <c:pt idx="5">
                  <c:v>0.15</c:v>
                </c:pt>
                <c:pt idx="6">
                  <c:v>0.09</c:v>
                </c:pt>
                <c:pt idx="7">
                  <c:v>0.04</c:v>
                </c:pt>
                <c:pt idx="8">
                  <c:v>0.05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</c:v>
                </c:pt>
                <c:pt idx="1">
                  <c:v>0.12</c:v>
                </c:pt>
                <c:pt idx="2">
                  <c:v>0.11</c:v>
                </c:pt>
                <c:pt idx="3">
                  <c:v>0.12</c:v>
                </c:pt>
                <c:pt idx="4">
                  <c:v>0.16</c:v>
                </c:pt>
                <c:pt idx="5">
                  <c:v>0.18</c:v>
                </c:pt>
                <c:pt idx="6">
                  <c:v>0.14000000000000001</c:v>
                </c:pt>
                <c:pt idx="7">
                  <c:v>0.03</c:v>
                </c:pt>
                <c:pt idx="8">
                  <c:v>0.06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0.19</c:v>
                </c:pt>
                <c:pt idx="1">
                  <c:v>0.19</c:v>
                </c:pt>
                <c:pt idx="2">
                  <c:v>0.08</c:v>
                </c:pt>
                <c:pt idx="3">
                  <c:v>0.15</c:v>
                </c:pt>
                <c:pt idx="4">
                  <c:v>0.13</c:v>
                </c:pt>
                <c:pt idx="5">
                  <c:v>0.16</c:v>
                </c:pt>
                <c:pt idx="6">
                  <c:v>0.08</c:v>
                </c:pt>
                <c:pt idx="7">
                  <c:v>0.01</c:v>
                </c:pt>
                <c:pt idx="8">
                  <c:v>0.06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DUDA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0.19</c:v>
                </c:pt>
                <c:pt idx="1">
                  <c:v>0.15</c:v>
                </c:pt>
                <c:pt idx="2">
                  <c:v>0.14000000000000001</c:v>
                </c:pt>
                <c:pt idx="3">
                  <c:v>0.15</c:v>
                </c:pt>
                <c:pt idx="4">
                  <c:v>0.16</c:v>
                </c:pt>
                <c:pt idx="5">
                  <c:v>0.11</c:v>
                </c:pt>
                <c:pt idx="6">
                  <c:v>0.11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703768"/>
        <c:axId val="459712784"/>
      </c:barChart>
      <c:catAx>
        <c:axId val="459703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712784"/>
        <c:crosses val="autoZero"/>
        <c:auto val="1"/>
        <c:lblAlgn val="ctr"/>
        <c:lblOffset val="100"/>
        <c:noMultiLvlLbl val="0"/>
      </c:catAx>
      <c:valAx>
        <c:axId val="45971278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703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707688"/>
        <c:axId val="459705336"/>
      </c:barChart>
      <c:catAx>
        <c:axId val="4597076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9705336"/>
        <c:crosses val="autoZero"/>
        <c:auto val="1"/>
        <c:lblAlgn val="ctr"/>
        <c:lblOffset val="100"/>
        <c:noMultiLvlLbl val="0"/>
      </c:catAx>
      <c:valAx>
        <c:axId val="4597053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97076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Morliny</c:v>
                </c:pt>
                <c:pt idx="1">
                  <c:v>Sokołów</c:v>
                </c:pt>
                <c:pt idx="2">
                  <c:v>Inna</c:v>
                </c:pt>
                <c:pt idx="3">
                  <c:v>Tarczyński</c:v>
                </c:pt>
                <c:pt idx="4">
                  <c:v>Krakus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Madej Wróbel</c:v>
                </c:pt>
                <c:pt idx="9">
                  <c:v>DUDA</c:v>
                </c:pt>
                <c:pt idx="10">
                  <c:v>Indykpol</c:v>
                </c:pt>
                <c:pt idx="11">
                  <c:v>JBB</c:v>
                </c:pt>
                <c:pt idx="12">
                  <c:v>Jedynki</c:v>
                </c:pt>
                <c:pt idx="13">
                  <c:v>Olewnik</c:v>
                </c:pt>
                <c:pt idx="14">
                  <c:v>Kraina Mięsa</c:v>
                </c:pt>
                <c:pt idx="15">
                  <c:v>Henryk Kania</c:v>
                </c:pt>
                <c:pt idx="16">
                  <c:v>Nasze Smaki</c:v>
                </c:pt>
                <c:pt idx="17">
                  <c:v>Sokoliki</c:v>
                </c:pt>
                <c:pt idx="18">
                  <c:v>Balcerzak</c:v>
                </c:pt>
                <c:pt idx="19">
                  <c:v>Drosed</c:v>
                </c:pt>
                <c:pt idx="20">
                  <c:v>Baroni</c:v>
                </c:pt>
                <c:pt idx="21">
                  <c:v>Drobimex</c:v>
                </c:pt>
                <c:pt idx="22">
                  <c:v>Dulano</c:v>
                </c:pt>
                <c:pt idx="23">
                  <c:v>Konspol</c:v>
                </c:pt>
                <c:pt idx="24">
                  <c:v>Danie Express</c:v>
                </c:pt>
                <c:pt idx="25">
                  <c:v>Deluxe</c:v>
                </c:pt>
                <c:pt idx="26">
                  <c:v>Mazury Ełk</c:v>
                </c:pt>
                <c:pt idx="27">
                  <c:v>Mispol</c:v>
                </c:pt>
                <c:pt idx="28">
                  <c:v>Piratki</c:v>
                </c:pt>
                <c:pt idx="29">
                  <c:v>Profi</c:v>
                </c:pt>
                <c:pt idx="30">
                  <c:v>M.E.A.L.</c:v>
                </c:pt>
                <c:pt idx="31">
                  <c:v>Meaters</c:v>
                </c:pt>
                <c:pt idx="32">
                  <c:v>Pamapol</c:v>
                </c:pt>
                <c:pt idx="33">
                  <c:v>Yano</c:v>
                </c:pt>
                <c:pt idx="34">
                  <c:v>Nie kupuję w ogóle</c:v>
                </c:pt>
              </c:strCache>
            </c:strRef>
          </c:cat>
          <c:val>
            <c:numRef>
              <c:f>Arkusz1!$B$2:$B$36</c:f>
              <c:numCache>
                <c:formatCode>0%</c:formatCode>
                <c:ptCount val="35"/>
                <c:pt idx="0">
                  <c:v>0.1</c:v>
                </c:pt>
                <c:pt idx="1">
                  <c:v>0.08</c:v>
                </c:pt>
                <c:pt idx="2">
                  <c:v>0.08</c:v>
                </c:pt>
                <c:pt idx="3">
                  <c:v>0.08</c:v>
                </c:pt>
                <c:pt idx="4">
                  <c:v>7.0000000000000007E-2</c:v>
                </c:pt>
                <c:pt idx="5">
                  <c:v>0.06</c:v>
                </c:pt>
                <c:pt idx="6">
                  <c:v>0.05</c:v>
                </c:pt>
                <c:pt idx="7">
                  <c:v>0.04</c:v>
                </c:pt>
                <c:pt idx="8">
                  <c:v>0.04</c:v>
                </c:pt>
                <c:pt idx="9">
                  <c:v>0.03</c:v>
                </c:pt>
                <c:pt idx="10">
                  <c:v>0.03</c:v>
                </c:pt>
                <c:pt idx="11">
                  <c:v>0.03</c:v>
                </c:pt>
                <c:pt idx="12">
                  <c:v>0.03</c:v>
                </c:pt>
                <c:pt idx="13">
                  <c:v>0.03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0.02</c:v>
                </c:pt>
                <c:pt idx="18">
                  <c:v>0.02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General">
                  <c:v>0</c:v>
                </c:pt>
                <c:pt idx="34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646448"/>
        <c:axId val="546648016"/>
      </c:barChart>
      <c:catAx>
        <c:axId val="5466464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648016"/>
        <c:crosses val="autoZero"/>
        <c:auto val="1"/>
        <c:lblAlgn val="ctr"/>
        <c:lblOffset val="100"/>
        <c:noMultiLvlLbl val="0"/>
      </c:catAx>
      <c:valAx>
        <c:axId val="5466480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6464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Morliny</c:v>
                </c:pt>
                <c:pt idx="1">
                  <c:v>Sokołów</c:v>
                </c:pt>
                <c:pt idx="2">
                  <c:v>Inna</c:v>
                </c:pt>
                <c:pt idx="3">
                  <c:v>Tarczyński</c:v>
                </c:pt>
                <c:pt idx="4">
                  <c:v>Krakus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Madej Wróbel</c:v>
                </c:pt>
                <c:pt idx="9">
                  <c:v>DUDA</c:v>
                </c:pt>
                <c:pt idx="10">
                  <c:v>Indykpol</c:v>
                </c:pt>
                <c:pt idx="11">
                  <c:v>JBB</c:v>
                </c:pt>
                <c:pt idx="12">
                  <c:v>Jedynki</c:v>
                </c:pt>
                <c:pt idx="13">
                  <c:v>Olewnik</c:v>
                </c:pt>
                <c:pt idx="14">
                  <c:v>Kraina Mięsa</c:v>
                </c:pt>
                <c:pt idx="15">
                  <c:v>Henryk Kania</c:v>
                </c:pt>
                <c:pt idx="16">
                  <c:v>Nasze Smaki</c:v>
                </c:pt>
                <c:pt idx="17">
                  <c:v>Sokoliki</c:v>
                </c:pt>
                <c:pt idx="18">
                  <c:v>Balcerzak</c:v>
                </c:pt>
                <c:pt idx="19">
                  <c:v>Drosed</c:v>
                </c:pt>
                <c:pt idx="20">
                  <c:v>Baroni</c:v>
                </c:pt>
                <c:pt idx="21">
                  <c:v>Drobimex</c:v>
                </c:pt>
                <c:pt idx="22">
                  <c:v>Dulano</c:v>
                </c:pt>
                <c:pt idx="23">
                  <c:v>Konspol</c:v>
                </c:pt>
                <c:pt idx="24">
                  <c:v>Danie Express</c:v>
                </c:pt>
                <c:pt idx="25">
                  <c:v>Deluxe</c:v>
                </c:pt>
                <c:pt idx="26">
                  <c:v>Mazury Ełk</c:v>
                </c:pt>
                <c:pt idx="27">
                  <c:v>Mispol</c:v>
                </c:pt>
                <c:pt idx="28">
                  <c:v>Piratki</c:v>
                </c:pt>
                <c:pt idx="29">
                  <c:v>Profi</c:v>
                </c:pt>
                <c:pt idx="30">
                  <c:v>M.E.A.L.</c:v>
                </c:pt>
                <c:pt idx="31">
                  <c:v>Meaters</c:v>
                </c:pt>
                <c:pt idx="32">
                  <c:v>Pamapol</c:v>
                </c:pt>
                <c:pt idx="33">
                  <c:v>Yano</c:v>
                </c:pt>
                <c:pt idx="34">
                  <c:v>Nie kupuję w ogóle</c:v>
                </c:pt>
              </c:strCache>
            </c:strRef>
          </c:cat>
          <c:val>
            <c:numRef>
              <c:f>Arkusz1!$C$2:$C$36</c:f>
              <c:numCache>
                <c:formatCode>0%</c:formatCode>
                <c:ptCount val="35"/>
                <c:pt idx="0">
                  <c:v>0.17</c:v>
                </c:pt>
                <c:pt idx="1">
                  <c:v>0.14000000000000001</c:v>
                </c:pt>
                <c:pt idx="2">
                  <c:v>0.03</c:v>
                </c:pt>
                <c:pt idx="3">
                  <c:v>0.28000000000000003</c:v>
                </c:pt>
                <c:pt idx="4">
                  <c:v>0.21</c:v>
                </c:pt>
                <c:pt idx="5">
                  <c:v>0.16</c:v>
                </c:pt>
                <c:pt idx="6">
                  <c:v>0.1</c:v>
                </c:pt>
                <c:pt idx="7">
                  <c:v>0.17</c:v>
                </c:pt>
                <c:pt idx="8">
                  <c:v>0.04</c:v>
                </c:pt>
                <c:pt idx="9">
                  <c:v>0.06</c:v>
                </c:pt>
                <c:pt idx="10">
                  <c:v>0.05</c:v>
                </c:pt>
                <c:pt idx="11">
                  <c:v>0.08</c:v>
                </c:pt>
                <c:pt idx="12">
                  <c:v>0.04</c:v>
                </c:pt>
                <c:pt idx="13">
                  <c:v>0.03</c:v>
                </c:pt>
                <c:pt idx="14">
                  <c:v>7.0000000000000007E-2</c:v>
                </c:pt>
                <c:pt idx="15">
                  <c:v>0.04</c:v>
                </c:pt>
                <c:pt idx="16">
                  <c:v>0.03</c:v>
                </c:pt>
                <c:pt idx="17">
                  <c:v>0.06</c:v>
                </c:pt>
                <c:pt idx="18">
                  <c:v>0.03</c:v>
                </c:pt>
                <c:pt idx="19">
                  <c:v>0.01</c:v>
                </c:pt>
                <c:pt idx="20">
                  <c:v>0</c:v>
                </c:pt>
                <c:pt idx="21">
                  <c:v>0.01</c:v>
                </c:pt>
                <c:pt idx="22">
                  <c:v>0.01</c:v>
                </c:pt>
                <c:pt idx="23">
                  <c:v>0.02</c:v>
                </c:pt>
                <c:pt idx="24">
                  <c:v>0.01</c:v>
                </c:pt>
                <c:pt idx="25">
                  <c:v>0.01</c:v>
                </c:pt>
                <c:pt idx="26">
                  <c:v>0.02</c:v>
                </c:pt>
                <c:pt idx="27" formatCode="General">
                  <c:v>0</c:v>
                </c:pt>
                <c:pt idx="28">
                  <c:v>0.01</c:v>
                </c:pt>
                <c:pt idx="29">
                  <c:v>0.01</c:v>
                </c:pt>
                <c:pt idx="30" formatCode="General">
                  <c:v>0</c:v>
                </c:pt>
                <c:pt idx="31" formatCode="General">
                  <c:v>0</c:v>
                </c:pt>
                <c:pt idx="32">
                  <c:v>0</c:v>
                </c:pt>
                <c:pt idx="33" formatCode="General">
                  <c:v>0</c:v>
                </c:pt>
                <c:pt idx="34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662912"/>
        <c:axId val="546663304"/>
      </c:barChart>
      <c:catAx>
        <c:axId val="546662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663304"/>
        <c:crosses val="autoZero"/>
        <c:auto val="1"/>
        <c:lblAlgn val="ctr"/>
        <c:lblOffset val="100"/>
        <c:noMultiLvlLbl val="0"/>
      </c:catAx>
      <c:valAx>
        <c:axId val="5466633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662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Morliny</c:v>
                </c:pt>
                <c:pt idx="1">
                  <c:v>Sokołów</c:v>
                </c:pt>
                <c:pt idx="2">
                  <c:v>Inna</c:v>
                </c:pt>
                <c:pt idx="3">
                  <c:v>Tarczyński</c:v>
                </c:pt>
                <c:pt idx="4">
                  <c:v>Krakus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Madej Wróbel</c:v>
                </c:pt>
                <c:pt idx="9">
                  <c:v>DUDA</c:v>
                </c:pt>
                <c:pt idx="10">
                  <c:v>Indykpol</c:v>
                </c:pt>
                <c:pt idx="11">
                  <c:v>JBB</c:v>
                </c:pt>
                <c:pt idx="12">
                  <c:v>Jedynki</c:v>
                </c:pt>
                <c:pt idx="13">
                  <c:v>Olewnik</c:v>
                </c:pt>
                <c:pt idx="14">
                  <c:v>Kraina Mięsa</c:v>
                </c:pt>
                <c:pt idx="15">
                  <c:v>Henryk Kania</c:v>
                </c:pt>
                <c:pt idx="16">
                  <c:v>Nasze Smaki</c:v>
                </c:pt>
                <c:pt idx="17">
                  <c:v>Sokoliki</c:v>
                </c:pt>
                <c:pt idx="18">
                  <c:v>Balcerzak</c:v>
                </c:pt>
                <c:pt idx="19">
                  <c:v>Drosed</c:v>
                </c:pt>
                <c:pt idx="20">
                  <c:v>Baroni</c:v>
                </c:pt>
                <c:pt idx="21">
                  <c:v>Drobimex</c:v>
                </c:pt>
                <c:pt idx="22">
                  <c:v>Dulano</c:v>
                </c:pt>
                <c:pt idx="23">
                  <c:v>Konspol</c:v>
                </c:pt>
                <c:pt idx="24">
                  <c:v>Danie Express</c:v>
                </c:pt>
                <c:pt idx="25">
                  <c:v>Deluxe</c:v>
                </c:pt>
                <c:pt idx="26">
                  <c:v>Mazury Ełk</c:v>
                </c:pt>
                <c:pt idx="27">
                  <c:v>Mispol</c:v>
                </c:pt>
                <c:pt idx="28">
                  <c:v>Piratki</c:v>
                </c:pt>
                <c:pt idx="29">
                  <c:v>Profi</c:v>
                </c:pt>
                <c:pt idx="30">
                  <c:v>M.E.A.L.</c:v>
                </c:pt>
                <c:pt idx="31">
                  <c:v>Meaters</c:v>
                </c:pt>
                <c:pt idx="32">
                  <c:v>Pamapol</c:v>
                </c:pt>
                <c:pt idx="33">
                  <c:v>Yano</c:v>
                </c:pt>
                <c:pt idx="34">
                  <c:v>Nie kupuję w ogóle</c:v>
                </c:pt>
              </c:strCache>
            </c:strRef>
          </c:cat>
          <c:val>
            <c:numRef>
              <c:f>Arkusz1!$E$2:$E$36</c:f>
              <c:numCache>
                <c:formatCode>0%</c:formatCode>
                <c:ptCount val="35"/>
                <c:pt idx="0">
                  <c:v>0.03</c:v>
                </c:pt>
                <c:pt idx="1">
                  <c:v>0.03</c:v>
                </c:pt>
                <c:pt idx="2">
                  <c:v>0.02</c:v>
                </c:pt>
                <c:pt idx="3">
                  <c:v>0.03</c:v>
                </c:pt>
                <c:pt idx="4">
                  <c:v>0.03</c:v>
                </c:pt>
                <c:pt idx="5">
                  <c:v>0.02</c:v>
                </c:pt>
                <c:pt idx="6">
                  <c:v>0.05</c:v>
                </c:pt>
                <c:pt idx="7">
                  <c:v>0.04</c:v>
                </c:pt>
                <c:pt idx="8">
                  <c:v>0.03</c:v>
                </c:pt>
                <c:pt idx="9">
                  <c:v>0.06</c:v>
                </c:pt>
                <c:pt idx="10">
                  <c:v>0.05</c:v>
                </c:pt>
                <c:pt idx="11">
                  <c:v>0.04</c:v>
                </c:pt>
                <c:pt idx="12">
                  <c:v>0.04</c:v>
                </c:pt>
                <c:pt idx="13">
                  <c:v>0.02</c:v>
                </c:pt>
                <c:pt idx="14">
                  <c:v>0.02</c:v>
                </c:pt>
                <c:pt idx="15">
                  <c:v>0.05</c:v>
                </c:pt>
                <c:pt idx="16">
                  <c:v>0.02</c:v>
                </c:pt>
                <c:pt idx="17">
                  <c:v>0.03</c:v>
                </c:pt>
                <c:pt idx="18">
                  <c:v>0.03</c:v>
                </c:pt>
                <c:pt idx="19">
                  <c:v>0.04</c:v>
                </c:pt>
                <c:pt idx="20">
                  <c:v>0.01</c:v>
                </c:pt>
                <c:pt idx="21">
                  <c:v>0.02</c:v>
                </c:pt>
                <c:pt idx="22">
                  <c:v>0.01</c:v>
                </c:pt>
                <c:pt idx="23">
                  <c:v>0.03</c:v>
                </c:pt>
                <c:pt idx="24">
                  <c:v>0.02</c:v>
                </c:pt>
                <c:pt idx="25">
                  <c:v>0.01</c:v>
                </c:pt>
                <c:pt idx="26">
                  <c:v>0.01</c:v>
                </c:pt>
                <c:pt idx="27">
                  <c:v>0</c:v>
                </c:pt>
                <c:pt idx="28">
                  <c:v>0</c:v>
                </c:pt>
                <c:pt idx="29">
                  <c:v>0.02</c:v>
                </c:pt>
                <c:pt idx="30">
                  <c:v>0</c:v>
                </c:pt>
                <c:pt idx="31">
                  <c:v>0</c:v>
                </c:pt>
                <c:pt idx="32">
                  <c:v>0.03</c:v>
                </c:pt>
                <c:pt idx="33">
                  <c:v>0</c:v>
                </c:pt>
                <c:pt idx="34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13600"/>
        <c:axId val="546412424"/>
      </c:barChart>
      <c:catAx>
        <c:axId val="546413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12424"/>
        <c:crosses val="autoZero"/>
        <c:auto val="1"/>
        <c:lblAlgn val="ctr"/>
        <c:lblOffset val="100"/>
        <c:noMultiLvlLbl val="0"/>
      </c:catAx>
      <c:valAx>
        <c:axId val="5464124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136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Morliny</c:v>
                </c:pt>
                <c:pt idx="1">
                  <c:v>Sokołów</c:v>
                </c:pt>
                <c:pt idx="2">
                  <c:v>Inna</c:v>
                </c:pt>
                <c:pt idx="3">
                  <c:v>Tarczyński</c:v>
                </c:pt>
                <c:pt idx="4">
                  <c:v>Krakus</c:v>
                </c:pt>
                <c:pt idx="5">
                  <c:v>Kraina Wędlin</c:v>
                </c:pt>
                <c:pt idx="6">
                  <c:v>Pikok</c:v>
                </c:pt>
                <c:pt idx="7">
                  <c:v>Berlinki</c:v>
                </c:pt>
                <c:pt idx="8">
                  <c:v>Madej Wróbel</c:v>
                </c:pt>
                <c:pt idx="9">
                  <c:v>DUDA</c:v>
                </c:pt>
                <c:pt idx="10">
                  <c:v>Indykpol</c:v>
                </c:pt>
                <c:pt idx="11">
                  <c:v>JBB</c:v>
                </c:pt>
                <c:pt idx="12">
                  <c:v>Jedynki</c:v>
                </c:pt>
                <c:pt idx="13">
                  <c:v>Olewnik</c:v>
                </c:pt>
                <c:pt idx="14">
                  <c:v>Kraina Mięsa</c:v>
                </c:pt>
                <c:pt idx="15">
                  <c:v>Henryk Kania</c:v>
                </c:pt>
                <c:pt idx="16">
                  <c:v>Nasze Smaki</c:v>
                </c:pt>
                <c:pt idx="17">
                  <c:v>Sokoliki</c:v>
                </c:pt>
                <c:pt idx="18">
                  <c:v>Balcerzak</c:v>
                </c:pt>
                <c:pt idx="19">
                  <c:v>Drosed</c:v>
                </c:pt>
                <c:pt idx="20">
                  <c:v>Baroni</c:v>
                </c:pt>
                <c:pt idx="21">
                  <c:v>Drobimex</c:v>
                </c:pt>
                <c:pt idx="22">
                  <c:v>Dulano</c:v>
                </c:pt>
                <c:pt idx="23">
                  <c:v>Konspol</c:v>
                </c:pt>
                <c:pt idx="24">
                  <c:v>Danie Express</c:v>
                </c:pt>
                <c:pt idx="25">
                  <c:v>Deluxe</c:v>
                </c:pt>
                <c:pt idx="26">
                  <c:v>Mazury Ełk</c:v>
                </c:pt>
                <c:pt idx="27">
                  <c:v>Mispol</c:v>
                </c:pt>
                <c:pt idx="28">
                  <c:v>Piratki</c:v>
                </c:pt>
                <c:pt idx="29">
                  <c:v>Profi</c:v>
                </c:pt>
                <c:pt idx="30">
                  <c:v>M.E.A.L.</c:v>
                </c:pt>
                <c:pt idx="31">
                  <c:v>Meaters</c:v>
                </c:pt>
                <c:pt idx="32">
                  <c:v>Pamapol</c:v>
                </c:pt>
                <c:pt idx="33">
                  <c:v>Yano</c:v>
                </c:pt>
                <c:pt idx="34">
                  <c:v>Nie kupuję w ogóle</c:v>
                </c:pt>
              </c:strCache>
            </c:strRef>
          </c:cat>
          <c:val>
            <c:numRef>
              <c:f>Arkusz1!$D$2:$D$36</c:f>
              <c:numCache>
                <c:formatCode>0%</c:formatCode>
                <c:ptCount val="35"/>
                <c:pt idx="0">
                  <c:v>0.15</c:v>
                </c:pt>
                <c:pt idx="1">
                  <c:v>0.13</c:v>
                </c:pt>
                <c:pt idx="2">
                  <c:v>0.13</c:v>
                </c:pt>
                <c:pt idx="3">
                  <c:v>0.14000000000000001</c:v>
                </c:pt>
                <c:pt idx="4">
                  <c:v>0.12</c:v>
                </c:pt>
                <c:pt idx="5">
                  <c:v>0.11</c:v>
                </c:pt>
                <c:pt idx="6">
                  <c:v>7.0000000000000007E-2</c:v>
                </c:pt>
                <c:pt idx="7">
                  <c:v>0.1</c:v>
                </c:pt>
                <c:pt idx="8">
                  <c:v>0.05</c:v>
                </c:pt>
                <c:pt idx="9">
                  <c:v>0.04</c:v>
                </c:pt>
                <c:pt idx="10">
                  <c:v>0.05</c:v>
                </c:pt>
                <c:pt idx="11">
                  <c:v>0.05</c:v>
                </c:pt>
                <c:pt idx="12">
                  <c:v>0.05</c:v>
                </c:pt>
                <c:pt idx="13">
                  <c:v>0.06</c:v>
                </c:pt>
                <c:pt idx="14">
                  <c:v>0.06</c:v>
                </c:pt>
                <c:pt idx="15">
                  <c:v>0.03</c:v>
                </c:pt>
                <c:pt idx="16">
                  <c:v>0.03</c:v>
                </c:pt>
                <c:pt idx="17">
                  <c:v>0.04</c:v>
                </c:pt>
                <c:pt idx="18">
                  <c:v>0.03</c:v>
                </c:pt>
                <c:pt idx="19">
                  <c:v>0.03</c:v>
                </c:pt>
                <c:pt idx="20">
                  <c:v>0.01</c:v>
                </c:pt>
                <c:pt idx="21">
                  <c:v>0.01</c:v>
                </c:pt>
                <c:pt idx="22">
                  <c:v>0.02</c:v>
                </c:pt>
                <c:pt idx="23">
                  <c:v>0.01</c:v>
                </c:pt>
                <c:pt idx="24">
                  <c:v>0.01</c:v>
                </c:pt>
                <c:pt idx="25">
                  <c:v>0.01</c:v>
                </c:pt>
                <c:pt idx="26">
                  <c:v>0</c:v>
                </c:pt>
                <c:pt idx="27">
                  <c:v>0</c:v>
                </c:pt>
                <c:pt idx="28">
                  <c:v>0.01</c:v>
                </c:pt>
                <c:pt idx="29">
                  <c:v>0.01</c:v>
                </c:pt>
                <c:pt idx="30" formatCode="General">
                  <c:v>0</c:v>
                </c:pt>
                <c:pt idx="31" formatCode="General">
                  <c:v>0</c:v>
                </c:pt>
                <c:pt idx="32">
                  <c:v>0</c:v>
                </c:pt>
                <c:pt idx="33" formatCode="General">
                  <c:v>0</c:v>
                </c:pt>
                <c:pt idx="34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6421440"/>
        <c:axId val="546426144"/>
      </c:barChart>
      <c:catAx>
        <c:axId val="5464214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426144"/>
        <c:crosses val="autoZero"/>
        <c:auto val="1"/>
        <c:lblAlgn val="ctr"/>
        <c:lblOffset val="100"/>
        <c:noMultiLvlLbl val="0"/>
      </c:catAx>
      <c:valAx>
        <c:axId val="5464261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64214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812392"/>
        <c:axId val="459808864"/>
      </c:barChart>
      <c:catAx>
        <c:axId val="4598123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59808864"/>
        <c:crosses val="autoZero"/>
        <c:auto val="1"/>
        <c:lblAlgn val="ctr"/>
        <c:lblOffset val="100"/>
        <c:noMultiLvlLbl val="0"/>
      </c:catAx>
      <c:valAx>
        <c:axId val="45980886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598123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206</c:v>
                </c:pt>
                <c:pt idx="1">
                  <c:v>202</c:v>
                </c:pt>
                <c:pt idx="2">
                  <c:v>173</c:v>
                </c:pt>
                <c:pt idx="3">
                  <c:v>169</c:v>
                </c:pt>
                <c:pt idx="4">
                  <c:v>154</c:v>
                </c:pt>
                <c:pt idx="5">
                  <c:v>146</c:v>
                </c:pt>
                <c:pt idx="6">
                  <c:v>145</c:v>
                </c:pt>
                <c:pt idx="7">
                  <c:v>123</c:v>
                </c:pt>
                <c:pt idx="8">
                  <c:v>116</c:v>
                </c:pt>
                <c:pt idx="9">
                  <c:v>104</c:v>
                </c:pt>
                <c:pt idx="10">
                  <c:v>94</c:v>
                </c:pt>
                <c:pt idx="11">
                  <c:v>87</c:v>
                </c:pt>
                <c:pt idx="12">
                  <c:v>64</c:v>
                </c:pt>
                <c:pt idx="13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94116704"/>
        <c:axId val="394119840"/>
      </c:barChart>
      <c:catAx>
        <c:axId val="3941167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94119840"/>
        <c:crosses val="autoZero"/>
        <c:auto val="1"/>
        <c:lblAlgn val="ctr"/>
        <c:lblOffset val="100"/>
        <c:noMultiLvlLbl val="0"/>
      </c:catAx>
      <c:valAx>
        <c:axId val="39411984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941167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</c:v>
                </c:pt>
                <c:pt idx="1">
                  <c:v>0.08</c:v>
                </c:pt>
                <c:pt idx="2">
                  <c:v>0.08</c:v>
                </c:pt>
                <c:pt idx="3">
                  <c:v>0.08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0.06</c:v>
                </c:pt>
                <c:pt idx="7">
                  <c:v>0.05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7.0000000000000007E-2</c:v>
                </c:pt>
                <c:pt idx="1">
                  <c:v>0.11</c:v>
                </c:pt>
                <c:pt idx="2">
                  <c:v>0.1</c:v>
                </c:pt>
                <c:pt idx="3">
                  <c:v>0.09</c:v>
                </c:pt>
                <c:pt idx="4">
                  <c:v>0.11</c:v>
                </c:pt>
                <c:pt idx="5">
                  <c:v>0.05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0.11</c:v>
                </c:pt>
                <c:pt idx="1">
                  <c:v>0.1</c:v>
                </c:pt>
                <c:pt idx="2">
                  <c:v>0.09</c:v>
                </c:pt>
                <c:pt idx="3">
                  <c:v>0.09</c:v>
                </c:pt>
                <c:pt idx="4">
                  <c:v>0.06</c:v>
                </c:pt>
                <c:pt idx="5">
                  <c:v>0.06</c:v>
                </c:pt>
                <c:pt idx="6">
                  <c:v>0.03</c:v>
                </c:pt>
                <c:pt idx="7">
                  <c:v>0.04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0.11</c:v>
                </c:pt>
                <c:pt idx="1">
                  <c:v>0.1</c:v>
                </c:pt>
                <c:pt idx="2">
                  <c:v>0.11</c:v>
                </c:pt>
                <c:pt idx="3">
                  <c:v>0.1</c:v>
                </c:pt>
                <c:pt idx="4">
                  <c:v>0.09</c:v>
                </c:pt>
                <c:pt idx="5">
                  <c:v>0.05</c:v>
                </c:pt>
                <c:pt idx="6">
                  <c:v>0.06</c:v>
                </c:pt>
                <c:pt idx="7">
                  <c:v>0.06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809256"/>
        <c:axId val="459810040"/>
      </c:barChart>
      <c:catAx>
        <c:axId val="459809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810040"/>
        <c:crosses val="autoZero"/>
        <c:auto val="1"/>
        <c:lblAlgn val="ctr"/>
        <c:lblOffset val="100"/>
        <c:noMultiLvlLbl val="0"/>
      </c:catAx>
      <c:valAx>
        <c:axId val="4598100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98092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A83-41D7-ACED-CC12B5BBC21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0.17</c:v>
                </c:pt>
                <c:pt idx="1">
                  <c:v>0.28000000000000003</c:v>
                </c:pt>
                <c:pt idx="2">
                  <c:v>0.14000000000000001</c:v>
                </c:pt>
                <c:pt idx="3">
                  <c:v>0.03</c:v>
                </c:pt>
                <c:pt idx="4">
                  <c:v>0.21</c:v>
                </c:pt>
                <c:pt idx="5">
                  <c:v>0.17</c:v>
                </c:pt>
                <c:pt idx="6">
                  <c:v>0.16</c:v>
                </c:pt>
                <c:pt idx="7">
                  <c:v>0.1</c:v>
                </c:pt>
                <c:pt idx="8">
                  <c:v>0.08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0.25</c:v>
                </c:pt>
                <c:pt idx="2">
                  <c:v>0.14000000000000001</c:v>
                </c:pt>
                <c:pt idx="3">
                  <c:v>0.03</c:v>
                </c:pt>
                <c:pt idx="4">
                  <c:v>0.19</c:v>
                </c:pt>
                <c:pt idx="5">
                  <c:v>0.16</c:v>
                </c:pt>
                <c:pt idx="6">
                  <c:v>0.17</c:v>
                </c:pt>
                <c:pt idx="7">
                  <c:v>0.12</c:v>
                </c:pt>
                <c:pt idx="8">
                  <c:v>7.0000000000000007E-2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0.15</c:v>
                </c:pt>
                <c:pt idx="1">
                  <c:v>0.25</c:v>
                </c:pt>
                <c:pt idx="2">
                  <c:v>0.15</c:v>
                </c:pt>
                <c:pt idx="3">
                  <c:v>0.02</c:v>
                </c:pt>
                <c:pt idx="4">
                  <c:v>0.24</c:v>
                </c:pt>
                <c:pt idx="5">
                  <c:v>0.18</c:v>
                </c:pt>
                <c:pt idx="6">
                  <c:v>0.15</c:v>
                </c:pt>
                <c:pt idx="7">
                  <c:v>0.08</c:v>
                </c:pt>
                <c:pt idx="8">
                  <c:v>0.05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0.15</c:v>
                </c:pt>
                <c:pt idx="1">
                  <c:v>0.26</c:v>
                </c:pt>
                <c:pt idx="2">
                  <c:v>0.2</c:v>
                </c:pt>
                <c:pt idx="3">
                  <c:v>0.04</c:v>
                </c:pt>
                <c:pt idx="4">
                  <c:v>0.22</c:v>
                </c:pt>
                <c:pt idx="5">
                  <c:v>0.22</c:v>
                </c:pt>
                <c:pt idx="6">
                  <c:v>0.12</c:v>
                </c:pt>
                <c:pt idx="7">
                  <c:v>0.12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001480"/>
        <c:axId val="546999128"/>
      </c:barChart>
      <c:catAx>
        <c:axId val="5470014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999128"/>
        <c:crosses val="autoZero"/>
        <c:auto val="1"/>
        <c:lblAlgn val="ctr"/>
        <c:lblOffset val="100"/>
        <c:noMultiLvlLbl val="0"/>
      </c:catAx>
      <c:valAx>
        <c:axId val="5469991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70014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0.15</c:v>
                </c:pt>
                <c:pt idx="1">
                  <c:v>0.14000000000000001</c:v>
                </c:pt>
                <c:pt idx="2">
                  <c:v>0.13</c:v>
                </c:pt>
                <c:pt idx="3">
                  <c:v>0.13</c:v>
                </c:pt>
                <c:pt idx="4">
                  <c:v>0.12</c:v>
                </c:pt>
                <c:pt idx="5">
                  <c:v>0.1</c:v>
                </c:pt>
                <c:pt idx="6">
                  <c:v>0.11</c:v>
                </c:pt>
                <c:pt idx="7">
                  <c:v>7.0000000000000007E-2</c:v>
                </c:pt>
                <c:pt idx="8">
                  <c:v>0.05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</c:v>
                </c:pt>
                <c:pt idx="1">
                  <c:v>0.18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0.16</c:v>
                </c:pt>
                <c:pt idx="5">
                  <c:v>0.09</c:v>
                </c:pt>
                <c:pt idx="6">
                  <c:v>0.09</c:v>
                </c:pt>
                <c:pt idx="7">
                  <c:v>0.05</c:v>
                </c:pt>
                <c:pt idx="8">
                  <c:v>0.03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0.16</c:v>
                </c:pt>
                <c:pt idx="1">
                  <c:v>0.16</c:v>
                </c:pt>
                <c:pt idx="2">
                  <c:v>0.13</c:v>
                </c:pt>
                <c:pt idx="3">
                  <c:v>0.12</c:v>
                </c:pt>
                <c:pt idx="4">
                  <c:v>0.14000000000000001</c:v>
                </c:pt>
                <c:pt idx="5">
                  <c:v>0.09</c:v>
                </c:pt>
                <c:pt idx="6">
                  <c:v>0.06</c:v>
                </c:pt>
                <c:pt idx="7">
                  <c:v>0.06</c:v>
                </c:pt>
                <c:pt idx="8">
                  <c:v>0.04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Inna</c:v>
                </c:pt>
                <c:pt idx="4">
                  <c:v>Krakus</c:v>
                </c:pt>
                <c:pt idx="5">
                  <c:v>Berlinki</c:v>
                </c:pt>
                <c:pt idx="6">
                  <c:v>Kraina Wędlin</c:v>
                </c:pt>
                <c:pt idx="7">
                  <c:v>Pikok</c:v>
                </c:pt>
                <c:pt idx="8">
                  <c:v>JBB</c:v>
                </c:pt>
                <c:pt idx="9">
                  <c:v>Kraina Mięsa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0.19</c:v>
                </c:pt>
                <c:pt idx="2">
                  <c:v>0.18</c:v>
                </c:pt>
                <c:pt idx="3">
                  <c:v>0.12</c:v>
                </c:pt>
                <c:pt idx="4">
                  <c:v>0.16</c:v>
                </c:pt>
                <c:pt idx="5">
                  <c:v>0.14000000000000001</c:v>
                </c:pt>
                <c:pt idx="6">
                  <c:v>0.09</c:v>
                </c:pt>
                <c:pt idx="7">
                  <c:v>0.08</c:v>
                </c:pt>
                <c:pt idx="8">
                  <c:v>0.05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7000304"/>
        <c:axId val="546996384"/>
      </c:barChart>
      <c:catAx>
        <c:axId val="5470003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46996384"/>
        <c:crosses val="autoZero"/>
        <c:auto val="1"/>
        <c:lblAlgn val="ctr"/>
        <c:lblOffset val="100"/>
        <c:noMultiLvlLbl val="0"/>
      </c:catAx>
      <c:valAx>
        <c:axId val="5469963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470003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6968088"/>
        <c:axId val="556967304"/>
      </c:barChart>
      <c:catAx>
        <c:axId val="5569680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6967304"/>
        <c:crosses val="autoZero"/>
        <c:auto val="1"/>
        <c:lblAlgn val="ctr"/>
        <c:lblOffset val="100"/>
        <c:noMultiLvlLbl val="0"/>
      </c:catAx>
      <c:valAx>
        <c:axId val="5569673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69680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Berlinki</c:v>
                </c:pt>
                <c:pt idx="2">
                  <c:v>Indykpol</c:v>
                </c:pt>
                <c:pt idx="3">
                  <c:v>Pikok</c:v>
                </c:pt>
                <c:pt idx="4">
                  <c:v>Morliny</c:v>
                </c:pt>
                <c:pt idx="5">
                  <c:v>Henryk Kania</c:v>
                </c:pt>
                <c:pt idx="6">
                  <c:v>Tarczyński</c:v>
                </c:pt>
                <c:pt idx="7">
                  <c:v>Jedynki</c:v>
                </c:pt>
                <c:pt idx="8">
                  <c:v>JBB</c:v>
                </c:pt>
                <c:pt idx="9">
                  <c:v>Sokołów</c:v>
                </c:pt>
                <c:pt idx="10">
                  <c:v>Balcerzak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42349904"/>
        <c:axId val="542350688"/>
      </c:barChart>
      <c:catAx>
        <c:axId val="54234990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42350688"/>
        <c:crosses val="autoZero"/>
        <c:auto val="1"/>
        <c:lblAlgn val="ctr"/>
        <c:lblOffset val="100"/>
        <c:noMultiLvlLbl val="0"/>
      </c:catAx>
      <c:valAx>
        <c:axId val="54235068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423499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Berlinki</c:v>
                </c:pt>
                <c:pt idx="2">
                  <c:v>Indykpol</c:v>
                </c:pt>
                <c:pt idx="3">
                  <c:v>Pikok</c:v>
                </c:pt>
                <c:pt idx="4">
                  <c:v>Morliny</c:v>
                </c:pt>
                <c:pt idx="5">
                  <c:v>Henryk Kania</c:v>
                </c:pt>
                <c:pt idx="6">
                  <c:v>Tarczyński</c:v>
                </c:pt>
                <c:pt idx="7">
                  <c:v>Jedynki</c:v>
                </c:pt>
                <c:pt idx="8">
                  <c:v>JBB</c:v>
                </c:pt>
                <c:pt idx="9">
                  <c:v>Sokołów</c:v>
                </c:pt>
                <c:pt idx="10">
                  <c:v>Balcerzak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0.06</c:v>
                </c:pt>
                <c:pt idx="1">
                  <c:v>0.04</c:v>
                </c:pt>
                <c:pt idx="2">
                  <c:v>0.05</c:v>
                </c:pt>
                <c:pt idx="3">
                  <c:v>0.05</c:v>
                </c:pt>
                <c:pt idx="4">
                  <c:v>0.03</c:v>
                </c:pt>
                <c:pt idx="5">
                  <c:v>0.05</c:v>
                </c:pt>
                <c:pt idx="6">
                  <c:v>0.03</c:v>
                </c:pt>
                <c:pt idx="7">
                  <c:v>0.04</c:v>
                </c:pt>
                <c:pt idx="8">
                  <c:v>0.04</c:v>
                </c:pt>
                <c:pt idx="9">
                  <c:v>0.03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Berlinki</c:v>
                </c:pt>
                <c:pt idx="2">
                  <c:v>Indykpol</c:v>
                </c:pt>
                <c:pt idx="3">
                  <c:v>Pikok</c:v>
                </c:pt>
                <c:pt idx="4">
                  <c:v>Morliny</c:v>
                </c:pt>
                <c:pt idx="5">
                  <c:v>Henryk Kania</c:v>
                </c:pt>
                <c:pt idx="6">
                  <c:v>Tarczyński</c:v>
                </c:pt>
                <c:pt idx="7">
                  <c:v>Jedynki</c:v>
                </c:pt>
                <c:pt idx="8">
                  <c:v>JBB</c:v>
                </c:pt>
                <c:pt idx="9">
                  <c:v>Sokołów</c:v>
                </c:pt>
                <c:pt idx="10">
                  <c:v>Balcerzak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7.0000000000000007E-2</c:v>
                </c:pt>
                <c:pt idx="2">
                  <c:v>0.05</c:v>
                </c:pt>
                <c:pt idx="3">
                  <c:v>0.05</c:v>
                </c:pt>
                <c:pt idx="4">
                  <c:v>0.06</c:v>
                </c:pt>
                <c:pt idx="5">
                  <c:v>0.05</c:v>
                </c:pt>
                <c:pt idx="6">
                  <c:v>0.05</c:v>
                </c:pt>
                <c:pt idx="7">
                  <c:v>0.02</c:v>
                </c:pt>
                <c:pt idx="8">
                  <c:v>0.06</c:v>
                </c:pt>
                <c:pt idx="9">
                  <c:v>0.04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Berlinki</c:v>
                </c:pt>
                <c:pt idx="2">
                  <c:v>Indykpol</c:v>
                </c:pt>
                <c:pt idx="3">
                  <c:v>Pikok</c:v>
                </c:pt>
                <c:pt idx="4">
                  <c:v>Morliny</c:v>
                </c:pt>
                <c:pt idx="5">
                  <c:v>Henryk Kania</c:v>
                </c:pt>
                <c:pt idx="6">
                  <c:v>Tarczyński</c:v>
                </c:pt>
                <c:pt idx="7">
                  <c:v>Jedynki</c:v>
                </c:pt>
                <c:pt idx="8">
                  <c:v>JBB</c:v>
                </c:pt>
                <c:pt idx="9">
                  <c:v>Sokołów</c:v>
                </c:pt>
                <c:pt idx="10">
                  <c:v>Balcerzak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0.06</c:v>
                </c:pt>
                <c:pt idx="1">
                  <c:v>0.08</c:v>
                </c:pt>
                <c:pt idx="2">
                  <c:v>0.06</c:v>
                </c:pt>
                <c:pt idx="3">
                  <c:v>0.04</c:v>
                </c:pt>
                <c:pt idx="4">
                  <c:v>0.05</c:v>
                </c:pt>
                <c:pt idx="5">
                  <c:v>0.05</c:v>
                </c:pt>
                <c:pt idx="6">
                  <c:v>0.05</c:v>
                </c:pt>
                <c:pt idx="7">
                  <c:v>0.05</c:v>
                </c:pt>
                <c:pt idx="8">
                  <c:v>0.03</c:v>
                </c:pt>
                <c:pt idx="9">
                  <c:v>0.04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Berlinki</c:v>
                </c:pt>
                <c:pt idx="2">
                  <c:v>Indykpol</c:v>
                </c:pt>
                <c:pt idx="3">
                  <c:v>Pikok</c:v>
                </c:pt>
                <c:pt idx="4">
                  <c:v>Morliny</c:v>
                </c:pt>
                <c:pt idx="5">
                  <c:v>Henryk Kania</c:v>
                </c:pt>
                <c:pt idx="6">
                  <c:v>Tarczyński</c:v>
                </c:pt>
                <c:pt idx="7">
                  <c:v>Jedynki</c:v>
                </c:pt>
                <c:pt idx="8">
                  <c:v>JBB</c:v>
                </c:pt>
                <c:pt idx="9">
                  <c:v>Sokołów</c:v>
                </c:pt>
                <c:pt idx="10">
                  <c:v>Balcerzak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0.06</c:v>
                </c:pt>
                <c:pt idx="1">
                  <c:v>0.05</c:v>
                </c:pt>
                <c:pt idx="2">
                  <c:v>0.04</c:v>
                </c:pt>
                <c:pt idx="3">
                  <c:v>0.06</c:v>
                </c:pt>
                <c:pt idx="4">
                  <c:v>0.05</c:v>
                </c:pt>
                <c:pt idx="5">
                  <c:v>0.03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 formatCode="###0%">
                  <c:v>0.03</c:v>
                </c:pt>
                <c:pt idx="10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2905720"/>
        <c:axId val="552899056"/>
      </c:barChart>
      <c:catAx>
        <c:axId val="5529057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52899056"/>
        <c:crosses val="autoZero"/>
        <c:auto val="1"/>
        <c:lblAlgn val="ctr"/>
        <c:lblOffset val="100"/>
        <c:noMultiLvlLbl val="0"/>
      </c:catAx>
      <c:valAx>
        <c:axId val="55289905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52905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2900624"/>
        <c:axId val="552903760"/>
      </c:barChart>
      <c:catAx>
        <c:axId val="5529006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2903760"/>
        <c:crosses val="autoZero"/>
        <c:auto val="1"/>
        <c:lblAlgn val="ctr"/>
        <c:lblOffset val="100"/>
        <c:noMultiLvlLbl val="0"/>
      </c:catAx>
      <c:valAx>
        <c:axId val="5529037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900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Drosed</c:v>
                </c:pt>
                <c:pt idx="1">
                  <c:v>Krakus</c:v>
                </c:pt>
                <c:pt idx="2">
                  <c:v>Kraina Wędlin</c:v>
                </c:pt>
                <c:pt idx="3">
                  <c:v>Kraina Mięsa</c:v>
                </c:pt>
                <c:pt idx="4">
                  <c:v>Sokoliki</c:v>
                </c:pt>
                <c:pt idx="5">
                  <c:v>Madej Wróbel</c:v>
                </c:pt>
                <c:pt idx="6">
                  <c:v>Drobimex</c:v>
                </c:pt>
                <c:pt idx="7">
                  <c:v>Pamapol</c:v>
                </c:pt>
                <c:pt idx="8">
                  <c:v>Konspol</c:v>
                </c:pt>
                <c:pt idx="9">
                  <c:v>Piratki</c:v>
                </c:pt>
                <c:pt idx="10">
                  <c:v>Danie Express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2902192"/>
        <c:axId val="552904152"/>
      </c:barChart>
      <c:catAx>
        <c:axId val="5529021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52904152"/>
        <c:crosses val="autoZero"/>
        <c:auto val="1"/>
        <c:lblAlgn val="ctr"/>
        <c:lblOffset val="100"/>
        <c:noMultiLvlLbl val="0"/>
      </c:catAx>
      <c:valAx>
        <c:axId val="55290415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529021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Drosed</c:v>
                </c:pt>
                <c:pt idx="1">
                  <c:v>Krakus</c:v>
                </c:pt>
                <c:pt idx="2">
                  <c:v>Kraina Wędlin</c:v>
                </c:pt>
                <c:pt idx="3">
                  <c:v>Kraina Mięsa</c:v>
                </c:pt>
                <c:pt idx="4">
                  <c:v>Sokoliki</c:v>
                </c:pt>
                <c:pt idx="5">
                  <c:v>Madej Wróbel</c:v>
                </c:pt>
                <c:pt idx="6">
                  <c:v>Drobimex</c:v>
                </c:pt>
                <c:pt idx="7">
                  <c:v>Pamapol</c:v>
                </c:pt>
                <c:pt idx="8">
                  <c:v>Konspol</c:v>
                </c:pt>
                <c:pt idx="9">
                  <c:v>Piratki</c:v>
                </c:pt>
                <c:pt idx="10">
                  <c:v>Danie Express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0.04</c:v>
                </c:pt>
                <c:pt idx="1">
                  <c:v>0.03</c:v>
                </c:pt>
                <c:pt idx="2">
                  <c:v>0.02</c:v>
                </c:pt>
                <c:pt idx="3">
                  <c:v>0.02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Drosed</c:v>
                </c:pt>
                <c:pt idx="1">
                  <c:v>Krakus</c:v>
                </c:pt>
                <c:pt idx="2">
                  <c:v>Kraina Wędlin</c:v>
                </c:pt>
                <c:pt idx="3">
                  <c:v>Kraina Mięsa</c:v>
                </c:pt>
                <c:pt idx="4">
                  <c:v>Sokoliki</c:v>
                </c:pt>
                <c:pt idx="5">
                  <c:v>Madej Wróbel</c:v>
                </c:pt>
                <c:pt idx="6">
                  <c:v>Drobimex</c:v>
                </c:pt>
                <c:pt idx="7">
                  <c:v>Pamapol</c:v>
                </c:pt>
                <c:pt idx="8">
                  <c:v>Konspol</c:v>
                </c:pt>
                <c:pt idx="9">
                  <c:v>Piratki</c:v>
                </c:pt>
                <c:pt idx="10">
                  <c:v>Danie Express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0.04</c:v>
                </c:pt>
                <c:pt idx="2">
                  <c:v>0.04</c:v>
                </c:pt>
                <c:pt idx="3">
                  <c:v>0.04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0.03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Drosed</c:v>
                </c:pt>
                <c:pt idx="1">
                  <c:v>Krakus</c:v>
                </c:pt>
                <c:pt idx="2">
                  <c:v>Kraina Wędlin</c:v>
                </c:pt>
                <c:pt idx="3">
                  <c:v>Kraina Mięsa</c:v>
                </c:pt>
                <c:pt idx="4">
                  <c:v>Sokoliki</c:v>
                </c:pt>
                <c:pt idx="5">
                  <c:v>Madej Wróbel</c:v>
                </c:pt>
                <c:pt idx="6">
                  <c:v>Drobimex</c:v>
                </c:pt>
                <c:pt idx="7">
                  <c:v>Pamapol</c:v>
                </c:pt>
                <c:pt idx="8">
                  <c:v>Konspol</c:v>
                </c:pt>
                <c:pt idx="9">
                  <c:v>Piratki</c:v>
                </c:pt>
                <c:pt idx="10">
                  <c:v>Danie Express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Drosed</c:v>
                </c:pt>
                <c:pt idx="1">
                  <c:v>Krakus</c:v>
                </c:pt>
                <c:pt idx="2">
                  <c:v>Kraina Wędlin</c:v>
                </c:pt>
                <c:pt idx="3">
                  <c:v>Kraina Mięsa</c:v>
                </c:pt>
                <c:pt idx="4">
                  <c:v>Sokoliki</c:v>
                </c:pt>
                <c:pt idx="5">
                  <c:v>Madej Wróbel</c:v>
                </c:pt>
                <c:pt idx="6">
                  <c:v>Drobimex</c:v>
                </c:pt>
                <c:pt idx="7">
                  <c:v>Pamapol</c:v>
                </c:pt>
                <c:pt idx="8">
                  <c:v>Konspol</c:v>
                </c:pt>
                <c:pt idx="9">
                  <c:v>Piratki</c:v>
                </c:pt>
                <c:pt idx="10">
                  <c:v>Danie Express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0.03</c:v>
                </c:pt>
                <c:pt idx="2">
                  <c:v>0.04</c:v>
                </c:pt>
                <c:pt idx="3">
                  <c:v>0.03</c:v>
                </c:pt>
                <c:pt idx="4">
                  <c:v>0.02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52900232"/>
        <c:axId val="552901408"/>
      </c:barChart>
      <c:catAx>
        <c:axId val="552900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52901408"/>
        <c:crosses val="autoZero"/>
        <c:auto val="1"/>
        <c:lblAlgn val="ctr"/>
        <c:lblOffset val="100"/>
        <c:noMultiLvlLbl val="0"/>
      </c:catAx>
      <c:valAx>
        <c:axId val="55290140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52900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94</c:v>
                </c:pt>
                <c:pt idx="1">
                  <c:v>71</c:v>
                </c:pt>
                <c:pt idx="2">
                  <c:v>69</c:v>
                </c:pt>
                <c:pt idx="3">
                  <c:v>52</c:v>
                </c:pt>
                <c:pt idx="4">
                  <c:v>50</c:v>
                </c:pt>
                <c:pt idx="5">
                  <c:v>48</c:v>
                </c:pt>
                <c:pt idx="6">
                  <c:v>47</c:v>
                </c:pt>
                <c:pt idx="7">
                  <c:v>38</c:v>
                </c:pt>
                <c:pt idx="8">
                  <c:v>38</c:v>
                </c:pt>
                <c:pt idx="9">
                  <c:v>24</c:v>
                </c:pt>
                <c:pt idx="10">
                  <c:v>21</c:v>
                </c:pt>
                <c:pt idx="11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65786496"/>
        <c:axId val="565782968"/>
      </c:barChart>
      <c:catAx>
        <c:axId val="5657864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5782968"/>
        <c:crosses val="autoZero"/>
        <c:auto val="1"/>
        <c:lblAlgn val="ctr"/>
        <c:lblOffset val="100"/>
        <c:noMultiLvlLbl val="0"/>
      </c:catAx>
      <c:valAx>
        <c:axId val="565782968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657864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4116312"/>
        <c:axId val="394117880"/>
      </c:barChart>
      <c:catAx>
        <c:axId val="3941163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4117880"/>
        <c:crosses val="autoZero"/>
        <c:auto val="1"/>
        <c:lblAlgn val="ctr"/>
        <c:lblOffset val="100"/>
        <c:noMultiLvlLbl val="0"/>
      </c:catAx>
      <c:valAx>
        <c:axId val="3941178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41163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94</c:v>
                </c:pt>
                <c:pt idx="1">
                  <c:v>71</c:v>
                </c:pt>
                <c:pt idx="2">
                  <c:v>69</c:v>
                </c:pt>
                <c:pt idx="3">
                  <c:v>52</c:v>
                </c:pt>
                <c:pt idx="4">
                  <c:v>50</c:v>
                </c:pt>
                <c:pt idx="5">
                  <c:v>48</c:v>
                </c:pt>
                <c:pt idx="6">
                  <c:v>47</c:v>
                </c:pt>
                <c:pt idx="7">
                  <c:v>38</c:v>
                </c:pt>
                <c:pt idx="8">
                  <c:v>38</c:v>
                </c:pt>
                <c:pt idx="9">
                  <c:v>24</c:v>
                </c:pt>
                <c:pt idx="10">
                  <c:v>21</c:v>
                </c:pt>
                <c:pt idx="11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99180048"/>
        <c:axId val="599179264"/>
      </c:barChart>
      <c:catAx>
        <c:axId val="5991800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99179264"/>
        <c:crosses val="autoZero"/>
        <c:auto val="1"/>
        <c:lblAlgn val="ctr"/>
        <c:lblOffset val="100"/>
        <c:noMultiLvlLbl val="0"/>
      </c:catAx>
      <c:valAx>
        <c:axId val="59917926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991800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99178088"/>
        <c:axId val="599171816"/>
      </c:barChart>
      <c:catAx>
        <c:axId val="5991780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99171816"/>
        <c:crosses val="autoZero"/>
        <c:auto val="1"/>
        <c:lblAlgn val="ctr"/>
        <c:lblOffset val="100"/>
        <c:noMultiLvlLbl val="0"/>
      </c:catAx>
      <c:valAx>
        <c:axId val="5991718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991780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65</c:v>
                </c:pt>
                <c:pt idx="1">
                  <c:v>57.999999999999993</c:v>
                </c:pt>
                <c:pt idx="2">
                  <c:v>64</c:v>
                </c:pt>
                <c:pt idx="3">
                  <c:v>46</c:v>
                </c:pt>
                <c:pt idx="4">
                  <c:v>40</c:v>
                </c:pt>
                <c:pt idx="5">
                  <c:v>59</c:v>
                </c:pt>
                <c:pt idx="6">
                  <c:v>56.000000000000007</c:v>
                </c:pt>
                <c:pt idx="7">
                  <c:v>66</c:v>
                </c:pt>
                <c:pt idx="8">
                  <c:v>53</c:v>
                </c:pt>
                <c:pt idx="9">
                  <c:v>49</c:v>
                </c:pt>
                <c:pt idx="10">
                  <c:v>56.000000000000007</c:v>
                </c:pt>
                <c:pt idx="11">
                  <c:v>55.000000000000007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68</c:v>
                </c:pt>
                <c:pt idx="16">
                  <c:v>52</c:v>
                </c:pt>
                <c:pt idx="17">
                  <c:v>65</c:v>
                </c:pt>
                <c:pt idx="18">
                  <c:v>37</c:v>
                </c:pt>
                <c:pt idx="19">
                  <c:v>43</c:v>
                </c:pt>
                <c:pt idx="20">
                  <c:v>56.000000000000007</c:v>
                </c:pt>
                <c:pt idx="21">
                  <c:v>59</c:v>
                </c:pt>
                <c:pt idx="22">
                  <c:v>61</c:v>
                </c:pt>
                <c:pt idx="23">
                  <c:v>54</c:v>
                </c:pt>
                <c:pt idx="24">
                  <c:v>52</c:v>
                </c:pt>
                <c:pt idx="25">
                  <c:v>60</c:v>
                </c:pt>
                <c:pt idx="26">
                  <c:v>56.999999999999993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65</c:v>
                </c:pt>
                <c:pt idx="1">
                  <c:v>57.999999999999993</c:v>
                </c:pt>
                <c:pt idx="2">
                  <c:v>64</c:v>
                </c:pt>
                <c:pt idx="3">
                  <c:v>46</c:v>
                </c:pt>
                <c:pt idx="4">
                  <c:v>40</c:v>
                </c:pt>
                <c:pt idx="5">
                  <c:v>59</c:v>
                </c:pt>
                <c:pt idx="6">
                  <c:v>56.000000000000007</c:v>
                </c:pt>
                <c:pt idx="7">
                  <c:v>66</c:v>
                </c:pt>
                <c:pt idx="8">
                  <c:v>53</c:v>
                </c:pt>
                <c:pt idx="9">
                  <c:v>49</c:v>
                </c:pt>
                <c:pt idx="10">
                  <c:v>56.000000000000007</c:v>
                </c:pt>
                <c:pt idx="11">
                  <c:v>55.000000000000007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68</c:v>
                </c:pt>
                <c:pt idx="16">
                  <c:v>52</c:v>
                </c:pt>
                <c:pt idx="17">
                  <c:v>65</c:v>
                </c:pt>
                <c:pt idx="18">
                  <c:v>37</c:v>
                </c:pt>
                <c:pt idx="19">
                  <c:v>43</c:v>
                </c:pt>
                <c:pt idx="20">
                  <c:v>56.000000000000007</c:v>
                </c:pt>
                <c:pt idx="21">
                  <c:v>59</c:v>
                </c:pt>
                <c:pt idx="22">
                  <c:v>61</c:v>
                </c:pt>
                <c:pt idx="23">
                  <c:v>54</c:v>
                </c:pt>
                <c:pt idx="24">
                  <c:v>52</c:v>
                </c:pt>
                <c:pt idx="25">
                  <c:v>60</c:v>
                </c:pt>
                <c:pt idx="26">
                  <c:v>56.999999999999993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80440"/>
        <c:axId val="599172208"/>
      </c:scatterChart>
      <c:valAx>
        <c:axId val="5991804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72208"/>
        <c:crosses val="max"/>
        <c:crossBetween val="midCat"/>
      </c:valAx>
      <c:valAx>
        <c:axId val="5991722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804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9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7EA-4AC6-983B-43CFBAE5DDA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48</c:v>
                </c:pt>
                <c:pt idx="1">
                  <c:v>72</c:v>
                </c:pt>
                <c:pt idx="2">
                  <c:v>66</c:v>
                </c:pt>
                <c:pt idx="3">
                  <c:v>42</c:v>
                </c:pt>
                <c:pt idx="4">
                  <c:v>38</c:v>
                </c:pt>
                <c:pt idx="5">
                  <c:v>57.999999999999993</c:v>
                </c:pt>
                <c:pt idx="6">
                  <c:v>52</c:v>
                </c:pt>
                <c:pt idx="7">
                  <c:v>63</c:v>
                </c:pt>
                <c:pt idx="8">
                  <c:v>54</c:v>
                </c:pt>
                <c:pt idx="9">
                  <c:v>42</c:v>
                </c:pt>
                <c:pt idx="10">
                  <c:v>54</c:v>
                </c:pt>
                <c:pt idx="11">
                  <c:v>51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46</c:v>
                </c:pt>
                <c:pt idx="16">
                  <c:v>71</c:v>
                </c:pt>
                <c:pt idx="17">
                  <c:v>64</c:v>
                </c:pt>
                <c:pt idx="18">
                  <c:v>41</c:v>
                </c:pt>
                <c:pt idx="19">
                  <c:v>43</c:v>
                </c:pt>
                <c:pt idx="20">
                  <c:v>59</c:v>
                </c:pt>
                <c:pt idx="21">
                  <c:v>56.000000000000007</c:v>
                </c:pt>
                <c:pt idx="22">
                  <c:v>67</c:v>
                </c:pt>
                <c:pt idx="23">
                  <c:v>63</c:v>
                </c:pt>
                <c:pt idx="24">
                  <c:v>55.000000000000007</c:v>
                </c:pt>
                <c:pt idx="25">
                  <c:v>52</c:v>
                </c:pt>
                <c:pt idx="26">
                  <c:v>54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48</c:v>
                </c:pt>
                <c:pt idx="1">
                  <c:v>72</c:v>
                </c:pt>
                <c:pt idx="2">
                  <c:v>66</c:v>
                </c:pt>
                <c:pt idx="3">
                  <c:v>42</c:v>
                </c:pt>
                <c:pt idx="4">
                  <c:v>38</c:v>
                </c:pt>
                <c:pt idx="5">
                  <c:v>57.999999999999993</c:v>
                </c:pt>
                <c:pt idx="6">
                  <c:v>52</c:v>
                </c:pt>
                <c:pt idx="7">
                  <c:v>63</c:v>
                </c:pt>
                <c:pt idx="8">
                  <c:v>54</c:v>
                </c:pt>
                <c:pt idx="9">
                  <c:v>42</c:v>
                </c:pt>
                <c:pt idx="10">
                  <c:v>54</c:v>
                </c:pt>
                <c:pt idx="11">
                  <c:v>51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46</c:v>
                </c:pt>
                <c:pt idx="16">
                  <c:v>71</c:v>
                </c:pt>
                <c:pt idx="17">
                  <c:v>64</c:v>
                </c:pt>
                <c:pt idx="18">
                  <c:v>41</c:v>
                </c:pt>
                <c:pt idx="19">
                  <c:v>43</c:v>
                </c:pt>
                <c:pt idx="20">
                  <c:v>59</c:v>
                </c:pt>
                <c:pt idx="21">
                  <c:v>56.000000000000007</c:v>
                </c:pt>
                <c:pt idx="22">
                  <c:v>67</c:v>
                </c:pt>
                <c:pt idx="23">
                  <c:v>63</c:v>
                </c:pt>
                <c:pt idx="24">
                  <c:v>55.000000000000007</c:v>
                </c:pt>
                <c:pt idx="25">
                  <c:v>52</c:v>
                </c:pt>
                <c:pt idx="26">
                  <c:v>54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74560"/>
        <c:axId val="599173776"/>
      </c:scatterChart>
      <c:valAx>
        <c:axId val="59917456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99173776"/>
        <c:crosses val="max"/>
        <c:crossBetween val="midCat"/>
      </c:valAx>
      <c:valAx>
        <c:axId val="5991737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745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9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A7E-428B-87C0-BE050626274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26</c:v>
                </c:pt>
                <c:pt idx="1">
                  <c:v>70</c:v>
                </c:pt>
                <c:pt idx="2">
                  <c:v>33</c:v>
                </c:pt>
                <c:pt idx="3">
                  <c:v>22</c:v>
                </c:pt>
                <c:pt idx="4">
                  <c:v>30</c:v>
                </c:pt>
                <c:pt idx="5">
                  <c:v>32</c:v>
                </c:pt>
                <c:pt idx="6">
                  <c:v>26</c:v>
                </c:pt>
                <c:pt idx="7">
                  <c:v>55.000000000000007</c:v>
                </c:pt>
                <c:pt idx="8">
                  <c:v>45</c:v>
                </c:pt>
                <c:pt idx="9">
                  <c:v>35</c:v>
                </c:pt>
                <c:pt idx="10">
                  <c:v>33</c:v>
                </c:pt>
                <c:pt idx="11">
                  <c:v>36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27</c:v>
                </c:pt>
                <c:pt idx="16">
                  <c:v>72</c:v>
                </c:pt>
                <c:pt idx="17">
                  <c:v>34</c:v>
                </c:pt>
                <c:pt idx="18">
                  <c:v>27</c:v>
                </c:pt>
                <c:pt idx="19">
                  <c:v>36</c:v>
                </c:pt>
                <c:pt idx="20">
                  <c:v>41</c:v>
                </c:pt>
                <c:pt idx="21">
                  <c:v>32</c:v>
                </c:pt>
                <c:pt idx="22">
                  <c:v>54</c:v>
                </c:pt>
                <c:pt idx="23">
                  <c:v>52</c:v>
                </c:pt>
                <c:pt idx="24">
                  <c:v>47</c:v>
                </c:pt>
                <c:pt idx="25">
                  <c:v>34</c:v>
                </c:pt>
                <c:pt idx="26">
                  <c:v>37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26</c:v>
                </c:pt>
                <c:pt idx="1">
                  <c:v>70</c:v>
                </c:pt>
                <c:pt idx="2">
                  <c:v>33</c:v>
                </c:pt>
                <c:pt idx="3">
                  <c:v>22</c:v>
                </c:pt>
                <c:pt idx="4">
                  <c:v>30</c:v>
                </c:pt>
                <c:pt idx="5">
                  <c:v>32</c:v>
                </c:pt>
                <c:pt idx="6">
                  <c:v>26</c:v>
                </c:pt>
                <c:pt idx="7">
                  <c:v>55.000000000000007</c:v>
                </c:pt>
                <c:pt idx="8">
                  <c:v>45</c:v>
                </c:pt>
                <c:pt idx="9">
                  <c:v>35</c:v>
                </c:pt>
                <c:pt idx="10">
                  <c:v>33</c:v>
                </c:pt>
                <c:pt idx="11">
                  <c:v>36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27</c:v>
                </c:pt>
                <c:pt idx="16">
                  <c:v>72</c:v>
                </c:pt>
                <c:pt idx="17">
                  <c:v>34</c:v>
                </c:pt>
                <c:pt idx="18">
                  <c:v>27</c:v>
                </c:pt>
                <c:pt idx="19">
                  <c:v>36</c:v>
                </c:pt>
                <c:pt idx="20">
                  <c:v>41</c:v>
                </c:pt>
                <c:pt idx="21">
                  <c:v>32</c:v>
                </c:pt>
                <c:pt idx="22">
                  <c:v>54</c:v>
                </c:pt>
                <c:pt idx="23">
                  <c:v>52</c:v>
                </c:pt>
                <c:pt idx="24">
                  <c:v>47</c:v>
                </c:pt>
                <c:pt idx="25">
                  <c:v>34</c:v>
                </c:pt>
                <c:pt idx="26">
                  <c:v>37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78480"/>
        <c:axId val="599172992"/>
      </c:scatterChart>
      <c:valAx>
        <c:axId val="5991784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72992"/>
        <c:crosses val="max"/>
        <c:crossBetween val="midCat"/>
      </c:valAx>
      <c:valAx>
        <c:axId val="5991729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784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E6C-4DFF-83BE-084BBF43162D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E6C-4DFF-83BE-084BBF43162D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7E6C-4DFF-83BE-084BBF43162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56.999999999999993</c:v>
                </c:pt>
                <c:pt idx="1">
                  <c:v>65</c:v>
                </c:pt>
                <c:pt idx="2">
                  <c:v>65</c:v>
                </c:pt>
                <c:pt idx="3">
                  <c:v>32</c:v>
                </c:pt>
                <c:pt idx="4">
                  <c:v>26</c:v>
                </c:pt>
                <c:pt idx="5">
                  <c:v>40</c:v>
                </c:pt>
                <c:pt idx="6">
                  <c:v>45</c:v>
                </c:pt>
                <c:pt idx="7">
                  <c:v>55.000000000000007</c:v>
                </c:pt>
                <c:pt idx="8">
                  <c:v>43</c:v>
                </c:pt>
                <c:pt idx="9">
                  <c:v>40</c:v>
                </c:pt>
                <c:pt idx="10">
                  <c:v>44</c:v>
                </c:pt>
                <c:pt idx="11">
                  <c:v>42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60</c:v>
                </c:pt>
                <c:pt idx="16">
                  <c:v>63</c:v>
                </c:pt>
                <c:pt idx="17">
                  <c:v>69</c:v>
                </c:pt>
                <c:pt idx="18">
                  <c:v>35</c:v>
                </c:pt>
                <c:pt idx="19">
                  <c:v>38</c:v>
                </c:pt>
                <c:pt idx="20">
                  <c:v>54</c:v>
                </c:pt>
                <c:pt idx="21">
                  <c:v>55.000000000000007</c:v>
                </c:pt>
                <c:pt idx="22">
                  <c:v>60</c:v>
                </c:pt>
                <c:pt idx="23">
                  <c:v>53</c:v>
                </c:pt>
                <c:pt idx="24">
                  <c:v>52</c:v>
                </c:pt>
                <c:pt idx="25">
                  <c:v>52</c:v>
                </c:pt>
                <c:pt idx="26">
                  <c:v>51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56.999999999999993</c:v>
                </c:pt>
                <c:pt idx="1">
                  <c:v>65</c:v>
                </c:pt>
                <c:pt idx="2">
                  <c:v>65</c:v>
                </c:pt>
                <c:pt idx="3">
                  <c:v>32</c:v>
                </c:pt>
                <c:pt idx="4">
                  <c:v>26</c:v>
                </c:pt>
                <c:pt idx="5">
                  <c:v>40</c:v>
                </c:pt>
                <c:pt idx="6">
                  <c:v>45</c:v>
                </c:pt>
                <c:pt idx="7">
                  <c:v>55.000000000000007</c:v>
                </c:pt>
                <c:pt idx="8">
                  <c:v>43</c:v>
                </c:pt>
                <c:pt idx="9">
                  <c:v>40</c:v>
                </c:pt>
                <c:pt idx="10">
                  <c:v>44</c:v>
                </c:pt>
                <c:pt idx="11">
                  <c:v>42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60</c:v>
                </c:pt>
                <c:pt idx="16">
                  <c:v>63</c:v>
                </c:pt>
                <c:pt idx="17">
                  <c:v>69</c:v>
                </c:pt>
                <c:pt idx="18">
                  <c:v>35</c:v>
                </c:pt>
                <c:pt idx="19">
                  <c:v>38</c:v>
                </c:pt>
                <c:pt idx="20">
                  <c:v>54</c:v>
                </c:pt>
                <c:pt idx="21">
                  <c:v>55.000000000000007</c:v>
                </c:pt>
                <c:pt idx="22">
                  <c:v>60</c:v>
                </c:pt>
                <c:pt idx="23">
                  <c:v>53</c:v>
                </c:pt>
                <c:pt idx="24">
                  <c:v>52</c:v>
                </c:pt>
                <c:pt idx="25">
                  <c:v>52</c:v>
                </c:pt>
                <c:pt idx="26">
                  <c:v>51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74168"/>
        <c:axId val="599176520"/>
      </c:scatterChart>
      <c:valAx>
        <c:axId val="5991741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76520"/>
        <c:crosses val="max"/>
        <c:crossBetween val="midCat"/>
      </c:valAx>
      <c:valAx>
        <c:axId val="5991765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741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94</c:v>
                </c:pt>
                <c:pt idx="1">
                  <c:v>71</c:v>
                </c:pt>
                <c:pt idx="2">
                  <c:v>69</c:v>
                </c:pt>
                <c:pt idx="3">
                  <c:v>52</c:v>
                </c:pt>
                <c:pt idx="4">
                  <c:v>50</c:v>
                </c:pt>
                <c:pt idx="5">
                  <c:v>48</c:v>
                </c:pt>
                <c:pt idx="6">
                  <c:v>47</c:v>
                </c:pt>
                <c:pt idx="7">
                  <c:v>38</c:v>
                </c:pt>
                <c:pt idx="8">
                  <c:v>38</c:v>
                </c:pt>
                <c:pt idx="9">
                  <c:v>24</c:v>
                </c:pt>
                <c:pt idx="10">
                  <c:v>21</c:v>
                </c:pt>
                <c:pt idx="11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619620840"/>
        <c:axId val="619616136"/>
      </c:barChart>
      <c:catAx>
        <c:axId val="6196208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19616136"/>
        <c:crosses val="autoZero"/>
        <c:auto val="1"/>
        <c:lblAlgn val="ctr"/>
        <c:lblOffset val="100"/>
        <c:noMultiLvlLbl val="0"/>
      </c:catAx>
      <c:valAx>
        <c:axId val="61961613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6196208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619614568"/>
        <c:axId val="619623192"/>
      </c:barChart>
      <c:catAx>
        <c:axId val="6196145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19623192"/>
        <c:crosses val="autoZero"/>
        <c:auto val="1"/>
        <c:lblAlgn val="ctr"/>
        <c:lblOffset val="100"/>
        <c:noMultiLvlLbl val="0"/>
      </c:catAx>
      <c:valAx>
        <c:axId val="619623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96145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62</c:v>
                </c:pt>
                <c:pt idx="2">
                  <c:v>62</c:v>
                </c:pt>
                <c:pt idx="3">
                  <c:v>28.000000000000004</c:v>
                </c:pt>
                <c:pt idx="4">
                  <c:v>27</c:v>
                </c:pt>
                <c:pt idx="5">
                  <c:v>38</c:v>
                </c:pt>
                <c:pt idx="6">
                  <c:v>39</c:v>
                </c:pt>
                <c:pt idx="7">
                  <c:v>50</c:v>
                </c:pt>
                <c:pt idx="8">
                  <c:v>42</c:v>
                </c:pt>
                <c:pt idx="9">
                  <c:v>38</c:v>
                </c:pt>
                <c:pt idx="10">
                  <c:v>42</c:v>
                </c:pt>
                <c:pt idx="11">
                  <c:v>37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35</c:v>
                </c:pt>
                <c:pt idx="16">
                  <c:v>60</c:v>
                </c:pt>
                <c:pt idx="17">
                  <c:v>54</c:v>
                </c:pt>
                <c:pt idx="18">
                  <c:v>28.999999999999996</c:v>
                </c:pt>
                <c:pt idx="19">
                  <c:v>32</c:v>
                </c:pt>
                <c:pt idx="20">
                  <c:v>43</c:v>
                </c:pt>
                <c:pt idx="21">
                  <c:v>38</c:v>
                </c:pt>
                <c:pt idx="22">
                  <c:v>53</c:v>
                </c:pt>
                <c:pt idx="23">
                  <c:v>48</c:v>
                </c:pt>
                <c:pt idx="24">
                  <c:v>44</c:v>
                </c:pt>
                <c:pt idx="25">
                  <c:v>38</c:v>
                </c:pt>
                <c:pt idx="26">
                  <c:v>38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36</c:v>
                </c:pt>
                <c:pt idx="1">
                  <c:v>62</c:v>
                </c:pt>
                <c:pt idx="2">
                  <c:v>62</c:v>
                </c:pt>
                <c:pt idx="3">
                  <c:v>28.000000000000004</c:v>
                </c:pt>
                <c:pt idx="4">
                  <c:v>27</c:v>
                </c:pt>
                <c:pt idx="5">
                  <c:v>38</c:v>
                </c:pt>
                <c:pt idx="6">
                  <c:v>39</c:v>
                </c:pt>
                <c:pt idx="7">
                  <c:v>50</c:v>
                </c:pt>
                <c:pt idx="8">
                  <c:v>42</c:v>
                </c:pt>
                <c:pt idx="9">
                  <c:v>38</c:v>
                </c:pt>
                <c:pt idx="10">
                  <c:v>42</c:v>
                </c:pt>
                <c:pt idx="11">
                  <c:v>37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35</c:v>
                </c:pt>
                <c:pt idx="16">
                  <c:v>60</c:v>
                </c:pt>
                <c:pt idx="17">
                  <c:v>54</c:v>
                </c:pt>
                <c:pt idx="18">
                  <c:v>28.999999999999996</c:v>
                </c:pt>
                <c:pt idx="19">
                  <c:v>32</c:v>
                </c:pt>
                <c:pt idx="20">
                  <c:v>43</c:v>
                </c:pt>
                <c:pt idx="21">
                  <c:v>38</c:v>
                </c:pt>
                <c:pt idx="22">
                  <c:v>53</c:v>
                </c:pt>
                <c:pt idx="23">
                  <c:v>48</c:v>
                </c:pt>
                <c:pt idx="24">
                  <c:v>44</c:v>
                </c:pt>
                <c:pt idx="25">
                  <c:v>38</c:v>
                </c:pt>
                <c:pt idx="26">
                  <c:v>38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18096"/>
        <c:axId val="619618880"/>
      </c:scatterChart>
      <c:valAx>
        <c:axId val="6196180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618880"/>
        <c:crosses val="max"/>
        <c:crossBetween val="midCat"/>
      </c:valAx>
      <c:valAx>
        <c:axId val="6196188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180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21232"/>
        <c:axId val="619620056"/>
      </c:scatterChart>
      <c:valAx>
        <c:axId val="61962123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619620056"/>
        <c:crosses val="max"/>
        <c:crossBetween val="midCat"/>
      </c:valAx>
      <c:valAx>
        <c:axId val="6196200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212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F8A-4FC9-9498-4DEE540F3858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F8A-4FC9-9498-4DEE540F385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28.999999999999996</c:v>
                </c:pt>
                <c:pt idx="2">
                  <c:v>39</c:v>
                </c:pt>
                <c:pt idx="3">
                  <c:v>48</c:v>
                </c:pt>
                <c:pt idx="4">
                  <c:v>32</c:v>
                </c:pt>
                <c:pt idx="5">
                  <c:v>35</c:v>
                </c:pt>
                <c:pt idx="6">
                  <c:v>42</c:v>
                </c:pt>
                <c:pt idx="7">
                  <c:v>42</c:v>
                </c:pt>
                <c:pt idx="8">
                  <c:v>48</c:v>
                </c:pt>
                <c:pt idx="9">
                  <c:v>45</c:v>
                </c:pt>
                <c:pt idx="10">
                  <c:v>55.000000000000007</c:v>
                </c:pt>
                <c:pt idx="11">
                  <c:v>32</c:v>
                </c:pt>
                <c:pt idx="12">
                  <c:v>32</c:v>
                </c:pt>
                <c:pt idx="13">
                  <c:v>0</c:v>
                </c:pt>
                <c:pt idx="14">
                  <c:v>55.000000000000007</c:v>
                </c:pt>
                <c:pt idx="15">
                  <c:v>52</c:v>
                </c:pt>
                <c:pt idx="16">
                  <c:v>22</c:v>
                </c:pt>
                <c:pt idx="17">
                  <c:v>22</c:v>
                </c:pt>
                <c:pt idx="18">
                  <c:v>33</c:v>
                </c:pt>
                <c:pt idx="19">
                  <c:v>26</c:v>
                </c:pt>
                <c:pt idx="20">
                  <c:v>52</c:v>
                </c:pt>
                <c:pt idx="21">
                  <c:v>19</c:v>
                </c:pt>
                <c:pt idx="22">
                  <c:v>44</c:v>
                </c:pt>
                <c:pt idx="23">
                  <c:v>30</c:v>
                </c:pt>
                <c:pt idx="24">
                  <c:v>33</c:v>
                </c:pt>
                <c:pt idx="25">
                  <c:v>37</c:v>
                </c:pt>
                <c:pt idx="26">
                  <c:v>22</c:v>
                </c:pt>
                <c:pt idx="27">
                  <c:v>26</c:v>
                </c:pt>
                <c:pt idx="28">
                  <c:v>22</c:v>
                </c:pt>
                <c:pt idx="29">
                  <c:v>41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28.999999999999996</c:v>
                </c:pt>
                <c:pt idx="2">
                  <c:v>39</c:v>
                </c:pt>
                <c:pt idx="3">
                  <c:v>48</c:v>
                </c:pt>
                <c:pt idx="4">
                  <c:v>32</c:v>
                </c:pt>
                <c:pt idx="5">
                  <c:v>35</c:v>
                </c:pt>
                <c:pt idx="6">
                  <c:v>42</c:v>
                </c:pt>
                <c:pt idx="7">
                  <c:v>42</c:v>
                </c:pt>
                <c:pt idx="8">
                  <c:v>48</c:v>
                </c:pt>
                <c:pt idx="9">
                  <c:v>45</c:v>
                </c:pt>
                <c:pt idx="10">
                  <c:v>55.000000000000007</c:v>
                </c:pt>
                <c:pt idx="11">
                  <c:v>32</c:v>
                </c:pt>
                <c:pt idx="12">
                  <c:v>32</c:v>
                </c:pt>
                <c:pt idx="13">
                  <c:v>0</c:v>
                </c:pt>
                <c:pt idx="14">
                  <c:v>55.000000000000007</c:v>
                </c:pt>
                <c:pt idx="15">
                  <c:v>52</c:v>
                </c:pt>
                <c:pt idx="16">
                  <c:v>22</c:v>
                </c:pt>
                <c:pt idx="17">
                  <c:v>22</c:v>
                </c:pt>
                <c:pt idx="18">
                  <c:v>33</c:v>
                </c:pt>
                <c:pt idx="19">
                  <c:v>26</c:v>
                </c:pt>
                <c:pt idx="20">
                  <c:v>52</c:v>
                </c:pt>
                <c:pt idx="21">
                  <c:v>19</c:v>
                </c:pt>
                <c:pt idx="22">
                  <c:v>44</c:v>
                </c:pt>
                <c:pt idx="23">
                  <c:v>30</c:v>
                </c:pt>
                <c:pt idx="24">
                  <c:v>33</c:v>
                </c:pt>
                <c:pt idx="25">
                  <c:v>37</c:v>
                </c:pt>
                <c:pt idx="26">
                  <c:v>22</c:v>
                </c:pt>
                <c:pt idx="27">
                  <c:v>26</c:v>
                </c:pt>
                <c:pt idx="28">
                  <c:v>22</c:v>
                </c:pt>
                <c:pt idx="29">
                  <c:v>41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11216"/>
        <c:axId val="394112784"/>
      </c:scatterChart>
      <c:valAx>
        <c:axId val="39411121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112784"/>
        <c:crosses val="max"/>
        <c:crossBetween val="midCat"/>
      </c:valAx>
      <c:valAx>
        <c:axId val="3941127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112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14176"/>
        <c:axId val="619625152"/>
      </c:scatterChart>
      <c:valAx>
        <c:axId val="6196141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625152"/>
        <c:crosses val="max"/>
        <c:crossBetween val="midCat"/>
      </c:valAx>
      <c:valAx>
        <c:axId val="6196251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141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9634952"/>
        <c:axId val="619630248"/>
      </c:scatterChart>
      <c:valAx>
        <c:axId val="6196349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619630248"/>
        <c:crosses val="max"/>
        <c:crossBetween val="midCat"/>
      </c:valAx>
      <c:valAx>
        <c:axId val="6196302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6196349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94</c:v>
                </c:pt>
                <c:pt idx="1">
                  <c:v>71</c:v>
                </c:pt>
                <c:pt idx="2">
                  <c:v>69</c:v>
                </c:pt>
                <c:pt idx="3">
                  <c:v>52</c:v>
                </c:pt>
                <c:pt idx="4">
                  <c:v>50</c:v>
                </c:pt>
                <c:pt idx="5">
                  <c:v>48</c:v>
                </c:pt>
                <c:pt idx="6">
                  <c:v>47</c:v>
                </c:pt>
                <c:pt idx="7">
                  <c:v>38</c:v>
                </c:pt>
                <c:pt idx="8">
                  <c:v>38</c:v>
                </c:pt>
                <c:pt idx="9">
                  <c:v>24</c:v>
                </c:pt>
                <c:pt idx="10">
                  <c:v>21</c:v>
                </c:pt>
                <c:pt idx="11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99197688"/>
        <c:axId val="599198864"/>
      </c:barChart>
      <c:catAx>
        <c:axId val="59919768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99198864"/>
        <c:crosses val="autoZero"/>
        <c:auto val="1"/>
        <c:lblAlgn val="ctr"/>
        <c:lblOffset val="100"/>
        <c:noMultiLvlLbl val="0"/>
      </c:catAx>
      <c:valAx>
        <c:axId val="59919886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991976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99198472"/>
        <c:axId val="599199256"/>
      </c:barChart>
      <c:catAx>
        <c:axId val="5991984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99199256"/>
        <c:crosses val="autoZero"/>
        <c:auto val="1"/>
        <c:lblAlgn val="ctr"/>
        <c:lblOffset val="100"/>
        <c:noMultiLvlLbl val="0"/>
      </c:catAx>
      <c:valAx>
        <c:axId val="599199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991984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^D701^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^D702^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96904"/>
        <c:axId val="599136928"/>
      </c:scatterChart>
      <c:valAx>
        <c:axId val="5991969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36928"/>
        <c:crosses val="max"/>
        <c:crossBetween val="midCat"/>
      </c:valAx>
      <c:valAx>
        <c:axId val="5991369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969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43984"/>
        <c:axId val="599139280"/>
      </c:scatterChart>
      <c:valAx>
        <c:axId val="59914398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99139280"/>
        <c:crosses val="max"/>
        <c:crossBetween val="midCat"/>
      </c:valAx>
      <c:valAx>
        <c:axId val="5991392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439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41632"/>
        <c:axId val="599139672"/>
      </c:scatterChart>
      <c:valAx>
        <c:axId val="5991416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39672"/>
        <c:crosses val="max"/>
        <c:crossBetween val="midCat"/>
      </c:valAx>
      <c:valAx>
        <c:axId val="5991396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416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9138496"/>
        <c:axId val="599142808"/>
      </c:scatterChart>
      <c:valAx>
        <c:axId val="5991384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99142808"/>
        <c:crosses val="max"/>
        <c:crossBetween val="midCat"/>
      </c:valAx>
      <c:valAx>
        <c:axId val="5991428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991384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0.2225</c:v>
                </c:pt>
                <c:pt idx="1">
                  <c:v>0.185</c:v>
                </c:pt>
                <c:pt idx="2">
                  <c:v>6.5000000000000002E-2</c:v>
                </c:pt>
                <c:pt idx="3">
                  <c:v>0.10500000000000001</c:v>
                </c:pt>
                <c:pt idx="4">
                  <c:v>0.17249999999999999</c:v>
                </c:pt>
                <c:pt idx="5">
                  <c:v>0.1925</c:v>
                </c:pt>
                <c:pt idx="6">
                  <c:v>0.20500000000000002</c:v>
                </c:pt>
                <c:pt idx="7">
                  <c:v>0.23249999999999998</c:v>
                </c:pt>
                <c:pt idx="8">
                  <c:v>0.19750000000000001</c:v>
                </c:pt>
                <c:pt idx="9">
                  <c:v>0.22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0.11</c:v>
                </c:pt>
                <c:pt idx="1">
                  <c:v>0.26</c:v>
                </c:pt>
                <c:pt idx="2">
                  <c:v>0.74</c:v>
                </c:pt>
                <c:pt idx="3">
                  <c:v>0.57999999999999996</c:v>
                </c:pt>
                <c:pt idx="4">
                  <c:v>0.31</c:v>
                </c:pt>
                <c:pt idx="5">
                  <c:v>0.23</c:v>
                </c:pt>
                <c:pt idx="6">
                  <c:v>0.18</c:v>
                </c:pt>
                <c:pt idx="7">
                  <c:v>7.0000000000000007E-2</c:v>
                </c:pt>
                <c:pt idx="8">
                  <c:v>0.21</c:v>
                </c:pt>
                <c:pt idx="9">
                  <c:v>0.12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0.2225</c:v>
                </c:pt>
                <c:pt idx="1">
                  <c:v>0.185</c:v>
                </c:pt>
                <c:pt idx="2">
                  <c:v>6.5000000000000002E-2</c:v>
                </c:pt>
                <c:pt idx="3">
                  <c:v>0.10500000000000001</c:v>
                </c:pt>
                <c:pt idx="4">
                  <c:v>0.17249999999999999</c:v>
                </c:pt>
                <c:pt idx="5">
                  <c:v>0.1925</c:v>
                </c:pt>
                <c:pt idx="6">
                  <c:v>0.20500000000000002</c:v>
                </c:pt>
                <c:pt idx="7">
                  <c:v>0.23249999999999998</c:v>
                </c:pt>
                <c:pt idx="8">
                  <c:v>0.19750000000000001</c:v>
                </c:pt>
                <c:pt idx="9">
                  <c:v>0.22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798792"/>
        <c:axId val="549801144"/>
      </c:barChart>
      <c:catAx>
        <c:axId val="5497987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801144"/>
        <c:crosses val="autoZero"/>
        <c:auto val="1"/>
        <c:lblAlgn val="ctr"/>
        <c:lblOffset val="100"/>
        <c:noMultiLvlLbl val="0"/>
      </c:catAx>
      <c:valAx>
        <c:axId val="54980114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798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0.185</c:v>
                </c:pt>
                <c:pt idx="2">
                  <c:v>5.7499999999999996E-2</c:v>
                </c:pt>
                <c:pt idx="3">
                  <c:v>0.11249999999999999</c:v>
                </c:pt>
                <c:pt idx="4">
                  <c:v>0.185</c:v>
                </c:pt>
                <c:pt idx="5">
                  <c:v>0.20749999999999999</c:v>
                </c:pt>
                <c:pt idx="6">
                  <c:v>0.2225</c:v>
                </c:pt>
                <c:pt idx="7">
                  <c:v>0.23</c:v>
                </c:pt>
                <c:pt idx="8">
                  <c:v>0.215</c:v>
                </c:pt>
                <c:pt idx="9">
                  <c:v>0.2175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0.26</c:v>
                </c:pt>
                <c:pt idx="2">
                  <c:v>0.77</c:v>
                </c:pt>
                <c:pt idx="3">
                  <c:v>0.55000000000000004</c:v>
                </c:pt>
                <c:pt idx="4">
                  <c:v>0.26</c:v>
                </c:pt>
                <c:pt idx="5">
                  <c:v>0.17</c:v>
                </c:pt>
                <c:pt idx="6">
                  <c:v>0.11</c:v>
                </c:pt>
                <c:pt idx="7">
                  <c:v>0.08</c:v>
                </c:pt>
                <c:pt idx="8">
                  <c:v>0.14000000000000001</c:v>
                </c:pt>
                <c:pt idx="9">
                  <c:v>0.13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0.185</c:v>
                </c:pt>
                <c:pt idx="2">
                  <c:v>5.7499999999999996E-2</c:v>
                </c:pt>
                <c:pt idx="3">
                  <c:v>0.11249999999999999</c:v>
                </c:pt>
                <c:pt idx="4">
                  <c:v>0.185</c:v>
                </c:pt>
                <c:pt idx="5">
                  <c:v>0.20749999999999999</c:v>
                </c:pt>
                <c:pt idx="6">
                  <c:v>0.2225</c:v>
                </c:pt>
                <c:pt idx="7">
                  <c:v>0.23</c:v>
                </c:pt>
                <c:pt idx="8">
                  <c:v>0.215</c:v>
                </c:pt>
                <c:pt idx="9">
                  <c:v>0.2175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789776"/>
        <c:axId val="549793304"/>
      </c:barChart>
      <c:catAx>
        <c:axId val="5497897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793304"/>
        <c:crosses val="autoZero"/>
        <c:auto val="1"/>
        <c:lblAlgn val="ctr"/>
        <c:lblOffset val="100"/>
        <c:noMultiLvlLbl val="0"/>
      </c:catAx>
      <c:valAx>
        <c:axId val="54979330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7897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0CA-4F89-B18B-18272F8FFD65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0CA-4F89-B18B-18272F8FFD65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80CA-4F89-B18B-18272F8FFD65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80CA-4F89-B18B-18272F8FFD6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55.000000000000007</c:v>
                </c:pt>
                <c:pt idx="1">
                  <c:v>21</c:v>
                </c:pt>
                <c:pt idx="2">
                  <c:v>27</c:v>
                </c:pt>
                <c:pt idx="3">
                  <c:v>33</c:v>
                </c:pt>
                <c:pt idx="4">
                  <c:v>21</c:v>
                </c:pt>
                <c:pt idx="5">
                  <c:v>47</c:v>
                </c:pt>
                <c:pt idx="6">
                  <c:v>34</c:v>
                </c:pt>
                <c:pt idx="7">
                  <c:v>33</c:v>
                </c:pt>
                <c:pt idx="8">
                  <c:v>34</c:v>
                </c:pt>
                <c:pt idx="9">
                  <c:v>42</c:v>
                </c:pt>
                <c:pt idx="10">
                  <c:v>41</c:v>
                </c:pt>
                <c:pt idx="11">
                  <c:v>33</c:v>
                </c:pt>
                <c:pt idx="12">
                  <c:v>36</c:v>
                </c:pt>
                <c:pt idx="13">
                  <c:v>0</c:v>
                </c:pt>
                <c:pt idx="14">
                  <c:v>46</c:v>
                </c:pt>
                <c:pt idx="15">
                  <c:v>55.000000000000007</c:v>
                </c:pt>
                <c:pt idx="16">
                  <c:v>25</c:v>
                </c:pt>
                <c:pt idx="17">
                  <c:v>43</c:v>
                </c:pt>
                <c:pt idx="18">
                  <c:v>43</c:v>
                </c:pt>
                <c:pt idx="19">
                  <c:v>28.999999999999996</c:v>
                </c:pt>
                <c:pt idx="20">
                  <c:v>44</c:v>
                </c:pt>
                <c:pt idx="21">
                  <c:v>41</c:v>
                </c:pt>
                <c:pt idx="22">
                  <c:v>49</c:v>
                </c:pt>
                <c:pt idx="23">
                  <c:v>52</c:v>
                </c:pt>
                <c:pt idx="24">
                  <c:v>40</c:v>
                </c:pt>
                <c:pt idx="25">
                  <c:v>48</c:v>
                </c:pt>
                <c:pt idx="26">
                  <c:v>36</c:v>
                </c:pt>
                <c:pt idx="27">
                  <c:v>41</c:v>
                </c:pt>
                <c:pt idx="28">
                  <c:v>53</c:v>
                </c:pt>
                <c:pt idx="29">
                  <c:v>55.000000000000007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55.000000000000007</c:v>
                </c:pt>
                <c:pt idx="1">
                  <c:v>21</c:v>
                </c:pt>
                <c:pt idx="2">
                  <c:v>27</c:v>
                </c:pt>
                <c:pt idx="3">
                  <c:v>33</c:v>
                </c:pt>
                <c:pt idx="4">
                  <c:v>21</c:v>
                </c:pt>
                <c:pt idx="5">
                  <c:v>47</c:v>
                </c:pt>
                <c:pt idx="6">
                  <c:v>34</c:v>
                </c:pt>
                <c:pt idx="7">
                  <c:v>33</c:v>
                </c:pt>
                <c:pt idx="8">
                  <c:v>34</c:v>
                </c:pt>
                <c:pt idx="9">
                  <c:v>42</c:v>
                </c:pt>
                <c:pt idx="10">
                  <c:v>41</c:v>
                </c:pt>
                <c:pt idx="11">
                  <c:v>33</c:v>
                </c:pt>
                <c:pt idx="12">
                  <c:v>36</c:v>
                </c:pt>
                <c:pt idx="13">
                  <c:v>0</c:v>
                </c:pt>
                <c:pt idx="14">
                  <c:v>46</c:v>
                </c:pt>
                <c:pt idx="15">
                  <c:v>55.000000000000007</c:v>
                </c:pt>
                <c:pt idx="16">
                  <c:v>25</c:v>
                </c:pt>
                <c:pt idx="17">
                  <c:v>43</c:v>
                </c:pt>
                <c:pt idx="18">
                  <c:v>43</c:v>
                </c:pt>
                <c:pt idx="19">
                  <c:v>28.999999999999996</c:v>
                </c:pt>
                <c:pt idx="20">
                  <c:v>44</c:v>
                </c:pt>
                <c:pt idx="21">
                  <c:v>41</c:v>
                </c:pt>
                <c:pt idx="22">
                  <c:v>49</c:v>
                </c:pt>
                <c:pt idx="23">
                  <c:v>52</c:v>
                </c:pt>
                <c:pt idx="24">
                  <c:v>40</c:v>
                </c:pt>
                <c:pt idx="25">
                  <c:v>48</c:v>
                </c:pt>
                <c:pt idx="26">
                  <c:v>36</c:v>
                </c:pt>
                <c:pt idx="27">
                  <c:v>41</c:v>
                </c:pt>
                <c:pt idx="28">
                  <c:v>53</c:v>
                </c:pt>
                <c:pt idx="29">
                  <c:v>55.000000000000007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12000"/>
        <c:axId val="394113960"/>
      </c:scatterChart>
      <c:valAx>
        <c:axId val="39411200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94113960"/>
        <c:crosses val="max"/>
        <c:crossBetween val="midCat"/>
      </c:valAx>
      <c:valAx>
        <c:axId val="3941139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120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0.20749999999999999</c:v>
                </c:pt>
                <c:pt idx="1">
                  <c:v>0.14750000000000002</c:v>
                </c:pt>
                <c:pt idx="2">
                  <c:v>4.7499999999999987E-2</c:v>
                </c:pt>
                <c:pt idx="3">
                  <c:v>0.09</c:v>
                </c:pt>
                <c:pt idx="4">
                  <c:v>0.14000000000000001</c:v>
                </c:pt>
                <c:pt idx="5">
                  <c:v>0.16749999999999998</c:v>
                </c:pt>
                <c:pt idx="6">
                  <c:v>0.1875</c:v>
                </c:pt>
                <c:pt idx="7">
                  <c:v>0.23</c:v>
                </c:pt>
                <c:pt idx="8">
                  <c:v>0.18</c:v>
                </c:pt>
                <c:pt idx="9">
                  <c:v>0.215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0.17</c:v>
                </c:pt>
                <c:pt idx="1">
                  <c:v>0.41</c:v>
                </c:pt>
                <c:pt idx="2">
                  <c:v>0.81</c:v>
                </c:pt>
                <c:pt idx="3">
                  <c:v>0.64</c:v>
                </c:pt>
                <c:pt idx="4">
                  <c:v>0.44</c:v>
                </c:pt>
                <c:pt idx="5">
                  <c:v>0.33</c:v>
                </c:pt>
                <c:pt idx="6">
                  <c:v>0.25</c:v>
                </c:pt>
                <c:pt idx="7">
                  <c:v>0.08</c:v>
                </c:pt>
                <c:pt idx="8">
                  <c:v>0.28000000000000003</c:v>
                </c:pt>
                <c:pt idx="9">
                  <c:v>0.14000000000000001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0.20749999999999999</c:v>
                </c:pt>
                <c:pt idx="1">
                  <c:v>0.14750000000000002</c:v>
                </c:pt>
                <c:pt idx="2">
                  <c:v>4.7499999999999987E-2</c:v>
                </c:pt>
                <c:pt idx="3">
                  <c:v>0.09</c:v>
                </c:pt>
                <c:pt idx="4">
                  <c:v>0.14000000000000001</c:v>
                </c:pt>
                <c:pt idx="5">
                  <c:v>0.16749999999999998</c:v>
                </c:pt>
                <c:pt idx="6">
                  <c:v>0.1875</c:v>
                </c:pt>
                <c:pt idx="7">
                  <c:v>0.23</c:v>
                </c:pt>
                <c:pt idx="8">
                  <c:v>0.18</c:v>
                </c:pt>
                <c:pt idx="9">
                  <c:v>0.215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794872"/>
        <c:axId val="549791736"/>
      </c:barChart>
      <c:catAx>
        <c:axId val="5497948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791736"/>
        <c:crosses val="autoZero"/>
        <c:auto val="1"/>
        <c:lblAlgn val="ctr"/>
        <c:lblOffset val="100"/>
        <c:noMultiLvlLbl val="0"/>
      </c:catAx>
      <c:valAx>
        <c:axId val="54979173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7948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0.2175</c:v>
                </c:pt>
                <c:pt idx="1">
                  <c:v>0.16749999999999998</c:v>
                </c:pt>
                <c:pt idx="2">
                  <c:v>4.7499999999999987E-2</c:v>
                </c:pt>
                <c:pt idx="3">
                  <c:v>9.7500000000000003E-2</c:v>
                </c:pt>
                <c:pt idx="4">
                  <c:v>0.17249999999999999</c:v>
                </c:pt>
                <c:pt idx="5">
                  <c:v>0.2</c:v>
                </c:pt>
                <c:pt idx="6">
                  <c:v>0.22</c:v>
                </c:pt>
                <c:pt idx="7">
                  <c:v>0.22500000000000001</c:v>
                </c:pt>
                <c:pt idx="8">
                  <c:v>0.20749999999999999</c:v>
                </c:pt>
                <c:pt idx="9">
                  <c:v>0.21249999999999999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0.13</c:v>
                </c:pt>
                <c:pt idx="1">
                  <c:v>0.33</c:v>
                </c:pt>
                <c:pt idx="2">
                  <c:v>0.81</c:v>
                </c:pt>
                <c:pt idx="3">
                  <c:v>0.61</c:v>
                </c:pt>
                <c:pt idx="4">
                  <c:v>0.31</c:v>
                </c:pt>
                <c:pt idx="5">
                  <c:v>0.2</c:v>
                </c:pt>
                <c:pt idx="6">
                  <c:v>0.12</c:v>
                </c:pt>
                <c:pt idx="7">
                  <c:v>0.1</c:v>
                </c:pt>
                <c:pt idx="8">
                  <c:v>0.17</c:v>
                </c:pt>
                <c:pt idx="9">
                  <c:v>0.15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0.2175</c:v>
                </c:pt>
                <c:pt idx="1">
                  <c:v>0.16749999999999998</c:v>
                </c:pt>
                <c:pt idx="2">
                  <c:v>4.7499999999999987E-2</c:v>
                </c:pt>
                <c:pt idx="3">
                  <c:v>9.7500000000000003E-2</c:v>
                </c:pt>
                <c:pt idx="4">
                  <c:v>0.17249999999999999</c:v>
                </c:pt>
                <c:pt idx="5">
                  <c:v>0.2</c:v>
                </c:pt>
                <c:pt idx="6">
                  <c:v>0.22</c:v>
                </c:pt>
                <c:pt idx="7">
                  <c:v>0.22500000000000001</c:v>
                </c:pt>
                <c:pt idx="8">
                  <c:v>0.20749999999999999</c:v>
                </c:pt>
                <c:pt idx="9">
                  <c:v>0.21249999999999999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49792128"/>
        <c:axId val="549798008"/>
      </c:barChart>
      <c:catAx>
        <c:axId val="5497921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9798008"/>
        <c:crosses val="autoZero"/>
        <c:auto val="1"/>
        <c:lblAlgn val="ctr"/>
        <c:lblOffset val="100"/>
        <c:noMultiLvlLbl val="0"/>
      </c:catAx>
      <c:valAx>
        <c:axId val="54979800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497921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F42-4339-BAC0-D3F46CED42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54</c:v>
                </c:pt>
                <c:pt idx="1">
                  <c:v>21</c:v>
                </c:pt>
                <c:pt idx="2">
                  <c:v>28.999999999999996</c:v>
                </c:pt>
                <c:pt idx="3">
                  <c:v>28.999999999999996</c:v>
                </c:pt>
                <c:pt idx="4">
                  <c:v>28.999999999999996</c:v>
                </c:pt>
                <c:pt idx="5">
                  <c:v>39</c:v>
                </c:pt>
                <c:pt idx="6">
                  <c:v>28.999999999999996</c:v>
                </c:pt>
                <c:pt idx="7">
                  <c:v>25</c:v>
                </c:pt>
                <c:pt idx="8">
                  <c:v>28.999999999999996</c:v>
                </c:pt>
                <c:pt idx="9">
                  <c:v>36</c:v>
                </c:pt>
                <c:pt idx="10">
                  <c:v>32</c:v>
                </c:pt>
                <c:pt idx="11">
                  <c:v>36</c:v>
                </c:pt>
                <c:pt idx="12">
                  <c:v>32</c:v>
                </c:pt>
                <c:pt idx="13">
                  <c:v>0</c:v>
                </c:pt>
                <c:pt idx="14">
                  <c:v>43</c:v>
                </c:pt>
                <c:pt idx="15">
                  <c:v>46</c:v>
                </c:pt>
                <c:pt idx="16">
                  <c:v>14.000000000000002</c:v>
                </c:pt>
                <c:pt idx="17">
                  <c:v>26</c:v>
                </c:pt>
                <c:pt idx="18">
                  <c:v>17</c:v>
                </c:pt>
                <c:pt idx="19">
                  <c:v>26</c:v>
                </c:pt>
                <c:pt idx="20">
                  <c:v>40</c:v>
                </c:pt>
                <c:pt idx="21">
                  <c:v>28.999999999999996</c:v>
                </c:pt>
                <c:pt idx="22">
                  <c:v>31</c:v>
                </c:pt>
                <c:pt idx="23">
                  <c:v>43</c:v>
                </c:pt>
                <c:pt idx="24">
                  <c:v>31</c:v>
                </c:pt>
                <c:pt idx="25">
                  <c:v>34</c:v>
                </c:pt>
                <c:pt idx="26">
                  <c:v>20</c:v>
                </c:pt>
                <c:pt idx="27">
                  <c:v>28.999999999999996</c:v>
                </c:pt>
                <c:pt idx="28">
                  <c:v>37</c:v>
                </c:pt>
                <c:pt idx="29">
                  <c:v>46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54</c:v>
                </c:pt>
                <c:pt idx="1">
                  <c:v>21</c:v>
                </c:pt>
                <c:pt idx="2">
                  <c:v>28.999999999999996</c:v>
                </c:pt>
                <c:pt idx="3">
                  <c:v>28.999999999999996</c:v>
                </c:pt>
                <c:pt idx="4">
                  <c:v>28.999999999999996</c:v>
                </c:pt>
                <c:pt idx="5">
                  <c:v>39</c:v>
                </c:pt>
                <c:pt idx="6">
                  <c:v>28.999999999999996</c:v>
                </c:pt>
                <c:pt idx="7">
                  <c:v>25</c:v>
                </c:pt>
                <c:pt idx="8">
                  <c:v>28.999999999999996</c:v>
                </c:pt>
                <c:pt idx="9">
                  <c:v>36</c:v>
                </c:pt>
                <c:pt idx="10">
                  <c:v>32</c:v>
                </c:pt>
                <c:pt idx="11">
                  <c:v>36</c:v>
                </c:pt>
                <c:pt idx="12">
                  <c:v>32</c:v>
                </c:pt>
                <c:pt idx="13">
                  <c:v>0</c:v>
                </c:pt>
                <c:pt idx="14">
                  <c:v>43</c:v>
                </c:pt>
                <c:pt idx="15">
                  <c:v>46</c:v>
                </c:pt>
                <c:pt idx="16">
                  <c:v>14.000000000000002</c:v>
                </c:pt>
                <c:pt idx="17">
                  <c:v>26</c:v>
                </c:pt>
                <c:pt idx="18">
                  <c:v>17</c:v>
                </c:pt>
                <c:pt idx="19">
                  <c:v>26</c:v>
                </c:pt>
                <c:pt idx="20">
                  <c:v>40</c:v>
                </c:pt>
                <c:pt idx="21">
                  <c:v>28.999999999999996</c:v>
                </c:pt>
                <c:pt idx="22">
                  <c:v>31</c:v>
                </c:pt>
                <c:pt idx="23">
                  <c:v>43</c:v>
                </c:pt>
                <c:pt idx="24">
                  <c:v>31</c:v>
                </c:pt>
                <c:pt idx="25">
                  <c:v>34</c:v>
                </c:pt>
                <c:pt idx="26">
                  <c:v>20</c:v>
                </c:pt>
                <c:pt idx="27">
                  <c:v>28.999999999999996</c:v>
                </c:pt>
                <c:pt idx="28">
                  <c:v>37</c:v>
                </c:pt>
                <c:pt idx="29">
                  <c:v>46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15528"/>
        <c:axId val="394118272"/>
      </c:scatterChart>
      <c:valAx>
        <c:axId val="3941155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118272"/>
        <c:crosses val="max"/>
        <c:crossBetween val="midCat"/>
      </c:valAx>
      <c:valAx>
        <c:axId val="3941182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155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87F-4214-85B5-8F9CBF4D2B4D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DEF-4FFE-A2DD-0A850A6DFB2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0.75</c:v>
                </c:pt>
                <c:pt idx="1">
                  <c:v>0.62</c:v>
                </c:pt>
                <c:pt idx="2">
                  <c:v>0.21</c:v>
                </c:pt>
                <c:pt idx="3">
                  <c:v>0.27</c:v>
                </c:pt>
                <c:pt idx="4">
                  <c:v>0.19</c:v>
                </c:pt>
                <c:pt idx="5">
                  <c:v>0.16</c:v>
                </c:pt>
                <c:pt idx="6">
                  <c:v>0.12</c:v>
                </c:pt>
                <c:pt idx="7">
                  <c:v>0.12</c:v>
                </c:pt>
                <c:pt idx="8">
                  <c:v>0.11</c:v>
                </c:pt>
                <c:pt idx="9">
                  <c:v>0.11</c:v>
                </c:pt>
                <c:pt idx="10">
                  <c:v>0.09</c:v>
                </c:pt>
                <c:pt idx="11">
                  <c:v>7.0000000000000007E-2</c:v>
                </c:pt>
                <c:pt idx="12">
                  <c:v>0.06</c:v>
                </c:pt>
                <c:pt idx="13">
                  <c:v>0.05</c:v>
                </c:pt>
                <c:pt idx="14">
                  <c:v>0.05</c:v>
                </c:pt>
                <c:pt idx="15">
                  <c:v>0.04</c:v>
                </c:pt>
                <c:pt idx="16">
                  <c:v>0.03</c:v>
                </c:pt>
                <c:pt idx="17">
                  <c:v>0.01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615448"/>
        <c:axId val="381609568"/>
      </c:barChart>
      <c:catAx>
        <c:axId val="3816154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1609568"/>
        <c:crosses val="autoZero"/>
        <c:auto val="1"/>
        <c:lblAlgn val="ctr"/>
        <c:lblOffset val="100"/>
        <c:noMultiLvlLbl val="0"/>
      </c:catAx>
      <c:valAx>
        <c:axId val="3816095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161544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C82-493D-85BE-0BB10187089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39</c:v>
                </c:pt>
                <c:pt idx="2">
                  <c:v>32</c:v>
                </c:pt>
                <c:pt idx="3">
                  <c:v>28.999999999999996</c:v>
                </c:pt>
                <c:pt idx="4">
                  <c:v>42</c:v>
                </c:pt>
                <c:pt idx="5">
                  <c:v>55.000000000000007</c:v>
                </c:pt>
                <c:pt idx="6">
                  <c:v>55.000000000000007</c:v>
                </c:pt>
                <c:pt idx="7">
                  <c:v>39</c:v>
                </c:pt>
                <c:pt idx="8">
                  <c:v>48</c:v>
                </c:pt>
                <c:pt idx="9">
                  <c:v>42</c:v>
                </c:pt>
                <c:pt idx="10">
                  <c:v>39</c:v>
                </c:pt>
                <c:pt idx="11">
                  <c:v>42</c:v>
                </c:pt>
                <c:pt idx="12">
                  <c:v>42</c:v>
                </c:pt>
                <c:pt idx="13">
                  <c:v>0</c:v>
                </c:pt>
                <c:pt idx="14">
                  <c:v>52</c:v>
                </c:pt>
                <c:pt idx="15">
                  <c:v>47</c:v>
                </c:pt>
                <c:pt idx="16">
                  <c:v>41</c:v>
                </c:pt>
                <c:pt idx="17">
                  <c:v>35</c:v>
                </c:pt>
                <c:pt idx="18">
                  <c:v>41</c:v>
                </c:pt>
                <c:pt idx="19">
                  <c:v>24</c:v>
                </c:pt>
                <c:pt idx="20">
                  <c:v>53</c:v>
                </c:pt>
                <c:pt idx="21">
                  <c:v>41</c:v>
                </c:pt>
                <c:pt idx="22">
                  <c:v>47</c:v>
                </c:pt>
                <c:pt idx="23">
                  <c:v>59</c:v>
                </c:pt>
                <c:pt idx="24">
                  <c:v>59</c:v>
                </c:pt>
                <c:pt idx="25">
                  <c:v>35</c:v>
                </c:pt>
                <c:pt idx="26">
                  <c:v>41</c:v>
                </c:pt>
                <c:pt idx="27">
                  <c:v>47</c:v>
                </c:pt>
                <c:pt idx="28">
                  <c:v>71</c:v>
                </c:pt>
                <c:pt idx="29">
                  <c:v>71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39</c:v>
                </c:pt>
                <c:pt idx="2">
                  <c:v>32</c:v>
                </c:pt>
                <c:pt idx="3">
                  <c:v>28.999999999999996</c:v>
                </c:pt>
                <c:pt idx="4">
                  <c:v>42</c:v>
                </c:pt>
                <c:pt idx="5">
                  <c:v>55.000000000000007</c:v>
                </c:pt>
                <c:pt idx="6">
                  <c:v>55.000000000000007</c:v>
                </c:pt>
                <c:pt idx="7">
                  <c:v>39</c:v>
                </c:pt>
                <c:pt idx="8">
                  <c:v>48</c:v>
                </c:pt>
                <c:pt idx="9">
                  <c:v>42</c:v>
                </c:pt>
                <c:pt idx="10">
                  <c:v>39</c:v>
                </c:pt>
                <c:pt idx="11">
                  <c:v>42</c:v>
                </c:pt>
                <c:pt idx="12">
                  <c:v>42</c:v>
                </c:pt>
                <c:pt idx="13">
                  <c:v>0</c:v>
                </c:pt>
                <c:pt idx="14">
                  <c:v>52</c:v>
                </c:pt>
                <c:pt idx="15">
                  <c:v>47</c:v>
                </c:pt>
                <c:pt idx="16">
                  <c:v>41</c:v>
                </c:pt>
                <c:pt idx="17">
                  <c:v>35</c:v>
                </c:pt>
                <c:pt idx="18">
                  <c:v>41</c:v>
                </c:pt>
                <c:pt idx="19">
                  <c:v>24</c:v>
                </c:pt>
                <c:pt idx="20">
                  <c:v>53</c:v>
                </c:pt>
                <c:pt idx="21">
                  <c:v>41</c:v>
                </c:pt>
                <c:pt idx="22">
                  <c:v>47</c:v>
                </c:pt>
                <c:pt idx="23">
                  <c:v>59</c:v>
                </c:pt>
                <c:pt idx="24">
                  <c:v>59</c:v>
                </c:pt>
                <c:pt idx="25">
                  <c:v>35</c:v>
                </c:pt>
                <c:pt idx="26">
                  <c:v>41</c:v>
                </c:pt>
                <c:pt idx="27">
                  <c:v>47</c:v>
                </c:pt>
                <c:pt idx="28">
                  <c:v>71</c:v>
                </c:pt>
                <c:pt idx="29">
                  <c:v>71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14352"/>
        <c:axId val="394113176"/>
      </c:scatterChart>
      <c:valAx>
        <c:axId val="3941143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113176"/>
        <c:crosses val="max"/>
        <c:crossBetween val="midCat"/>
      </c:valAx>
      <c:valAx>
        <c:axId val="3941131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143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206</c:v>
                </c:pt>
                <c:pt idx="1">
                  <c:v>202</c:v>
                </c:pt>
                <c:pt idx="2">
                  <c:v>173</c:v>
                </c:pt>
                <c:pt idx="3">
                  <c:v>169</c:v>
                </c:pt>
                <c:pt idx="4">
                  <c:v>154</c:v>
                </c:pt>
                <c:pt idx="5">
                  <c:v>146</c:v>
                </c:pt>
                <c:pt idx="6">
                  <c:v>145</c:v>
                </c:pt>
                <c:pt idx="7">
                  <c:v>123</c:v>
                </c:pt>
                <c:pt idx="8">
                  <c:v>116</c:v>
                </c:pt>
                <c:pt idx="9">
                  <c:v>104</c:v>
                </c:pt>
                <c:pt idx="10">
                  <c:v>94</c:v>
                </c:pt>
                <c:pt idx="11">
                  <c:v>87</c:v>
                </c:pt>
                <c:pt idx="12">
                  <c:v>64</c:v>
                </c:pt>
                <c:pt idx="13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94118664"/>
        <c:axId val="394115920"/>
      </c:barChart>
      <c:catAx>
        <c:axId val="3941186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94115920"/>
        <c:crosses val="autoZero"/>
        <c:auto val="1"/>
        <c:lblAlgn val="ctr"/>
        <c:lblOffset val="100"/>
        <c:noMultiLvlLbl val="0"/>
      </c:catAx>
      <c:valAx>
        <c:axId val="39411592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941186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4120624"/>
        <c:axId val="394121016"/>
      </c:barChart>
      <c:catAx>
        <c:axId val="3941206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94121016"/>
        <c:crosses val="autoZero"/>
        <c:auto val="1"/>
        <c:lblAlgn val="ctr"/>
        <c:lblOffset val="100"/>
        <c:noMultiLvlLbl val="0"/>
      </c:catAx>
      <c:valAx>
        <c:axId val="3941210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94120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E65-4B30-B07C-411EF39165B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50</c:v>
                </c:pt>
                <c:pt idx="1">
                  <c:v>25</c:v>
                </c:pt>
                <c:pt idx="2">
                  <c:v>31</c:v>
                </c:pt>
                <c:pt idx="3">
                  <c:v>19</c:v>
                </c:pt>
                <c:pt idx="4">
                  <c:v>19</c:v>
                </c:pt>
                <c:pt idx="5">
                  <c:v>38</c:v>
                </c:pt>
                <c:pt idx="6">
                  <c:v>31</c:v>
                </c:pt>
                <c:pt idx="7">
                  <c:v>31</c:v>
                </c:pt>
                <c:pt idx="8">
                  <c:v>25</c:v>
                </c:pt>
                <c:pt idx="9">
                  <c:v>38</c:v>
                </c:pt>
                <c:pt idx="10">
                  <c:v>13</c:v>
                </c:pt>
                <c:pt idx="11">
                  <c:v>44</c:v>
                </c:pt>
                <c:pt idx="12">
                  <c:v>25</c:v>
                </c:pt>
                <c:pt idx="13">
                  <c:v>0</c:v>
                </c:pt>
                <c:pt idx="14">
                  <c:v>44</c:v>
                </c:pt>
                <c:pt idx="15">
                  <c:v>67</c:v>
                </c:pt>
                <c:pt idx="16">
                  <c:v>27</c:v>
                </c:pt>
                <c:pt idx="17">
                  <c:v>33</c:v>
                </c:pt>
                <c:pt idx="18">
                  <c:v>27</c:v>
                </c:pt>
                <c:pt idx="19">
                  <c:v>20</c:v>
                </c:pt>
                <c:pt idx="20">
                  <c:v>33</c:v>
                </c:pt>
                <c:pt idx="21">
                  <c:v>7.0000000000000009</c:v>
                </c:pt>
                <c:pt idx="22">
                  <c:v>20</c:v>
                </c:pt>
                <c:pt idx="23">
                  <c:v>13</c:v>
                </c:pt>
                <c:pt idx="24">
                  <c:v>20</c:v>
                </c:pt>
                <c:pt idx="25">
                  <c:v>33</c:v>
                </c:pt>
                <c:pt idx="26">
                  <c:v>33</c:v>
                </c:pt>
                <c:pt idx="27">
                  <c:v>7.0000000000000009</c:v>
                </c:pt>
                <c:pt idx="28">
                  <c:v>40</c:v>
                </c:pt>
                <c:pt idx="29">
                  <c:v>20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50</c:v>
                </c:pt>
                <c:pt idx="1">
                  <c:v>25</c:v>
                </c:pt>
                <c:pt idx="2">
                  <c:v>31</c:v>
                </c:pt>
                <c:pt idx="3">
                  <c:v>19</c:v>
                </c:pt>
                <c:pt idx="4">
                  <c:v>19</c:v>
                </c:pt>
                <c:pt idx="5">
                  <c:v>38</c:v>
                </c:pt>
                <c:pt idx="6">
                  <c:v>31</c:v>
                </c:pt>
                <c:pt idx="7">
                  <c:v>31</c:v>
                </c:pt>
                <c:pt idx="8">
                  <c:v>25</c:v>
                </c:pt>
                <c:pt idx="9">
                  <c:v>38</c:v>
                </c:pt>
                <c:pt idx="10">
                  <c:v>13</c:v>
                </c:pt>
                <c:pt idx="11">
                  <c:v>44</c:v>
                </c:pt>
                <c:pt idx="12">
                  <c:v>25</c:v>
                </c:pt>
                <c:pt idx="13">
                  <c:v>0</c:v>
                </c:pt>
                <c:pt idx="14">
                  <c:v>44</c:v>
                </c:pt>
                <c:pt idx="15">
                  <c:v>67</c:v>
                </c:pt>
                <c:pt idx="16">
                  <c:v>27</c:v>
                </c:pt>
                <c:pt idx="17">
                  <c:v>33</c:v>
                </c:pt>
                <c:pt idx="18">
                  <c:v>27</c:v>
                </c:pt>
                <c:pt idx="19">
                  <c:v>20</c:v>
                </c:pt>
                <c:pt idx="20">
                  <c:v>33</c:v>
                </c:pt>
                <c:pt idx="21">
                  <c:v>7.0000000000000009</c:v>
                </c:pt>
                <c:pt idx="22">
                  <c:v>20</c:v>
                </c:pt>
                <c:pt idx="23">
                  <c:v>13</c:v>
                </c:pt>
                <c:pt idx="24">
                  <c:v>20</c:v>
                </c:pt>
                <c:pt idx="25">
                  <c:v>33</c:v>
                </c:pt>
                <c:pt idx="26">
                  <c:v>33</c:v>
                </c:pt>
                <c:pt idx="27">
                  <c:v>7.0000000000000009</c:v>
                </c:pt>
                <c:pt idx="28">
                  <c:v>40</c:v>
                </c:pt>
                <c:pt idx="29">
                  <c:v>20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10824"/>
        <c:axId val="394114744"/>
      </c:scatterChart>
      <c:valAx>
        <c:axId val="3941108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114744"/>
        <c:crosses val="max"/>
        <c:crossBetween val="midCat"/>
      </c:valAx>
      <c:valAx>
        <c:axId val="3941147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108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672-4255-B397-1C69CDC001F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66</c:v>
                </c:pt>
                <c:pt idx="1">
                  <c:v>38</c:v>
                </c:pt>
                <c:pt idx="2">
                  <c:v>31</c:v>
                </c:pt>
                <c:pt idx="3">
                  <c:v>44</c:v>
                </c:pt>
                <c:pt idx="4">
                  <c:v>34</c:v>
                </c:pt>
                <c:pt idx="5">
                  <c:v>44</c:v>
                </c:pt>
                <c:pt idx="6">
                  <c:v>31</c:v>
                </c:pt>
                <c:pt idx="7">
                  <c:v>28.000000000000004</c:v>
                </c:pt>
                <c:pt idx="8">
                  <c:v>31</c:v>
                </c:pt>
                <c:pt idx="9">
                  <c:v>28.000000000000004</c:v>
                </c:pt>
                <c:pt idx="10">
                  <c:v>34</c:v>
                </c:pt>
                <c:pt idx="11">
                  <c:v>38</c:v>
                </c:pt>
                <c:pt idx="12">
                  <c:v>44</c:v>
                </c:pt>
                <c:pt idx="13">
                  <c:v>0</c:v>
                </c:pt>
                <c:pt idx="14">
                  <c:v>41</c:v>
                </c:pt>
                <c:pt idx="15">
                  <c:v>59</c:v>
                </c:pt>
                <c:pt idx="16">
                  <c:v>35</c:v>
                </c:pt>
                <c:pt idx="17">
                  <c:v>44</c:v>
                </c:pt>
                <c:pt idx="18">
                  <c:v>32</c:v>
                </c:pt>
                <c:pt idx="19">
                  <c:v>35</c:v>
                </c:pt>
                <c:pt idx="20">
                  <c:v>32</c:v>
                </c:pt>
                <c:pt idx="21">
                  <c:v>35</c:v>
                </c:pt>
                <c:pt idx="22">
                  <c:v>28.999999999999996</c:v>
                </c:pt>
                <c:pt idx="23">
                  <c:v>38</c:v>
                </c:pt>
                <c:pt idx="24">
                  <c:v>41</c:v>
                </c:pt>
                <c:pt idx="25">
                  <c:v>38</c:v>
                </c:pt>
                <c:pt idx="26">
                  <c:v>38</c:v>
                </c:pt>
                <c:pt idx="27">
                  <c:v>38</c:v>
                </c:pt>
                <c:pt idx="28">
                  <c:v>47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66</c:v>
                </c:pt>
                <c:pt idx="1">
                  <c:v>38</c:v>
                </c:pt>
                <c:pt idx="2">
                  <c:v>31</c:v>
                </c:pt>
                <c:pt idx="3">
                  <c:v>44</c:v>
                </c:pt>
                <c:pt idx="4">
                  <c:v>34</c:v>
                </c:pt>
                <c:pt idx="5">
                  <c:v>44</c:v>
                </c:pt>
                <c:pt idx="6">
                  <c:v>31</c:v>
                </c:pt>
                <c:pt idx="7">
                  <c:v>28.000000000000004</c:v>
                </c:pt>
                <c:pt idx="8">
                  <c:v>31</c:v>
                </c:pt>
                <c:pt idx="9">
                  <c:v>28.000000000000004</c:v>
                </c:pt>
                <c:pt idx="10">
                  <c:v>34</c:v>
                </c:pt>
                <c:pt idx="11">
                  <c:v>38</c:v>
                </c:pt>
                <c:pt idx="12">
                  <c:v>44</c:v>
                </c:pt>
                <c:pt idx="13">
                  <c:v>0</c:v>
                </c:pt>
                <c:pt idx="14">
                  <c:v>41</c:v>
                </c:pt>
                <c:pt idx="15">
                  <c:v>59</c:v>
                </c:pt>
                <c:pt idx="16">
                  <c:v>35</c:v>
                </c:pt>
                <c:pt idx="17">
                  <c:v>44</c:v>
                </c:pt>
                <c:pt idx="18">
                  <c:v>32</c:v>
                </c:pt>
                <c:pt idx="19">
                  <c:v>35</c:v>
                </c:pt>
                <c:pt idx="20">
                  <c:v>32</c:v>
                </c:pt>
                <c:pt idx="21">
                  <c:v>35</c:v>
                </c:pt>
                <c:pt idx="22">
                  <c:v>28.999999999999996</c:v>
                </c:pt>
                <c:pt idx="23">
                  <c:v>38</c:v>
                </c:pt>
                <c:pt idx="24">
                  <c:v>41</c:v>
                </c:pt>
                <c:pt idx="25">
                  <c:v>38</c:v>
                </c:pt>
                <c:pt idx="26">
                  <c:v>38</c:v>
                </c:pt>
                <c:pt idx="27">
                  <c:v>38</c:v>
                </c:pt>
                <c:pt idx="28">
                  <c:v>47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26504"/>
        <c:axId val="394124152"/>
      </c:scatterChart>
      <c:valAx>
        <c:axId val="39412650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94124152"/>
        <c:crosses val="max"/>
        <c:crossBetween val="midCat"/>
      </c:valAx>
      <c:valAx>
        <c:axId val="3941241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265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B96-4C47-8B35-5FB3F532907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41</c:v>
                </c:pt>
                <c:pt idx="1">
                  <c:v>41</c:v>
                </c:pt>
                <c:pt idx="2">
                  <c:v>25</c:v>
                </c:pt>
                <c:pt idx="3">
                  <c:v>22</c:v>
                </c:pt>
                <c:pt idx="4">
                  <c:v>25</c:v>
                </c:pt>
                <c:pt idx="5">
                  <c:v>28.000000000000004</c:v>
                </c:pt>
                <c:pt idx="6">
                  <c:v>59</c:v>
                </c:pt>
                <c:pt idx="7">
                  <c:v>41</c:v>
                </c:pt>
                <c:pt idx="8">
                  <c:v>38</c:v>
                </c:pt>
                <c:pt idx="9">
                  <c:v>59</c:v>
                </c:pt>
                <c:pt idx="10">
                  <c:v>41</c:v>
                </c:pt>
                <c:pt idx="11">
                  <c:v>34</c:v>
                </c:pt>
                <c:pt idx="12">
                  <c:v>38</c:v>
                </c:pt>
                <c:pt idx="13">
                  <c:v>0</c:v>
                </c:pt>
                <c:pt idx="14">
                  <c:v>47</c:v>
                </c:pt>
                <c:pt idx="15">
                  <c:v>53</c:v>
                </c:pt>
                <c:pt idx="16">
                  <c:v>40</c:v>
                </c:pt>
                <c:pt idx="17">
                  <c:v>40</c:v>
                </c:pt>
                <c:pt idx="18">
                  <c:v>43</c:v>
                </c:pt>
                <c:pt idx="19">
                  <c:v>35</c:v>
                </c:pt>
                <c:pt idx="20">
                  <c:v>45</c:v>
                </c:pt>
                <c:pt idx="21">
                  <c:v>50</c:v>
                </c:pt>
                <c:pt idx="22">
                  <c:v>45</c:v>
                </c:pt>
                <c:pt idx="23">
                  <c:v>57.999999999999993</c:v>
                </c:pt>
                <c:pt idx="24">
                  <c:v>53</c:v>
                </c:pt>
                <c:pt idx="25">
                  <c:v>48</c:v>
                </c:pt>
                <c:pt idx="26">
                  <c:v>45</c:v>
                </c:pt>
                <c:pt idx="27">
                  <c:v>43</c:v>
                </c:pt>
                <c:pt idx="28">
                  <c:v>57.999999999999993</c:v>
                </c:pt>
                <c:pt idx="29">
                  <c:v>60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41</c:v>
                </c:pt>
                <c:pt idx="1">
                  <c:v>41</c:v>
                </c:pt>
                <c:pt idx="2">
                  <c:v>25</c:v>
                </c:pt>
                <c:pt idx="3">
                  <c:v>22</c:v>
                </c:pt>
                <c:pt idx="4">
                  <c:v>25</c:v>
                </c:pt>
                <c:pt idx="5">
                  <c:v>28.000000000000004</c:v>
                </c:pt>
                <c:pt idx="6">
                  <c:v>59</c:v>
                </c:pt>
                <c:pt idx="7">
                  <c:v>41</c:v>
                </c:pt>
                <c:pt idx="8">
                  <c:v>38</c:v>
                </c:pt>
                <c:pt idx="9">
                  <c:v>59</c:v>
                </c:pt>
                <c:pt idx="10">
                  <c:v>41</c:v>
                </c:pt>
                <c:pt idx="11">
                  <c:v>34</c:v>
                </c:pt>
                <c:pt idx="12">
                  <c:v>38</c:v>
                </c:pt>
                <c:pt idx="13">
                  <c:v>0</c:v>
                </c:pt>
                <c:pt idx="14">
                  <c:v>47</c:v>
                </c:pt>
                <c:pt idx="15">
                  <c:v>53</c:v>
                </c:pt>
                <c:pt idx="16">
                  <c:v>40</c:v>
                </c:pt>
                <c:pt idx="17">
                  <c:v>40</c:v>
                </c:pt>
                <c:pt idx="18">
                  <c:v>43</c:v>
                </c:pt>
                <c:pt idx="19">
                  <c:v>35</c:v>
                </c:pt>
                <c:pt idx="20">
                  <c:v>45</c:v>
                </c:pt>
                <c:pt idx="21">
                  <c:v>50</c:v>
                </c:pt>
                <c:pt idx="22">
                  <c:v>45</c:v>
                </c:pt>
                <c:pt idx="23">
                  <c:v>57.999999999999993</c:v>
                </c:pt>
                <c:pt idx="24">
                  <c:v>53</c:v>
                </c:pt>
                <c:pt idx="25">
                  <c:v>48</c:v>
                </c:pt>
                <c:pt idx="26">
                  <c:v>45</c:v>
                </c:pt>
                <c:pt idx="27">
                  <c:v>43</c:v>
                </c:pt>
                <c:pt idx="28">
                  <c:v>57.999999999999993</c:v>
                </c:pt>
                <c:pt idx="29">
                  <c:v>60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25328"/>
        <c:axId val="394123368"/>
      </c:scatterChart>
      <c:valAx>
        <c:axId val="3941253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123368"/>
        <c:crosses val="max"/>
        <c:crossBetween val="midCat"/>
      </c:valAx>
      <c:valAx>
        <c:axId val="3941233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253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Q4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170-4423-A49D-120F131CC444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170-4423-A49D-120F131CC44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52</c:v>
                </c:pt>
                <c:pt idx="1">
                  <c:v>35</c:v>
                </c:pt>
                <c:pt idx="2">
                  <c:v>30</c:v>
                </c:pt>
                <c:pt idx="3">
                  <c:v>41</c:v>
                </c:pt>
                <c:pt idx="4">
                  <c:v>30</c:v>
                </c:pt>
                <c:pt idx="5">
                  <c:v>61</c:v>
                </c:pt>
                <c:pt idx="6">
                  <c:v>56.999999999999993</c:v>
                </c:pt>
                <c:pt idx="7">
                  <c:v>59</c:v>
                </c:pt>
                <c:pt idx="8">
                  <c:v>63</c:v>
                </c:pt>
                <c:pt idx="9">
                  <c:v>54</c:v>
                </c:pt>
                <c:pt idx="10">
                  <c:v>54</c:v>
                </c:pt>
                <c:pt idx="11">
                  <c:v>43</c:v>
                </c:pt>
                <c:pt idx="12">
                  <c:v>46</c:v>
                </c:pt>
                <c:pt idx="13">
                  <c:v>0</c:v>
                </c:pt>
                <c:pt idx="14">
                  <c:v>61</c:v>
                </c:pt>
                <c:pt idx="15">
                  <c:v>39</c:v>
                </c:pt>
                <c:pt idx="16">
                  <c:v>39</c:v>
                </c:pt>
                <c:pt idx="17">
                  <c:v>28.000000000000004</c:v>
                </c:pt>
                <c:pt idx="18">
                  <c:v>33</c:v>
                </c:pt>
                <c:pt idx="19">
                  <c:v>17</c:v>
                </c:pt>
                <c:pt idx="20">
                  <c:v>50</c:v>
                </c:pt>
                <c:pt idx="21">
                  <c:v>39</c:v>
                </c:pt>
                <c:pt idx="22">
                  <c:v>47</c:v>
                </c:pt>
                <c:pt idx="23">
                  <c:v>56.000000000000007</c:v>
                </c:pt>
                <c:pt idx="24">
                  <c:v>47</c:v>
                </c:pt>
                <c:pt idx="25">
                  <c:v>25</c:v>
                </c:pt>
                <c:pt idx="26">
                  <c:v>44</c:v>
                </c:pt>
                <c:pt idx="27">
                  <c:v>42</c:v>
                </c:pt>
                <c:pt idx="28">
                  <c:v>78</c:v>
                </c:pt>
                <c:pt idx="29">
                  <c:v>56.000000000000007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Q4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52</c:v>
                </c:pt>
                <c:pt idx="1">
                  <c:v>35</c:v>
                </c:pt>
                <c:pt idx="2">
                  <c:v>30</c:v>
                </c:pt>
                <c:pt idx="3">
                  <c:v>41</c:v>
                </c:pt>
                <c:pt idx="4">
                  <c:v>30</c:v>
                </c:pt>
                <c:pt idx="5">
                  <c:v>61</c:v>
                </c:pt>
                <c:pt idx="6">
                  <c:v>56.999999999999993</c:v>
                </c:pt>
                <c:pt idx="7">
                  <c:v>59</c:v>
                </c:pt>
                <c:pt idx="8">
                  <c:v>63</c:v>
                </c:pt>
                <c:pt idx="9">
                  <c:v>54</c:v>
                </c:pt>
                <c:pt idx="10">
                  <c:v>54</c:v>
                </c:pt>
                <c:pt idx="11">
                  <c:v>43</c:v>
                </c:pt>
                <c:pt idx="12">
                  <c:v>46</c:v>
                </c:pt>
                <c:pt idx="13">
                  <c:v>0</c:v>
                </c:pt>
                <c:pt idx="14">
                  <c:v>61</c:v>
                </c:pt>
                <c:pt idx="15">
                  <c:v>39</c:v>
                </c:pt>
                <c:pt idx="16">
                  <c:v>39</c:v>
                </c:pt>
                <c:pt idx="17">
                  <c:v>28.000000000000004</c:v>
                </c:pt>
                <c:pt idx="18">
                  <c:v>33</c:v>
                </c:pt>
                <c:pt idx="19">
                  <c:v>17</c:v>
                </c:pt>
                <c:pt idx="20">
                  <c:v>50</c:v>
                </c:pt>
                <c:pt idx="21">
                  <c:v>39</c:v>
                </c:pt>
                <c:pt idx="22">
                  <c:v>47</c:v>
                </c:pt>
                <c:pt idx="23">
                  <c:v>56.000000000000007</c:v>
                </c:pt>
                <c:pt idx="24">
                  <c:v>47</c:v>
                </c:pt>
                <c:pt idx="25">
                  <c:v>25</c:v>
                </c:pt>
                <c:pt idx="26">
                  <c:v>44</c:v>
                </c:pt>
                <c:pt idx="27">
                  <c:v>42</c:v>
                </c:pt>
                <c:pt idx="28">
                  <c:v>78</c:v>
                </c:pt>
                <c:pt idx="29">
                  <c:v>56.000000000000007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4123760"/>
        <c:axId val="394125720"/>
      </c:scatterChart>
      <c:valAx>
        <c:axId val="3941237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94125720"/>
        <c:crosses val="max"/>
        <c:crossBetween val="midCat"/>
      </c:valAx>
      <c:valAx>
        <c:axId val="3941257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941237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0.39</c:v>
                </c:pt>
                <c:pt idx="1">
                  <c:v>0.43</c:v>
                </c:pt>
                <c:pt idx="2">
                  <c:v>0.3</c:v>
                </c:pt>
                <c:pt idx="3">
                  <c:v>0.23</c:v>
                </c:pt>
                <c:pt idx="4">
                  <c:v>0.28000000000000003</c:v>
                </c:pt>
                <c:pt idx="5">
                  <c:v>7.0000000000000007E-2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0.39</c:v>
                </c:pt>
                <c:pt idx="1">
                  <c:v>0.48</c:v>
                </c:pt>
                <c:pt idx="2">
                  <c:v>0.31</c:v>
                </c:pt>
                <c:pt idx="3">
                  <c:v>0.23</c:v>
                </c:pt>
                <c:pt idx="4">
                  <c:v>0.34</c:v>
                </c:pt>
                <c:pt idx="5">
                  <c:v>0.08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0.44</c:v>
                </c:pt>
                <c:pt idx="1">
                  <c:v>0.37</c:v>
                </c:pt>
                <c:pt idx="2">
                  <c:v>0.32</c:v>
                </c:pt>
                <c:pt idx="3">
                  <c:v>0.19</c:v>
                </c:pt>
                <c:pt idx="4">
                  <c:v>0.24</c:v>
                </c:pt>
                <c:pt idx="5">
                  <c:v>0.12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0.46</c:v>
                </c:pt>
                <c:pt idx="1">
                  <c:v>0.45</c:v>
                </c:pt>
                <c:pt idx="2">
                  <c:v>0.26</c:v>
                </c:pt>
                <c:pt idx="3">
                  <c:v>0.25</c:v>
                </c:pt>
                <c:pt idx="4">
                  <c:v>0.3</c:v>
                </c:pt>
                <c:pt idx="5">
                  <c:v>0.09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4740496"/>
        <c:axId val="434740104"/>
      </c:barChart>
      <c:catAx>
        <c:axId val="4347404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4740104"/>
        <c:crosses val="autoZero"/>
        <c:auto val="1"/>
        <c:lblAlgn val="ctr"/>
        <c:lblOffset val="100"/>
        <c:tickMarkSkip val="1"/>
        <c:noMultiLvlLbl val="0"/>
      </c:catAx>
      <c:valAx>
        <c:axId val="43474010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474049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44024"/>
        <c:axId val="434742456"/>
      </c:barChart>
      <c:catAx>
        <c:axId val="4347440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4742456"/>
        <c:crosses val="autoZero"/>
        <c:auto val="1"/>
        <c:lblAlgn val="ctr"/>
        <c:lblOffset val="100"/>
        <c:noMultiLvlLbl val="0"/>
      </c:catAx>
      <c:valAx>
        <c:axId val="434742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47440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47F-4123-9560-F5535AD2459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0.28999999999999998</c:v>
                </c:pt>
                <c:pt idx="1">
                  <c:v>0.31</c:v>
                </c:pt>
                <c:pt idx="2">
                  <c:v>0.22</c:v>
                </c:pt>
                <c:pt idx="3">
                  <c:v>0.15</c:v>
                </c:pt>
                <c:pt idx="4">
                  <c:v>0.17</c:v>
                </c:pt>
                <c:pt idx="5">
                  <c:v>0.05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0.28999999999999998</c:v>
                </c:pt>
                <c:pt idx="1">
                  <c:v>0.31</c:v>
                </c:pt>
                <c:pt idx="2">
                  <c:v>0.23</c:v>
                </c:pt>
                <c:pt idx="3">
                  <c:v>0.15</c:v>
                </c:pt>
                <c:pt idx="4">
                  <c:v>0.18</c:v>
                </c:pt>
                <c:pt idx="5">
                  <c:v>0.05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0.35</c:v>
                </c:pt>
                <c:pt idx="1">
                  <c:v>0.27</c:v>
                </c:pt>
                <c:pt idx="2">
                  <c:v>0.23</c:v>
                </c:pt>
                <c:pt idx="3">
                  <c:v>0.15</c:v>
                </c:pt>
                <c:pt idx="4">
                  <c:v>0.15</c:v>
                </c:pt>
                <c:pt idx="5">
                  <c:v>0.09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0.39</c:v>
                </c:pt>
                <c:pt idx="1">
                  <c:v>0.28999999999999998</c:v>
                </c:pt>
                <c:pt idx="2">
                  <c:v>0.19</c:v>
                </c:pt>
                <c:pt idx="3">
                  <c:v>0.17</c:v>
                </c:pt>
                <c:pt idx="4">
                  <c:v>0.17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33905280"/>
        <c:axId val="433893520"/>
      </c:barChart>
      <c:catAx>
        <c:axId val="4339052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3893520"/>
        <c:crosses val="autoZero"/>
        <c:auto val="1"/>
        <c:lblAlgn val="ctr"/>
        <c:lblOffset val="100"/>
        <c:tickMarkSkip val="1"/>
        <c:noMultiLvlLbl val="0"/>
      </c:catAx>
      <c:valAx>
        <c:axId val="43389352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3390528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579-43E1-94F0-7D05F95C6F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</c:v>
                </c:pt>
                <c:pt idx="1">
                  <c:v>0.57999999999999996</c:v>
                </c:pt>
                <c:pt idx="2">
                  <c:v>0.28000000000000003</c:v>
                </c:pt>
                <c:pt idx="3">
                  <c:v>0.24</c:v>
                </c:pt>
                <c:pt idx="4">
                  <c:v>0.24</c:v>
                </c:pt>
                <c:pt idx="5">
                  <c:v>0.17</c:v>
                </c:pt>
                <c:pt idx="6">
                  <c:v>0.14000000000000001</c:v>
                </c:pt>
                <c:pt idx="7">
                  <c:v>0.12</c:v>
                </c:pt>
                <c:pt idx="8">
                  <c:v>0.09</c:v>
                </c:pt>
                <c:pt idx="9">
                  <c:v>0.12</c:v>
                </c:pt>
                <c:pt idx="10">
                  <c:v>0.06</c:v>
                </c:pt>
                <c:pt idx="11">
                  <c:v>0.08</c:v>
                </c:pt>
                <c:pt idx="12">
                  <c:v>0.06</c:v>
                </c:pt>
                <c:pt idx="13">
                  <c:v>0.06</c:v>
                </c:pt>
                <c:pt idx="14">
                  <c:v>0.05</c:v>
                </c:pt>
                <c:pt idx="15">
                  <c:v>0.04</c:v>
                </c:pt>
                <c:pt idx="16">
                  <c:v>0.03</c:v>
                </c:pt>
                <c:pt idx="17">
                  <c:v>0.01</c:v>
                </c:pt>
                <c:pt idx="18">
                  <c:v>0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615056"/>
        <c:axId val="381611528"/>
      </c:barChart>
      <c:catAx>
        <c:axId val="381615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1611528"/>
        <c:crosses val="autoZero"/>
        <c:auto val="1"/>
        <c:lblAlgn val="ctr"/>
        <c:lblOffset val="100"/>
        <c:noMultiLvlLbl val="0"/>
      </c:catAx>
      <c:valAx>
        <c:axId val="3816115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16150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898224"/>
        <c:axId val="433904104"/>
      </c:barChart>
      <c:catAx>
        <c:axId val="4338982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3904104"/>
        <c:crosses val="autoZero"/>
        <c:auto val="1"/>
        <c:lblAlgn val="ctr"/>
        <c:lblOffset val="100"/>
        <c:noMultiLvlLbl val="0"/>
      </c:catAx>
      <c:valAx>
        <c:axId val="4339041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389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0.05</c:v>
                </c:pt>
                <c:pt idx="1">
                  <c:v>0.02</c:v>
                </c:pt>
                <c:pt idx="2" formatCode="###0%">
                  <c:v>0.04</c:v>
                </c:pt>
                <c:pt idx="3" formatCode="###0%">
                  <c:v>0.03</c:v>
                </c:pt>
                <c:pt idx="5">
                  <c:v>0.05</c:v>
                </c:pt>
                <c:pt idx="6">
                  <c:v>0.03</c:v>
                </c:pt>
                <c:pt idx="7" formatCode="###0%">
                  <c:v>0.05</c:v>
                </c:pt>
                <c:pt idx="8" formatCode="###0%">
                  <c:v>0.03</c:v>
                </c:pt>
                <c:pt idx="10">
                  <c:v>0.03</c:v>
                </c:pt>
                <c:pt idx="11">
                  <c:v>0.01</c:v>
                </c:pt>
                <c:pt idx="12" formatCode="###0%">
                  <c:v>0.02</c:v>
                </c:pt>
                <c:pt idx="13" formatCode="###0%">
                  <c:v>0.02</c:v>
                </c:pt>
                <c:pt idx="15">
                  <c:v>0.02</c:v>
                </c:pt>
                <c:pt idx="16">
                  <c:v>0.02</c:v>
                </c:pt>
                <c:pt idx="17" formatCode="###0%">
                  <c:v>0.04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AF9-400D-A17C-606190BCF6B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0.3</c:v>
                </c:pt>
                <c:pt idx="1">
                  <c:v>0.34</c:v>
                </c:pt>
                <c:pt idx="2" formatCode="###0%">
                  <c:v>0.32</c:v>
                </c:pt>
                <c:pt idx="3" formatCode="###0%">
                  <c:v>0.27</c:v>
                </c:pt>
                <c:pt idx="5">
                  <c:v>0.28999999999999998</c:v>
                </c:pt>
                <c:pt idx="6">
                  <c:v>0.26</c:v>
                </c:pt>
                <c:pt idx="7" formatCode="###0%">
                  <c:v>0.28000000000000003</c:v>
                </c:pt>
                <c:pt idx="8" formatCode="###0%">
                  <c:v>0.24</c:v>
                </c:pt>
                <c:pt idx="10">
                  <c:v>0.16</c:v>
                </c:pt>
                <c:pt idx="11">
                  <c:v>0.13</c:v>
                </c:pt>
                <c:pt idx="12" formatCode="###0%">
                  <c:v>0.13</c:v>
                </c:pt>
                <c:pt idx="13" formatCode="###0%">
                  <c:v>0.12</c:v>
                </c:pt>
                <c:pt idx="15">
                  <c:v>0.17</c:v>
                </c:pt>
                <c:pt idx="16">
                  <c:v>0.17</c:v>
                </c:pt>
                <c:pt idx="17" formatCode="###0%">
                  <c:v>0.14000000000000001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AF9-400D-A17C-606190BCF6B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0.28000000000000003</c:v>
                </c:pt>
                <c:pt idx="1">
                  <c:v>0.27</c:v>
                </c:pt>
                <c:pt idx="2" formatCode="###0%">
                  <c:v>0.27</c:v>
                </c:pt>
                <c:pt idx="3" formatCode="###0%">
                  <c:v>0.34</c:v>
                </c:pt>
                <c:pt idx="5">
                  <c:v>0.2</c:v>
                </c:pt>
                <c:pt idx="6">
                  <c:v>0.17</c:v>
                </c:pt>
                <c:pt idx="7" formatCode="###0%">
                  <c:v>0.24</c:v>
                </c:pt>
                <c:pt idx="8" formatCode="###0%">
                  <c:v>0.34</c:v>
                </c:pt>
                <c:pt idx="10">
                  <c:v>0.15</c:v>
                </c:pt>
                <c:pt idx="11">
                  <c:v>0.14000000000000001</c:v>
                </c:pt>
                <c:pt idx="12" formatCode="###0%">
                  <c:v>0.16</c:v>
                </c:pt>
                <c:pt idx="13" formatCode="###0%">
                  <c:v>0.18</c:v>
                </c:pt>
                <c:pt idx="15">
                  <c:v>0.12</c:v>
                </c:pt>
                <c:pt idx="16">
                  <c:v>0.1</c:v>
                </c:pt>
                <c:pt idx="17" formatCode="###0%">
                  <c:v>0.14000000000000001</c:v>
                </c:pt>
                <c:pt idx="18" formatCode="###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0.19</c:v>
                </c:pt>
                <c:pt idx="1">
                  <c:v>0.15</c:v>
                </c:pt>
                <c:pt idx="2" formatCode="###0%">
                  <c:v>0.21</c:v>
                </c:pt>
                <c:pt idx="3" formatCode="###0%">
                  <c:v>0.17</c:v>
                </c:pt>
                <c:pt idx="5">
                  <c:v>0.16</c:v>
                </c:pt>
                <c:pt idx="6">
                  <c:v>0.16</c:v>
                </c:pt>
                <c:pt idx="7" formatCode="###0%">
                  <c:v>0.12</c:v>
                </c:pt>
                <c:pt idx="8" formatCode="###0%">
                  <c:v>0.13</c:v>
                </c:pt>
                <c:pt idx="10">
                  <c:v>0.08</c:v>
                </c:pt>
                <c:pt idx="11">
                  <c:v>0.09</c:v>
                </c:pt>
                <c:pt idx="12" formatCode="###0%">
                  <c:v>0.1</c:v>
                </c:pt>
                <c:pt idx="13" formatCode="###0%">
                  <c:v>0.1</c:v>
                </c:pt>
                <c:pt idx="15">
                  <c:v>0.11</c:v>
                </c:pt>
                <c:pt idx="16">
                  <c:v>0.1</c:v>
                </c:pt>
                <c:pt idx="17" formatCode="###0%">
                  <c:v>0.08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0.09</c:v>
                </c:pt>
                <c:pt idx="1">
                  <c:v>0.14000000000000001</c:v>
                </c:pt>
                <c:pt idx="2" formatCode="###0%">
                  <c:v>0.08</c:v>
                </c:pt>
                <c:pt idx="3" formatCode="###0%">
                  <c:v>0.08</c:v>
                </c:pt>
                <c:pt idx="5">
                  <c:v>7.0000000000000007E-2</c:v>
                </c:pt>
                <c:pt idx="6">
                  <c:v>0.1</c:v>
                </c:pt>
                <c:pt idx="7" formatCode="###0%">
                  <c:v>0.1</c:v>
                </c:pt>
                <c:pt idx="8" formatCode="###0%">
                  <c:v>0.08</c:v>
                </c:pt>
                <c:pt idx="10">
                  <c:v>0.06</c:v>
                </c:pt>
                <c:pt idx="11">
                  <c:v>0.09</c:v>
                </c:pt>
                <c:pt idx="12" formatCode="###0%">
                  <c:v>0.05</c:v>
                </c:pt>
                <c:pt idx="13" formatCode="###0%">
                  <c:v>0.05</c:v>
                </c:pt>
                <c:pt idx="15">
                  <c:v>0.05</c:v>
                </c:pt>
                <c:pt idx="16">
                  <c:v>0.09</c:v>
                </c:pt>
                <c:pt idx="17" formatCode="###0%">
                  <c:v>0.05</c:v>
                </c:pt>
                <c:pt idx="18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7.0000000000000007E-2</c:v>
                </c:pt>
                <c:pt idx="1">
                  <c:v>7.0000000000000007E-2</c:v>
                </c:pt>
                <c:pt idx="2" formatCode="###0%">
                  <c:v>7.0000000000000007E-2</c:v>
                </c:pt>
                <c:pt idx="3" formatCode="###0%">
                  <c:v>0.09</c:v>
                </c:pt>
                <c:pt idx="5">
                  <c:v>0.04</c:v>
                </c:pt>
                <c:pt idx="6">
                  <c:v>0.08</c:v>
                </c:pt>
                <c:pt idx="7" formatCode="###0%">
                  <c:v>0.05</c:v>
                </c:pt>
                <c:pt idx="8" formatCode="###0%">
                  <c:v>0.06</c:v>
                </c:pt>
                <c:pt idx="10">
                  <c:v>0.08</c:v>
                </c:pt>
                <c:pt idx="11">
                  <c:v>7.0000000000000007E-2</c:v>
                </c:pt>
                <c:pt idx="12" formatCode="###0%">
                  <c:v>0.08</c:v>
                </c:pt>
                <c:pt idx="13" formatCode="###0%">
                  <c:v>0.08</c:v>
                </c:pt>
                <c:pt idx="15">
                  <c:v>0.02</c:v>
                </c:pt>
                <c:pt idx="16">
                  <c:v>0.08</c:v>
                </c:pt>
                <c:pt idx="17" formatCode="###0%">
                  <c:v>0.05</c:v>
                </c:pt>
                <c:pt idx="18" formatCode="###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AF9-400D-A17C-606190BCF6B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Q4 2022</c:v>
                </c:pt>
                <c:pt idx="1">
                  <c:v>Q3 2022</c:v>
                </c:pt>
                <c:pt idx="2">
                  <c:v>Q2 2022</c:v>
                </c:pt>
                <c:pt idx="3">
                  <c:v>Q4 2021</c:v>
                </c:pt>
                <c:pt idx="5">
                  <c:v>Q4 2022</c:v>
                </c:pt>
                <c:pt idx="6">
                  <c:v>Q3 2022</c:v>
                </c:pt>
                <c:pt idx="7">
                  <c:v>Q2 2022</c:v>
                </c:pt>
                <c:pt idx="8">
                  <c:v>Q4 2021</c:v>
                </c:pt>
                <c:pt idx="10">
                  <c:v>Q4 2022</c:v>
                </c:pt>
                <c:pt idx="11">
                  <c:v>Q3 2022</c:v>
                </c:pt>
                <c:pt idx="12">
                  <c:v>Q2 2022</c:v>
                </c:pt>
                <c:pt idx="13">
                  <c:v>Q4 2021</c:v>
                </c:pt>
                <c:pt idx="15">
                  <c:v>Q4 2022</c:v>
                </c:pt>
                <c:pt idx="16">
                  <c:v>Q3 2022</c:v>
                </c:pt>
                <c:pt idx="17">
                  <c:v>Q2 2022</c:v>
                </c:pt>
                <c:pt idx="18">
                  <c:v>Q4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0.03</c:v>
                </c:pt>
                <c:pt idx="1">
                  <c:v>0.02</c:v>
                </c:pt>
                <c:pt idx="2" formatCode="###0%">
                  <c:v>0.02</c:v>
                </c:pt>
                <c:pt idx="3" formatCode="###0%">
                  <c:v>0.02</c:v>
                </c:pt>
                <c:pt idx="5">
                  <c:v>0.18</c:v>
                </c:pt>
                <c:pt idx="6">
                  <c:v>0.2</c:v>
                </c:pt>
                <c:pt idx="7" formatCode="###0%">
                  <c:v>0.16</c:v>
                </c:pt>
                <c:pt idx="8" formatCode="###0%">
                  <c:v>0.13</c:v>
                </c:pt>
                <c:pt idx="10">
                  <c:v>0.45</c:v>
                </c:pt>
                <c:pt idx="11">
                  <c:v>0.48</c:v>
                </c:pt>
                <c:pt idx="12" formatCode="###0%">
                  <c:v>0.48</c:v>
                </c:pt>
                <c:pt idx="13" formatCode="###0%">
                  <c:v>0.44</c:v>
                </c:pt>
                <c:pt idx="15">
                  <c:v>0.51</c:v>
                </c:pt>
                <c:pt idx="16">
                  <c:v>0.46</c:v>
                </c:pt>
                <c:pt idx="17" formatCode="###0%">
                  <c:v>0.51</c:v>
                </c:pt>
                <c:pt idx="18" formatCode="###0%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36861728"/>
        <c:axId val="436860944"/>
      </c:barChart>
      <c:catAx>
        <c:axId val="4368617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36860944"/>
        <c:crosses val="autoZero"/>
        <c:auto val="1"/>
        <c:lblAlgn val="ctr"/>
        <c:lblOffset val="100"/>
        <c:noMultiLvlLbl val="0"/>
      </c:catAx>
      <c:valAx>
        <c:axId val="436860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368617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83B-4E82-B5B3-9947EE97EB29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683B-4E82-B5B3-9947EE97EB29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683B-4E82-B5B3-9947EE97EB29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683B-4E82-B5B3-9947EE97EB2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0.59</c:v>
                </c:pt>
                <c:pt idx="1">
                  <c:v>0.52</c:v>
                </c:pt>
                <c:pt idx="2">
                  <c:v>0.19</c:v>
                </c:pt>
                <c:pt idx="3">
                  <c:v>0.19</c:v>
                </c:pt>
                <c:pt idx="4">
                  <c:v>0.12</c:v>
                </c:pt>
                <c:pt idx="5">
                  <c:v>0.13</c:v>
                </c:pt>
                <c:pt idx="6">
                  <c:v>0.12</c:v>
                </c:pt>
                <c:pt idx="7">
                  <c:v>0.15</c:v>
                </c:pt>
                <c:pt idx="8">
                  <c:v>0.11</c:v>
                </c:pt>
                <c:pt idx="9">
                  <c:v>0.09</c:v>
                </c:pt>
                <c:pt idx="10">
                  <c:v>0.09</c:v>
                </c:pt>
                <c:pt idx="11">
                  <c:v>0.08</c:v>
                </c:pt>
                <c:pt idx="12">
                  <c:v>0.05</c:v>
                </c:pt>
                <c:pt idx="13">
                  <c:v>0.05</c:v>
                </c:pt>
                <c:pt idx="14">
                  <c:v>0.04</c:v>
                </c:pt>
                <c:pt idx="15">
                  <c:v>0.02</c:v>
                </c:pt>
                <c:pt idx="16">
                  <c:v>0.03</c:v>
                </c:pt>
                <c:pt idx="17">
                  <c:v>0.03</c:v>
                </c:pt>
                <c:pt idx="18">
                  <c:v>0</c:v>
                </c:pt>
                <c:pt idx="1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87576"/>
        <c:axId val="434676992"/>
      </c:barChart>
      <c:catAx>
        <c:axId val="4346875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76992"/>
        <c:crosses val="autoZero"/>
        <c:auto val="1"/>
        <c:lblAlgn val="ctr"/>
        <c:lblOffset val="100"/>
        <c:noMultiLvlLbl val="0"/>
      </c:catAx>
      <c:valAx>
        <c:axId val="43467699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8757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8E4-4BBC-BE1B-DEE28893BD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0.56999999999999995</c:v>
                </c:pt>
                <c:pt idx="1">
                  <c:v>0.53</c:v>
                </c:pt>
                <c:pt idx="2">
                  <c:v>0.24</c:v>
                </c:pt>
                <c:pt idx="3">
                  <c:v>0.22</c:v>
                </c:pt>
                <c:pt idx="4">
                  <c:v>0.18</c:v>
                </c:pt>
                <c:pt idx="5">
                  <c:v>0.16</c:v>
                </c:pt>
                <c:pt idx="6">
                  <c:v>0.08</c:v>
                </c:pt>
                <c:pt idx="7">
                  <c:v>0.09</c:v>
                </c:pt>
                <c:pt idx="8">
                  <c:v>0.12</c:v>
                </c:pt>
                <c:pt idx="9">
                  <c:v>0.11</c:v>
                </c:pt>
                <c:pt idx="10">
                  <c:v>0.09</c:v>
                </c:pt>
                <c:pt idx="11">
                  <c:v>0.11</c:v>
                </c:pt>
                <c:pt idx="12">
                  <c:v>0.06</c:v>
                </c:pt>
                <c:pt idx="13">
                  <c:v>0.06</c:v>
                </c:pt>
                <c:pt idx="14">
                  <c:v>0.04</c:v>
                </c:pt>
                <c:pt idx="15">
                  <c:v>0.02</c:v>
                </c:pt>
                <c:pt idx="16">
                  <c:v>0.02</c:v>
                </c:pt>
                <c:pt idx="17">
                  <c:v>0.02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75816"/>
        <c:axId val="434681696"/>
      </c:barChart>
      <c:catAx>
        <c:axId val="4346758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81696"/>
        <c:crosses val="autoZero"/>
        <c:auto val="1"/>
        <c:lblAlgn val="ctr"/>
        <c:lblOffset val="100"/>
        <c:noMultiLvlLbl val="0"/>
      </c:catAx>
      <c:valAx>
        <c:axId val="4346816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758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7F9-44B4-B328-85651396172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0.52</c:v>
                </c:pt>
                <c:pt idx="1">
                  <c:v>0.55000000000000004</c:v>
                </c:pt>
                <c:pt idx="2">
                  <c:v>0.17</c:v>
                </c:pt>
                <c:pt idx="3">
                  <c:v>0.16</c:v>
                </c:pt>
                <c:pt idx="4">
                  <c:v>0.15</c:v>
                </c:pt>
                <c:pt idx="5">
                  <c:v>0.13</c:v>
                </c:pt>
                <c:pt idx="6">
                  <c:v>0.14000000000000001</c:v>
                </c:pt>
                <c:pt idx="7">
                  <c:v>0.11</c:v>
                </c:pt>
                <c:pt idx="8">
                  <c:v>0.11</c:v>
                </c:pt>
                <c:pt idx="9">
                  <c:v>0.09</c:v>
                </c:pt>
                <c:pt idx="10">
                  <c:v>0.1</c:v>
                </c:pt>
                <c:pt idx="11">
                  <c:v>0.06</c:v>
                </c:pt>
                <c:pt idx="12">
                  <c:v>0.06</c:v>
                </c:pt>
                <c:pt idx="13">
                  <c:v>0.04</c:v>
                </c:pt>
                <c:pt idx="14">
                  <c:v>0.05</c:v>
                </c:pt>
                <c:pt idx="15">
                  <c:v>0.03</c:v>
                </c:pt>
                <c:pt idx="16">
                  <c:v>0.02</c:v>
                </c:pt>
                <c:pt idx="17">
                  <c:v>0.02</c:v>
                </c:pt>
                <c:pt idx="18">
                  <c:v>0.08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84048"/>
        <c:axId val="434684440"/>
      </c:barChart>
      <c:catAx>
        <c:axId val="4346840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84440"/>
        <c:crosses val="autoZero"/>
        <c:auto val="1"/>
        <c:lblAlgn val="ctr"/>
        <c:lblOffset val="100"/>
        <c:noMultiLvlLbl val="0"/>
      </c:catAx>
      <c:valAx>
        <c:axId val="4346844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8404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8B0-4E3B-9D9A-158BFC7EF6B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0.54</c:v>
                </c:pt>
                <c:pt idx="1">
                  <c:v>0.52</c:v>
                </c:pt>
                <c:pt idx="2">
                  <c:v>0.18</c:v>
                </c:pt>
                <c:pt idx="3">
                  <c:v>0.18</c:v>
                </c:pt>
                <c:pt idx="4">
                  <c:v>0.18</c:v>
                </c:pt>
                <c:pt idx="5">
                  <c:v>0.18</c:v>
                </c:pt>
                <c:pt idx="6">
                  <c:v>0.11</c:v>
                </c:pt>
                <c:pt idx="7">
                  <c:v>0.09</c:v>
                </c:pt>
                <c:pt idx="8">
                  <c:v>0.08</c:v>
                </c:pt>
                <c:pt idx="9">
                  <c:v>0.13</c:v>
                </c:pt>
                <c:pt idx="10">
                  <c:v>0.14000000000000001</c:v>
                </c:pt>
                <c:pt idx="11">
                  <c:v>0.08</c:v>
                </c:pt>
                <c:pt idx="12">
                  <c:v>0.06</c:v>
                </c:pt>
                <c:pt idx="13">
                  <c:v>0.03</c:v>
                </c:pt>
                <c:pt idx="14">
                  <c:v>0.03</c:v>
                </c:pt>
                <c:pt idx="15">
                  <c:v>0.03</c:v>
                </c:pt>
                <c:pt idx="16">
                  <c:v>0.03</c:v>
                </c:pt>
                <c:pt idx="17">
                  <c:v>0.01</c:v>
                </c:pt>
                <c:pt idx="18">
                  <c:v>0.13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690712"/>
        <c:axId val="434689144"/>
      </c:barChart>
      <c:catAx>
        <c:axId val="434690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689144"/>
        <c:crosses val="autoZero"/>
        <c:auto val="1"/>
        <c:lblAlgn val="ctr"/>
        <c:lblOffset val="100"/>
        <c:noMultiLvlLbl val="0"/>
      </c:catAx>
      <c:valAx>
        <c:axId val="4346891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6907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52B-4D82-B8E3-7CFE2E5E2FF0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152B-4D82-B8E3-7CFE2E5E2FF0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152B-4D82-B8E3-7CFE2E5E2F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0.54</c:v>
                </c:pt>
                <c:pt idx="1">
                  <c:v>0.44</c:v>
                </c:pt>
                <c:pt idx="2">
                  <c:v>0.25</c:v>
                </c:pt>
                <c:pt idx="3">
                  <c:v>0.15</c:v>
                </c:pt>
                <c:pt idx="4">
                  <c:v>0.47</c:v>
                </c:pt>
                <c:pt idx="5">
                  <c:v>0.52</c:v>
                </c:pt>
                <c:pt idx="6">
                  <c:v>0.46</c:v>
                </c:pt>
                <c:pt idx="7">
                  <c:v>0.28999999999999998</c:v>
                </c:pt>
                <c:pt idx="8">
                  <c:v>0.1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43240"/>
        <c:axId val="434746768"/>
      </c:barChart>
      <c:catAx>
        <c:axId val="4347432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46768"/>
        <c:crosses val="autoZero"/>
        <c:auto val="1"/>
        <c:lblAlgn val="ctr"/>
        <c:lblOffset val="100"/>
        <c:noMultiLvlLbl val="0"/>
      </c:catAx>
      <c:valAx>
        <c:axId val="4347467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4324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092-4F17-BB85-0326C00B18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0.55000000000000004</c:v>
                </c:pt>
                <c:pt idx="1">
                  <c:v>0.48</c:v>
                </c:pt>
                <c:pt idx="2">
                  <c:v>0.23</c:v>
                </c:pt>
                <c:pt idx="3">
                  <c:v>0.1</c:v>
                </c:pt>
                <c:pt idx="4">
                  <c:v>0.53</c:v>
                </c:pt>
                <c:pt idx="5">
                  <c:v>0.51</c:v>
                </c:pt>
                <c:pt idx="6">
                  <c:v>0.56999999999999995</c:v>
                </c:pt>
                <c:pt idx="7">
                  <c:v>0.32</c:v>
                </c:pt>
                <c:pt idx="8">
                  <c:v>0.11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44416"/>
        <c:axId val="434743632"/>
      </c:barChart>
      <c:catAx>
        <c:axId val="4347444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43632"/>
        <c:crosses val="autoZero"/>
        <c:auto val="1"/>
        <c:lblAlgn val="ctr"/>
        <c:lblOffset val="100"/>
        <c:noMultiLvlLbl val="0"/>
      </c:catAx>
      <c:valAx>
        <c:axId val="43474363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444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EBA-42BE-9E8F-109CCBEDF45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0.52</c:v>
                </c:pt>
                <c:pt idx="1">
                  <c:v>0.44</c:v>
                </c:pt>
                <c:pt idx="2">
                  <c:v>0.26</c:v>
                </c:pt>
                <c:pt idx="3">
                  <c:v>0.09</c:v>
                </c:pt>
                <c:pt idx="4">
                  <c:v>0.49</c:v>
                </c:pt>
                <c:pt idx="5">
                  <c:v>0.47</c:v>
                </c:pt>
                <c:pt idx="6">
                  <c:v>0.48</c:v>
                </c:pt>
                <c:pt idx="7">
                  <c:v>0.28000000000000003</c:v>
                </c:pt>
                <c:pt idx="8">
                  <c:v>0.1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38144"/>
        <c:axId val="434738536"/>
      </c:barChart>
      <c:catAx>
        <c:axId val="4347381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38536"/>
        <c:crosses val="autoZero"/>
        <c:auto val="1"/>
        <c:lblAlgn val="ctr"/>
        <c:lblOffset val="100"/>
        <c:noMultiLvlLbl val="0"/>
      </c:catAx>
      <c:valAx>
        <c:axId val="43473853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381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415-48A1-B584-EE07A58D7A7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</c:v>
                </c:pt>
                <c:pt idx="1">
                  <c:v>0.42</c:v>
                </c:pt>
                <c:pt idx="2">
                  <c:v>0.26</c:v>
                </c:pt>
                <c:pt idx="3">
                  <c:v>0.08</c:v>
                </c:pt>
                <c:pt idx="4">
                  <c:v>0.49</c:v>
                </c:pt>
                <c:pt idx="5">
                  <c:v>0.42</c:v>
                </c:pt>
                <c:pt idx="6">
                  <c:v>0.48</c:v>
                </c:pt>
                <c:pt idx="7">
                  <c:v>0.24</c:v>
                </c:pt>
                <c:pt idx="8">
                  <c:v>0.09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4754608"/>
        <c:axId val="434757352"/>
      </c:barChart>
      <c:catAx>
        <c:axId val="4347546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4757352"/>
        <c:crosses val="autoZero"/>
        <c:auto val="1"/>
        <c:lblAlgn val="ctr"/>
        <c:lblOffset val="100"/>
        <c:noMultiLvlLbl val="0"/>
      </c:catAx>
      <c:valAx>
        <c:axId val="43475735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3475460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BFF-4342-A0E2-9EF80F50218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0.74</c:v>
                </c:pt>
                <c:pt idx="1">
                  <c:v>0.6</c:v>
                </c:pt>
                <c:pt idx="2">
                  <c:v>0.23</c:v>
                </c:pt>
                <c:pt idx="3">
                  <c:v>0.2</c:v>
                </c:pt>
                <c:pt idx="4">
                  <c:v>0.17</c:v>
                </c:pt>
                <c:pt idx="5">
                  <c:v>0.14000000000000001</c:v>
                </c:pt>
                <c:pt idx="6">
                  <c:v>0.16</c:v>
                </c:pt>
                <c:pt idx="7">
                  <c:v>0.12</c:v>
                </c:pt>
                <c:pt idx="8">
                  <c:v>0.11</c:v>
                </c:pt>
                <c:pt idx="9">
                  <c:v>0.08</c:v>
                </c:pt>
                <c:pt idx="10">
                  <c:v>7.0000000000000007E-2</c:v>
                </c:pt>
                <c:pt idx="11">
                  <c:v>0.05</c:v>
                </c:pt>
                <c:pt idx="12">
                  <c:v>0.05</c:v>
                </c:pt>
                <c:pt idx="13">
                  <c:v>0.05</c:v>
                </c:pt>
                <c:pt idx="14">
                  <c:v>0.04</c:v>
                </c:pt>
                <c:pt idx="15">
                  <c:v>0.04</c:v>
                </c:pt>
                <c:pt idx="16">
                  <c:v>0.01</c:v>
                </c:pt>
                <c:pt idx="17">
                  <c:v>0</c:v>
                </c:pt>
                <c:pt idx="18">
                  <c:v>0.02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612704"/>
        <c:axId val="381615840"/>
      </c:barChart>
      <c:catAx>
        <c:axId val="3816127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1615840"/>
        <c:crosses val="autoZero"/>
        <c:auto val="1"/>
        <c:lblAlgn val="ctr"/>
        <c:lblOffset val="100"/>
        <c:noMultiLvlLbl val="0"/>
      </c:catAx>
      <c:valAx>
        <c:axId val="3816158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161270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Arkusz1!$A$2:$A$27</c:f>
              <c:strCache>
                <c:ptCount val="26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  <c:pt idx="10">
                  <c:v>Madej Wróbel</c:v>
                </c:pt>
                <c:pt idx="11">
                  <c:v>Olewnik</c:v>
                </c:pt>
                <c:pt idx="12">
                  <c:v>Baroni</c:v>
                </c:pt>
                <c:pt idx="13">
                  <c:v>Kraina Mięsa</c:v>
                </c:pt>
                <c:pt idx="14">
                  <c:v>Mazury Ełk</c:v>
                </c:pt>
                <c:pt idx="15">
                  <c:v>Berlinki</c:v>
                </c:pt>
                <c:pt idx="16">
                  <c:v>Drodsed</c:v>
                </c:pt>
                <c:pt idx="17">
                  <c:v>Indykpol</c:v>
                </c:pt>
                <c:pt idx="18">
                  <c:v>Jedynki</c:v>
                </c:pt>
                <c:pt idx="19">
                  <c:v>Nasze Smaki</c:v>
                </c:pt>
                <c:pt idx="20">
                  <c:v>Drobimex</c:v>
                </c:pt>
                <c:pt idx="21">
                  <c:v>Dulano</c:v>
                </c:pt>
                <c:pt idx="22">
                  <c:v>Konspol</c:v>
                </c:pt>
                <c:pt idx="23">
                  <c:v>Yano</c:v>
                </c:pt>
                <c:pt idx="24">
                  <c:v>Inne</c:v>
                </c:pt>
                <c:pt idx="25">
                  <c:v>nie znam żadnych</c:v>
                </c:pt>
              </c:strCache>
            </c:strRef>
          </c:cat>
          <c:val>
            <c:numRef>
              <c:f>Arkusz1!$C$2:$C$27</c:f>
              <c:numCache>
                <c:formatCode>###0%</c:formatCode>
                <c:ptCount val="26"/>
                <c:pt idx="0">
                  <c:v>0.13</c:v>
                </c:pt>
                <c:pt idx="1">
                  <c:v>7.0000000000000007E-2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</c:v>
                </c:pt>
                <c:pt idx="10">
                  <c:v>0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0%">
                  <c:v>0.02</c:v>
                </c:pt>
                <c:pt idx="25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18216"/>
        <c:axId val="433909200"/>
      </c:barChart>
      <c:catAx>
        <c:axId val="433918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09200"/>
        <c:crosses val="autoZero"/>
        <c:auto val="1"/>
        <c:lblAlgn val="ctr"/>
        <c:lblOffset val="100"/>
        <c:noMultiLvlLbl val="0"/>
      </c:catAx>
      <c:valAx>
        <c:axId val="43390920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182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Arkusz1!$A$2:$A$27</c:f>
              <c:strCache>
                <c:ptCount val="26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  <c:pt idx="10">
                  <c:v>Madej Wróbel</c:v>
                </c:pt>
                <c:pt idx="11">
                  <c:v>Olewnik</c:v>
                </c:pt>
                <c:pt idx="12">
                  <c:v>Baroni</c:v>
                </c:pt>
                <c:pt idx="13">
                  <c:v>Kraina Mięsa</c:v>
                </c:pt>
                <c:pt idx="14">
                  <c:v>Mazury Ełk</c:v>
                </c:pt>
                <c:pt idx="15">
                  <c:v>Berlinki</c:v>
                </c:pt>
                <c:pt idx="16">
                  <c:v>Drodsed</c:v>
                </c:pt>
                <c:pt idx="17">
                  <c:v>Indykpol</c:v>
                </c:pt>
                <c:pt idx="18">
                  <c:v>Jedynki</c:v>
                </c:pt>
                <c:pt idx="19">
                  <c:v>Nasze Smaki</c:v>
                </c:pt>
                <c:pt idx="20">
                  <c:v>Drobimex</c:v>
                </c:pt>
                <c:pt idx="21">
                  <c:v>Dulano</c:v>
                </c:pt>
                <c:pt idx="22">
                  <c:v>Konspol</c:v>
                </c:pt>
                <c:pt idx="23">
                  <c:v>Yano</c:v>
                </c:pt>
                <c:pt idx="24">
                  <c:v>Inne</c:v>
                </c:pt>
                <c:pt idx="25">
                  <c:v>nie znam żadnych</c:v>
                </c:pt>
              </c:strCache>
            </c:strRef>
          </c:cat>
          <c:val>
            <c:numRef>
              <c:f>Arkusz1!$B$2:$B$27</c:f>
              <c:numCache>
                <c:formatCode>0%</c:formatCode>
                <c:ptCount val="26"/>
                <c:pt idx="0">
                  <c:v>0.25</c:v>
                </c:pt>
                <c:pt idx="1">
                  <c:v>0.16</c:v>
                </c:pt>
                <c:pt idx="2">
                  <c:v>0.14000000000000001</c:v>
                </c:pt>
                <c:pt idx="3">
                  <c:v>0.14000000000000001</c:v>
                </c:pt>
                <c:pt idx="4">
                  <c:v>0.08</c:v>
                </c:pt>
                <c:pt idx="5">
                  <c:v>7.0000000000000007E-2</c:v>
                </c:pt>
                <c:pt idx="6">
                  <c:v>0.05</c:v>
                </c:pt>
                <c:pt idx="7">
                  <c:v>0.05</c:v>
                </c:pt>
                <c:pt idx="8">
                  <c:v>0.05</c:v>
                </c:pt>
                <c:pt idx="9">
                  <c:v>0.03</c:v>
                </c:pt>
                <c:pt idx="10">
                  <c:v>0.03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>
                  <c:v>0.06</c:v>
                </c:pt>
                <c:pt idx="25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14688"/>
        <c:axId val="433910376"/>
      </c:barChart>
      <c:catAx>
        <c:axId val="4339146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10376"/>
        <c:crosses val="autoZero"/>
        <c:auto val="1"/>
        <c:lblAlgn val="ctr"/>
        <c:lblOffset val="100"/>
        <c:noMultiLvlLbl val="0"/>
      </c:catAx>
      <c:valAx>
        <c:axId val="4339103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39146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Arkusz1!$A$2:$A$27</c:f>
              <c:strCache>
                <c:ptCount val="26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  <c:pt idx="10">
                  <c:v>Madej Wróbel</c:v>
                </c:pt>
                <c:pt idx="11">
                  <c:v>Olewnik</c:v>
                </c:pt>
                <c:pt idx="12">
                  <c:v>Baroni</c:v>
                </c:pt>
                <c:pt idx="13">
                  <c:v>Kraina Mięsa</c:v>
                </c:pt>
                <c:pt idx="14">
                  <c:v>Mazury Ełk</c:v>
                </c:pt>
                <c:pt idx="15">
                  <c:v>Berlinki</c:v>
                </c:pt>
                <c:pt idx="16">
                  <c:v>Drodsed</c:v>
                </c:pt>
                <c:pt idx="17">
                  <c:v>Indykpol</c:v>
                </c:pt>
                <c:pt idx="18">
                  <c:v>Jedynki</c:v>
                </c:pt>
                <c:pt idx="19">
                  <c:v>Nasze Smaki</c:v>
                </c:pt>
                <c:pt idx="20">
                  <c:v>Drobimex</c:v>
                </c:pt>
                <c:pt idx="21">
                  <c:v>Dulano</c:v>
                </c:pt>
                <c:pt idx="22">
                  <c:v>Konspol</c:v>
                </c:pt>
                <c:pt idx="23">
                  <c:v>Yano</c:v>
                </c:pt>
                <c:pt idx="24">
                  <c:v>Inne</c:v>
                </c:pt>
                <c:pt idx="25">
                  <c:v>nie znam żadnych</c:v>
                </c:pt>
              </c:strCache>
            </c:strRef>
          </c:cat>
          <c:val>
            <c:numRef>
              <c:f>Arkusz1!$D$2:$D$27</c:f>
              <c:numCache>
                <c:formatCode>###0%</c:formatCode>
                <c:ptCount val="26"/>
                <c:pt idx="0">
                  <c:v>0.76</c:v>
                </c:pt>
                <c:pt idx="1">
                  <c:v>0.74</c:v>
                </c:pt>
                <c:pt idx="2">
                  <c:v>0.72</c:v>
                </c:pt>
                <c:pt idx="3">
                  <c:v>0.72</c:v>
                </c:pt>
                <c:pt idx="4">
                  <c:v>0.45</c:v>
                </c:pt>
                <c:pt idx="5">
                  <c:v>0.42</c:v>
                </c:pt>
                <c:pt idx="6">
                  <c:v>0.53</c:v>
                </c:pt>
                <c:pt idx="7">
                  <c:v>0.48</c:v>
                </c:pt>
                <c:pt idx="8">
                  <c:v>0.45</c:v>
                </c:pt>
                <c:pt idx="9">
                  <c:v>0.52</c:v>
                </c:pt>
                <c:pt idx="10">
                  <c:v>0.38</c:v>
                </c:pt>
                <c:pt idx="11">
                  <c:v>0.43</c:v>
                </c:pt>
                <c:pt idx="12">
                  <c:v>0.08</c:v>
                </c:pt>
                <c:pt idx="13">
                  <c:v>0</c:v>
                </c:pt>
                <c:pt idx="14">
                  <c:v>7.0000000000000007E-2</c:v>
                </c:pt>
                <c:pt idx="15">
                  <c:v>0</c:v>
                </c:pt>
                <c:pt idx="16">
                  <c:v>0.22</c:v>
                </c:pt>
                <c:pt idx="17">
                  <c:v>0.44</c:v>
                </c:pt>
                <c:pt idx="18">
                  <c:v>0</c:v>
                </c:pt>
                <c:pt idx="19">
                  <c:v>0.18</c:v>
                </c:pt>
                <c:pt idx="20">
                  <c:v>0.15</c:v>
                </c:pt>
                <c:pt idx="21">
                  <c:v>0.06</c:v>
                </c:pt>
                <c:pt idx="22">
                  <c:v>0.21</c:v>
                </c:pt>
                <c:pt idx="23" formatCode="0%">
                  <c:v>0.09</c:v>
                </c:pt>
                <c:pt idx="24" formatCode="0%">
                  <c:v>0.1</c:v>
                </c:pt>
                <c:pt idx="25" formatCode="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3911552"/>
        <c:axId val="433909984"/>
      </c:barChart>
      <c:catAx>
        <c:axId val="433911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3909984"/>
        <c:crosses val="autoZero"/>
        <c:auto val="1"/>
        <c:lblAlgn val="ctr"/>
        <c:lblOffset val="100"/>
        <c:noMultiLvlLbl val="0"/>
      </c:catAx>
      <c:valAx>
        <c:axId val="43390998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339115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0.13</c:v>
                </c:pt>
                <c:pt idx="1">
                  <c:v>0.03</c:v>
                </c:pt>
                <c:pt idx="2">
                  <c:v>7.0000000000000007E-2</c:v>
                </c:pt>
                <c:pt idx="3">
                  <c:v>0.04</c:v>
                </c:pt>
                <c:pt idx="4">
                  <c:v>0.05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0.08</c:v>
                </c:pt>
                <c:pt idx="2">
                  <c:v>0.06</c:v>
                </c:pt>
                <c:pt idx="3">
                  <c:v>0.03</c:v>
                </c:pt>
                <c:pt idx="4">
                  <c:v>0.04</c:v>
                </c:pt>
                <c:pt idx="5">
                  <c:v>0.01</c:v>
                </c:pt>
                <c:pt idx="6">
                  <c:v>0.02</c:v>
                </c:pt>
                <c:pt idx="7">
                  <c:v>0.03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0.08</c:v>
                </c:pt>
                <c:pt idx="1">
                  <c:v>0.03</c:v>
                </c:pt>
                <c:pt idx="2">
                  <c:v>0.05</c:v>
                </c:pt>
                <c:pt idx="3">
                  <c:v>0.02</c:v>
                </c:pt>
                <c:pt idx="4">
                  <c:v>0.02</c:v>
                </c:pt>
                <c:pt idx="5">
                  <c:v>0.04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0.13</c:v>
                </c:pt>
                <c:pt idx="1">
                  <c:v>0.06</c:v>
                </c:pt>
                <c:pt idx="2">
                  <c:v>0.06</c:v>
                </c:pt>
                <c:pt idx="3">
                  <c:v>0.05</c:v>
                </c:pt>
                <c:pt idx="4">
                  <c:v>0.04</c:v>
                </c:pt>
                <c:pt idx="5">
                  <c:v>0.01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192776"/>
        <c:axId val="427193952"/>
      </c:barChart>
      <c:catAx>
        <c:axId val="4271927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193952"/>
        <c:crosses val="autoZero"/>
        <c:auto val="1"/>
        <c:lblAlgn val="ctr"/>
        <c:lblOffset val="100"/>
        <c:noMultiLvlLbl val="0"/>
      </c:catAx>
      <c:valAx>
        <c:axId val="4271939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1927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0.25</c:v>
                </c:pt>
                <c:pt idx="1">
                  <c:v>0.14000000000000001</c:v>
                </c:pt>
                <c:pt idx="2">
                  <c:v>0.16</c:v>
                </c:pt>
                <c:pt idx="3">
                  <c:v>0.14000000000000001</c:v>
                </c:pt>
                <c:pt idx="4">
                  <c:v>0.08</c:v>
                </c:pt>
                <c:pt idx="5">
                  <c:v>7.0000000000000007E-2</c:v>
                </c:pt>
                <c:pt idx="6">
                  <c:v>0.05</c:v>
                </c:pt>
                <c:pt idx="7">
                  <c:v>0.05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0.27</c:v>
                </c:pt>
                <c:pt idx="1">
                  <c:v>0.19</c:v>
                </c:pt>
                <c:pt idx="2">
                  <c:v>0.16</c:v>
                </c:pt>
                <c:pt idx="3">
                  <c:v>0.09</c:v>
                </c:pt>
                <c:pt idx="4">
                  <c:v>0.08</c:v>
                </c:pt>
                <c:pt idx="5">
                  <c:v>0.04</c:v>
                </c:pt>
                <c:pt idx="6">
                  <c:v>0.08</c:v>
                </c:pt>
                <c:pt idx="7">
                  <c:v>7.0000000000000007E-2</c:v>
                </c:pt>
                <c:pt idx="8">
                  <c:v>0.06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0.15</c:v>
                </c:pt>
                <c:pt idx="1">
                  <c:v>0.1</c:v>
                </c:pt>
                <c:pt idx="2">
                  <c:v>0.1</c:v>
                </c:pt>
                <c:pt idx="3">
                  <c:v>7.0000000000000007E-2</c:v>
                </c:pt>
                <c:pt idx="4">
                  <c:v>0.04</c:v>
                </c:pt>
                <c:pt idx="5">
                  <c:v>0.05</c:v>
                </c:pt>
                <c:pt idx="6">
                  <c:v>0.04</c:v>
                </c:pt>
                <c:pt idx="7">
                  <c:v>0.04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0.22</c:v>
                </c:pt>
                <c:pt idx="1">
                  <c:v>0.17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0.09</c:v>
                </c:pt>
                <c:pt idx="5">
                  <c:v>0.05</c:v>
                </c:pt>
                <c:pt idx="6">
                  <c:v>0.04</c:v>
                </c:pt>
                <c:pt idx="7">
                  <c:v>0.05</c:v>
                </c:pt>
                <c:pt idx="8">
                  <c:v>0.04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201792"/>
        <c:axId val="427199048"/>
      </c:barChart>
      <c:catAx>
        <c:axId val="4272017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199048"/>
        <c:crosses val="autoZero"/>
        <c:auto val="1"/>
        <c:lblAlgn val="ctr"/>
        <c:lblOffset val="100"/>
        <c:noMultiLvlLbl val="0"/>
      </c:catAx>
      <c:valAx>
        <c:axId val="4271990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2017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050-429D-8D8E-BEB07B72BDB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0.76</c:v>
                </c:pt>
                <c:pt idx="1">
                  <c:v>0.72</c:v>
                </c:pt>
                <c:pt idx="2">
                  <c:v>0.74</c:v>
                </c:pt>
                <c:pt idx="3">
                  <c:v>0.72</c:v>
                </c:pt>
                <c:pt idx="4">
                  <c:v>0.45</c:v>
                </c:pt>
                <c:pt idx="5">
                  <c:v>0.42</c:v>
                </c:pt>
                <c:pt idx="6">
                  <c:v>0.53</c:v>
                </c:pt>
                <c:pt idx="7">
                  <c:v>0.48</c:v>
                </c:pt>
                <c:pt idx="8">
                  <c:v>0.45</c:v>
                </c:pt>
                <c:pt idx="9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0.76</c:v>
                </c:pt>
                <c:pt idx="1">
                  <c:v>0.82</c:v>
                </c:pt>
                <c:pt idx="2">
                  <c:v>0.73</c:v>
                </c:pt>
                <c:pt idx="3">
                  <c:v>0.74</c:v>
                </c:pt>
                <c:pt idx="4">
                  <c:v>0.45</c:v>
                </c:pt>
                <c:pt idx="5">
                  <c:v>0.41</c:v>
                </c:pt>
                <c:pt idx="6">
                  <c:v>0.61</c:v>
                </c:pt>
                <c:pt idx="7">
                  <c:v>0.49</c:v>
                </c:pt>
                <c:pt idx="8">
                  <c:v>0.5</c:v>
                </c:pt>
                <c:pt idx="9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0.67</c:v>
                </c:pt>
                <c:pt idx="1">
                  <c:v>0.76</c:v>
                </c:pt>
                <c:pt idx="2">
                  <c:v>0.64</c:v>
                </c:pt>
                <c:pt idx="3">
                  <c:v>0.65</c:v>
                </c:pt>
                <c:pt idx="4">
                  <c:v>0.39</c:v>
                </c:pt>
                <c:pt idx="5">
                  <c:v>0.37</c:v>
                </c:pt>
                <c:pt idx="6">
                  <c:v>0.5</c:v>
                </c:pt>
                <c:pt idx="7">
                  <c:v>0.41</c:v>
                </c:pt>
                <c:pt idx="8">
                  <c:v>0.37</c:v>
                </c:pt>
                <c:pt idx="9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JBB</c:v>
                </c:pt>
                <c:pt idx="6">
                  <c:v>Kraina Wędlin</c:v>
                </c:pt>
                <c:pt idx="7">
                  <c:v>Duda</c:v>
                </c:pt>
                <c:pt idx="8">
                  <c:v>Balcerzak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0.73</c:v>
                </c:pt>
                <c:pt idx="1">
                  <c:v>0.8</c:v>
                </c:pt>
                <c:pt idx="2">
                  <c:v>0.75</c:v>
                </c:pt>
                <c:pt idx="3">
                  <c:v>0.71</c:v>
                </c:pt>
                <c:pt idx="4">
                  <c:v>0.48</c:v>
                </c:pt>
                <c:pt idx="5">
                  <c:v>0.4</c:v>
                </c:pt>
                <c:pt idx="6">
                  <c:v>0.54</c:v>
                </c:pt>
                <c:pt idx="7">
                  <c:v>0.48</c:v>
                </c:pt>
                <c:pt idx="8">
                  <c:v>0.43</c:v>
                </c:pt>
                <c:pt idx="9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195128"/>
        <c:axId val="427200616"/>
      </c:barChart>
      <c:catAx>
        <c:axId val="4271951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7200616"/>
        <c:crosses val="autoZero"/>
        <c:auto val="1"/>
        <c:lblAlgn val="ctr"/>
        <c:lblOffset val="100"/>
        <c:noMultiLvlLbl val="0"/>
      </c:catAx>
      <c:valAx>
        <c:axId val="4272006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7195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7199440"/>
        <c:axId val="427199832"/>
      </c:barChart>
      <c:catAx>
        <c:axId val="4271994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7199832"/>
        <c:crosses val="autoZero"/>
        <c:auto val="1"/>
        <c:lblAlgn val="ctr"/>
        <c:lblOffset val="100"/>
        <c:noMultiLvlLbl val="0"/>
      </c:catAx>
      <c:valAx>
        <c:axId val="4271998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71994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  <c:pt idx="10">
                  <c:v>Duda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Drobimex</c:v>
                </c:pt>
                <c:pt idx="17">
                  <c:v>Baroni</c:v>
                </c:pt>
                <c:pt idx="18">
                  <c:v>Mazury Ełk</c:v>
                </c:pt>
                <c:pt idx="19">
                  <c:v>Dolina Dobra</c:v>
                </c:pt>
                <c:pt idx="20">
                  <c:v>Inna</c:v>
                </c:pt>
                <c:pt idx="21">
                  <c:v>Yano</c:v>
                </c:pt>
                <c:pt idx="22">
                  <c:v>Dulano</c:v>
                </c:pt>
                <c:pt idx="23">
                  <c:v>Żadna z powyższych</c:v>
                </c:pt>
              </c:strCache>
            </c:strRef>
          </c:cat>
          <c:val>
            <c:numRef>
              <c:f>Arkusz1!$B$2:$B$25</c:f>
              <c:numCache>
                <c:formatCode>0%</c:formatCode>
                <c:ptCount val="24"/>
                <c:pt idx="0">
                  <c:v>0.56999999999999995</c:v>
                </c:pt>
                <c:pt idx="1">
                  <c:v>0.54</c:v>
                </c:pt>
                <c:pt idx="2">
                  <c:v>0.54</c:v>
                </c:pt>
                <c:pt idx="3">
                  <c:v>0.52</c:v>
                </c:pt>
                <c:pt idx="4">
                  <c:v>0.38</c:v>
                </c:pt>
                <c:pt idx="5">
                  <c:v>0.3</c:v>
                </c:pt>
                <c:pt idx="6">
                  <c:v>0.28000000000000003</c:v>
                </c:pt>
                <c:pt idx="7">
                  <c:v>0.24</c:v>
                </c:pt>
                <c:pt idx="8">
                  <c:v>0.24</c:v>
                </c:pt>
                <c:pt idx="9">
                  <c:v>0.24</c:v>
                </c:pt>
                <c:pt idx="10">
                  <c:v>0.21</c:v>
                </c:pt>
                <c:pt idx="11">
                  <c:v>0.21</c:v>
                </c:pt>
                <c:pt idx="12">
                  <c:v>0.2</c:v>
                </c:pt>
                <c:pt idx="13">
                  <c:v>0.1</c:v>
                </c:pt>
                <c:pt idx="14">
                  <c:v>0.1</c:v>
                </c:pt>
                <c:pt idx="15">
                  <c:v>7.0000000000000007E-2</c:v>
                </c:pt>
                <c:pt idx="16">
                  <c:v>7.0000000000000007E-2</c:v>
                </c:pt>
                <c:pt idx="17">
                  <c:v>0.04</c:v>
                </c:pt>
                <c:pt idx="18">
                  <c:v>0.04</c:v>
                </c:pt>
                <c:pt idx="19">
                  <c:v>0.04</c:v>
                </c:pt>
                <c:pt idx="20">
                  <c:v>0.03</c:v>
                </c:pt>
                <c:pt idx="21">
                  <c:v>0.02</c:v>
                </c:pt>
                <c:pt idx="22">
                  <c:v>0.02</c:v>
                </c:pt>
                <c:pt idx="2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0790312"/>
        <c:axId val="390791096"/>
      </c:barChart>
      <c:catAx>
        <c:axId val="3907903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0791096"/>
        <c:crosses val="autoZero"/>
        <c:auto val="1"/>
        <c:lblAlgn val="ctr"/>
        <c:lblOffset val="100"/>
        <c:noMultiLvlLbl val="0"/>
      </c:catAx>
      <c:valAx>
        <c:axId val="3907910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07903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  <c:pt idx="10">
                  <c:v>Duda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Drobimex</c:v>
                </c:pt>
                <c:pt idx="17">
                  <c:v>Baroni</c:v>
                </c:pt>
                <c:pt idx="18">
                  <c:v>Mazury Ełk</c:v>
                </c:pt>
                <c:pt idx="19">
                  <c:v>Dolina Dobra</c:v>
                </c:pt>
                <c:pt idx="20">
                  <c:v>Inna</c:v>
                </c:pt>
                <c:pt idx="21">
                  <c:v>Yano</c:v>
                </c:pt>
                <c:pt idx="22">
                  <c:v>Dulano</c:v>
                </c:pt>
                <c:pt idx="23">
                  <c:v>Żadna z powyższych</c:v>
                </c:pt>
              </c:strCache>
            </c:strRef>
          </c:cat>
          <c:val>
            <c:numRef>
              <c:f>Arkusz1!$C$2:$C$25</c:f>
              <c:numCache>
                <c:formatCode>0%</c:formatCode>
                <c:ptCount val="24"/>
                <c:pt idx="0">
                  <c:v>0.31</c:v>
                </c:pt>
                <c:pt idx="1">
                  <c:v>0.3</c:v>
                </c:pt>
                <c:pt idx="2">
                  <c:v>0.27</c:v>
                </c:pt>
                <c:pt idx="3">
                  <c:v>0.28999999999999998</c:v>
                </c:pt>
                <c:pt idx="4">
                  <c:v>0.22</c:v>
                </c:pt>
                <c:pt idx="5">
                  <c:v>0.17</c:v>
                </c:pt>
                <c:pt idx="6">
                  <c:v>0.13</c:v>
                </c:pt>
                <c:pt idx="7">
                  <c:v>0.09</c:v>
                </c:pt>
                <c:pt idx="8">
                  <c:v>0.05</c:v>
                </c:pt>
                <c:pt idx="9">
                  <c:v>0.05</c:v>
                </c:pt>
                <c:pt idx="10">
                  <c:v>7.0000000000000007E-2</c:v>
                </c:pt>
                <c:pt idx="11">
                  <c:v>0.04</c:v>
                </c:pt>
                <c:pt idx="12">
                  <c:v>0.05</c:v>
                </c:pt>
                <c:pt idx="13">
                  <c:v>0.05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0.02</c:v>
                </c:pt>
                <c:pt idx="18">
                  <c:v>0.02</c:v>
                </c:pt>
                <c:pt idx="19">
                  <c:v>0.02</c:v>
                </c:pt>
                <c:pt idx="20">
                  <c:v>0.04</c:v>
                </c:pt>
                <c:pt idx="21">
                  <c:v>0.01</c:v>
                </c:pt>
                <c:pt idx="22">
                  <c:v>0</c:v>
                </c:pt>
                <c:pt idx="2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0783648"/>
        <c:axId val="390786784"/>
      </c:barChart>
      <c:catAx>
        <c:axId val="3907836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0786784"/>
        <c:crosses val="autoZero"/>
        <c:auto val="1"/>
        <c:lblAlgn val="ctr"/>
        <c:lblOffset val="100"/>
        <c:noMultiLvlLbl val="0"/>
      </c:catAx>
      <c:valAx>
        <c:axId val="3907867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07836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  <c:pt idx="10">
                  <c:v>Duda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Drobimex</c:v>
                </c:pt>
                <c:pt idx="17">
                  <c:v>Baroni</c:v>
                </c:pt>
                <c:pt idx="18">
                  <c:v>Mazury Ełk</c:v>
                </c:pt>
                <c:pt idx="19">
                  <c:v>Dolina Dobra</c:v>
                </c:pt>
                <c:pt idx="20">
                  <c:v>Inna</c:v>
                </c:pt>
                <c:pt idx="21">
                  <c:v>Yano</c:v>
                </c:pt>
                <c:pt idx="22">
                  <c:v>Dulano</c:v>
                </c:pt>
                <c:pt idx="23">
                  <c:v>Żadna z powyższych</c:v>
                </c:pt>
              </c:strCache>
            </c:strRef>
          </c:cat>
          <c:val>
            <c:numRef>
              <c:f>Arkusz1!$E$2:$E$25</c:f>
              <c:numCache>
                <c:formatCode>0%</c:formatCode>
                <c:ptCount val="24"/>
                <c:pt idx="0">
                  <c:v>7.0000000000000007E-2</c:v>
                </c:pt>
                <c:pt idx="1">
                  <c:v>0.13</c:v>
                </c:pt>
                <c:pt idx="2">
                  <c:v>0.08</c:v>
                </c:pt>
                <c:pt idx="3">
                  <c:v>0.1</c:v>
                </c:pt>
                <c:pt idx="4">
                  <c:v>0.09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>
                  <c:v>0.04</c:v>
                </c:pt>
                <c:pt idx="21">
                  <c:v>0</c:v>
                </c:pt>
                <c:pt idx="22">
                  <c:v>0</c:v>
                </c:pt>
                <c:pt idx="2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0785216"/>
        <c:axId val="390787176"/>
      </c:barChart>
      <c:catAx>
        <c:axId val="390785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0787176"/>
        <c:crosses val="autoZero"/>
        <c:auto val="1"/>
        <c:lblAlgn val="ctr"/>
        <c:lblOffset val="100"/>
        <c:noMultiLvlLbl val="0"/>
      </c:catAx>
      <c:valAx>
        <c:axId val="3907871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07852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B91-4694-B341-2998CA37710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0.73</c:v>
                </c:pt>
                <c:pt idx="1">
                  <c:v>0.61</c:v>
                </c:pt>
                <c:pt idx="2">
                  <c:v>0.27</c:v>
                </c:pt>
                <c:pt idx="3">
                  <c:v>0.22</c:v>
                </c:pt>
                <c:pt idx="4">
                  <c:v>0.25</c:v>
                </c:pt>
                <c:pt idx="5">
                  <c:v>0.17</c:v>
                </c:pt>
                <c:pt idx="6">
                  <c:v>0.16</c:v>
                </c:pt>
                <c:pt idx="7">
                  <c:v>0.08</c:v>
                </c:pt>
                <c:pt idx="8">
                  <c:v>0.08</c:v>
                </c:pt>
                <c:pt idx="9">
                  <c:v>0.08</c:v>
                </c:pt>
                <c:pt idx="10">
                  <c:v>0.06</c:v>
                </c:pt>
                <c:pt idx="11">
                  <c:v>0.06</c:v>
                </c:pt>
                <c:pt idx="12">
                  <c:v>0.06</c:v>
                </c:pt>
                <c:pt idx="13">
                  <c:v>0.05</c:v>
                </c:pt>
                <c:pt idx="14">
                  <c:v>0.04</c:v>
                </c:pt>
                <c:pt idx="15">
                  <c:v>0.02</c:v>
                </c:pt>
                <c:pt idx="16">
                  <c:v>0.03</c:v>
                </c:pt>
                <c:pt idx="17">
                  <c:v>0</c:v>
                </c:pt>
                <c:pt idx="18">
                  <c:v>0.08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2986456"/>
        <c:axId val="382982144"/>
      </c:barChart>
      <c:catAx>
        <c:axId val="382986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2982144"/>
        <c:crosses val="autoZero"/>
        <c:auto val="1"/>
        <c:lblAlgn val="ctr"/>
        <c:lblOffset val="100"/>
        <c:noMultiLvlLbl val="0"/>
      </c:catAx>
      <c:valAx>
        <c:axId val="3829821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829864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Olewnik</c:v>
                </c:pt>
                <c:pt idx="8">
                  <c:v>Balcerzak</c:v>
                </c:pt>
                <c:pt idx="9">
                  <c:v>Henryk Kania</c:v>
                </c:pt>
                <c:pt idx="10">
                  <c:v>Duda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Nasze Smaki</c:v>
                </c:pt>
                <c:pt idx="14">
                  <c:v>Drosed</c:v>
                </c:pt>
                <c:pt idx="15">
                  <c:v>Konspol</c:v>
                </c:pt>
                <c:pt idx="16">
                  <c:v>Drobimex</c:v>
                </c:pt>
                <c:pt idx="17">
                  <c:v>Baroni</c:v>
                </c:pt>
                <c:pt idx="18">
                  <c:v>Mazury Ełk</c:v>
                </c:pt>
                <c:pt idx="19">
                  <c:v>Dolina Dobra</c:v>
                </c:pt>
                <c:pt idx="20">
                  <c:v>Inna</c:v>
                </c:pt>
                <c:pt idx="21">
                  <c:v>Yano</c:v>
                </c:pt>
                <c:pt idx="22">
                  <c:v>Dulano</c:v>
                </c:pt>
                <c:pt idx="23">
                  <c:v>Żadna z powyższych</c:v>
                </c:pt>
              </c:strCache>
            </c:strRef>
          </c:cat>
          <c:val>
            <c:numRef>
              <c:f>Arkusz1!$D$2:$D$25</c:f>
              <c:numCache>
                <c:formatCode>0%</c:formatCode>
                <c:ptCount val="24"/>
                <c:pt idx="0">
                  <c:v>0.19</c:v>
                </c:pt>
                <c:pt idx="1">
                  <c:v>0.21</c:v>
                </c:pt>
                <c:pt idx="2">
                  <c:v>0.18</c:v>
                </c:pt>
                <c:pt idx="3">
                  <c:v>0.21</c:v>
                </c:pt>
                <c:pt idx="4">
                  <c:v>0.15</c:v>
                </c:pt>
                <c:pt idx="5">
                  <c:v>0.13</c:v>
                </c:pt>
                <c:pt idx="6">
                  <c:v>0.09</c:v>
                </c:pt>
                <c:pt idx="7">
                  <c:v>0.05</c:v>
                </c:pt>
                <c:pt idx="8">
                  <c:v>0.03</c:v>
                </c:pt>
                <c:pt idx="9">
                  <c:v>0.03</c:v>
                </c:pt>
                <c:pt idx="10">
                  <c:v>0.05</c:v>
                </c:pt>
                <c:pt idx="11">
                  <c:v>0.02</c:v>
                </c:pt>
                <c:pt idx="12">
                  <c:v>0.02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0.02</c:v>
                </c:pt>
                <c:pt idx="20">
                  <c:v>0.05</c:v>
                </c:pt>
                <c:pt idx="21">
                  <c:v>0</c:v>
                </c:pt>
                <c:pt idx="22">
                  <c:v>0</c:v>
                </c:pt>
                <c:pt idx="2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90783256"/>
        <c:axId val="390789920"/>
      </c:barChart>
      <c:catAx>
        <c:axId val="390783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90789920"/>
        <c:crosses val="autoZero"/>
        <c:auto val="1"/>
        <c:lblAlgn val="ctr"/>
        <c:lblOffset val="100"/>
        <c:noMultiLvlLbl val="0"/>
      </c:catAx>
      <c:valAx>
        <c:axId val="3907899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907832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9AC-483C-9AAE-CA9E23B4462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0.54</c:v>
                </c:pt>
                <c:pt idx="1">
                  <c:v>0.56999999999999995</c:v>
                </c:pt>
                <c:pt idx="2">
                  <c:v>0.54</c:v>
                </c:pt>
                <c:pt idx="3">
                  <c:v>0.52</c:v>
                </c:pt>
                <c:pt idx="4">
                  <c:v>0.38</c:v>
                </c:pt>
                <c:pt idx="5">
                  <c:v>0.3</c:v>
                </c:pt>
                <c:pt idx="6">
                  <c:v>0.28000000000000003</c:v>
                </c:pt>
                <c:pt idx="7">
                  <c:v>0.24</c:v>
                </c:pt>
                <c:pt idx="8">
                  <c:v>0.21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0.65</c:v>
                </c:pt>
                <c:pt idx="1">
                  <c:v>0.59</c:v>
                </c:pt>
                <c:pt idx="2">
                  <c:v>0.55000000000000004</c:v>
                </c:pt>
                <c:pt idx="3">
                  <c:v>0.54</c:v>
                </c:pt>
                <c:pt idx="4">
                  <c:v>0.45</c:v>
                </c:pt>
                <c:pt idx="5">
                  <c:v>0.34</c:v>
                </c:pt>
                <c:pt idx="6">
                  <c:v>0.26</c:v>
                </c:pt>
                <c:pt idx="7">
                  <c:v>0.28999999999999998</c:v>
                </c:pt>
                <c:pt idx="8">
                  <c:v>0.26</c:v>
                </c:pt>
                <c:pt idx="9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0.59</c:v>
                </c:pt>
                <c:pt idx="1">
                  <c:v>0.51</c:v>
                </c:pt>
                <c:pt idx="2">
                  <c:v>0.45</c:v>
                </c:pt>
                <c:pt idx="3">
                  <c:v>0.44</c:v>
                </c:pt>
                <c:pt idx="4">
                  <c:v>0.37</c:v>
                </c:pt>
                <c:pt idx="5">
                  <c:v>0.27</c:v>
                </c:pt>
                <c:pt idx="6">
                  <c:v>0.24</c:v>
                </c:pt>
                <c:pt idx="7">
                  <c:v>0.21</c:v>
                </c:pt>
                <c:pt idx="8">
                  <c:v>0.18</c:v>
                </c:pt>
                <c:pt idx="9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0.64</c:v>
                </c:pt>
                <c:pt idx="1">
                  <c:v>0.54</c:v>
                </c:pt>
                <c:pt idx="2">
                  <c:v>0.56000000000000005</c:v>
                </c:pt>
                <c:pt idx="3">
                  <c:v>0.49</c:v>
                </c:pt>
                <c:pt idx="4">
                  <c:v>0.38</c:v>
                </c:pt>
                <c:pt idx="5">
                  <c:v>0.32</c:v>
                </c:pt>
                <c:pt idx="6">
                  <c:v>0.23</c:v>
                </c:pt>
                <c:pt idx="7">
                  <c:v>0.25</c:v>
                </c:pt>
                <c:pt idx="8">
                  <c:v>0.23</c:v>
                </c:pt>
                <c:pt idx="9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76328"/>
        <c:axId val="459673584"/>
      </c:barChart>
      <c:catAx>
        <c:axId val="459676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73584"/>
        <c:crosses val="autoZero"/>
        <c:auto val="1"/>
        <c:lblAlgn val="ctr"/>
        <c:lblOffset val="100"/>
        <c:noMultiLvlLbl val="0"/>
      </c:catAx>
      <c:valAx>
        <c:axId val="45967358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763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20E-49F5-B908-C66D83B0016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</c:v>
                </c:pt>
                <c:pt idx="1">
                  <c:v>0.31</c:v>
                </c:pt>
                <c:pt idx="2">
                  <c:v>0.27</c:v>
                </c:pt>
                <c:pt idx="3">
                  <c:v>0.28999999999999998</c:v>
                </c:pt>
                <c:pt idx="4">
                  <c:v>0.22</c:v>
                </c:pt>
                <c:pt idx="5">
                  <c:v>0.17</c:v>
                </c:pt>
                <c:pt idx="6">
                  <c:v>0.13</c:v>
                </c:pt>
                <c:pt idx="7">
                  <c:v>0.05</c:v>
                </c:pt>
                <c:pt idx="8">
                  <c:v>7.0000000000000007E-2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0.37</c:v>
                </c:pt>
                <c:pt idx="1">
                  <c:v>0.32</c:v>
                </c:pt>
                <c:pt idx="2">
                  <c:v>0.25</c:v>
                </c:pt>
                <c:pt idx="3">
                  <c:v>0.27</c:v>
                </c:pt>
                <c:pt idx="4">
                  <c:v>0.31</c:v>
                </c:pt>
                <c:pt idx="5">
                  <c:v>0.17</c:v>
                </c:pt>
                <c:pt idx="6">
                  <c:v>0.11</c:v>
                </c:pt>
                <c:pt idx="7">
                  <c:v>0.08</c:v>
                </c:pt>
                <c:pt idx="8">
                  <c:v>0.1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0.35</c:v>
                </c:pt>
                <c:pt idx="1">
                  <c:v>0.28000000000000003</c:v>
                </c:pt>
                <c:pt idx="2">
                  <c:v>0.21</c:v>
                </c:pt>
                <c:pt idx="3">
                  <c:v>0.21</c:v>
                </c:pt>
                <c:pt idx="4">
                  <c:v>0.23</c:v>
                </c:pt>
                <c:pt idx="5">
                  <c:v>0.12</c:v>
                </c:pt>
                <c:pt idx="6">
                  <c:v>0.13</c:v>
                </c:pt>
                <c:pt idx="7">
                  <c:v>7.0000000000000007E-2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0.35</c:v>
                </c:pt>
                <c:pt idx="1">
                  <c:v>0.28000000000000003</c:v>
                </c:pt>
                <c:pt idx="2">
                  <c:v>0.28000000000000003</c:v>
                </c:pt>
                <c:pt idx="3">
                  <c:v>0.23</c:v>
                </c:pt>
                <c:pt idx="4">
                  <c:v>0.2</c:v>
                </c:pt>
                <c:pt idx="5">
                  <c:v>0.14000000000000001</c:v>
                </c:pt>
                <c:pt idx="6">
                  <c:v>7.0000000000000007E-2</c:v>
                </c:pt>
                <c:pt idx="7">
                  <c:v>0.05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68096"/>
        <c:axId val="459677112"/>
      </c:barChart>
      <c:catAx>
        <c:axId val="4596680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77112"/>
        <c:crosses val="autoZero"/>
        <c:auto val="1"/>
        <c:lblAlgn val="ctr"/>
        <c:lblOffset val="100"/>
        <c:noMultiLvlLbl val="0"/>
      </c:catAx>
      <c:valAx>
        <c:axId val="45967711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680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0.21</c:v>
                </c:pt>
                <c:pt idx="1">
                  <c:v>0.19</c:v>
                </c:pt>
                <c:pt idx="2">
                  <c:v>0.18</c:v>
                </c:pt>
                <c:pt idx="3">
                  <c:v>0.21</c:v>
                </c:pt>
                <c:pt idx="4">
                  <c:v>0.15</c:v>
                </c:pt>
                <c:pt idx="5">
                  <c:v>0.13</c:v>
                </c:pt>
                <c:pt idx="6">
                  <c:v>0.09</c:v>
                </c:pt>
                <c:pt idx="7">
                  <c:v>0.03</c:v>
                </c:pt>
                <c:pt idx="8">
                  <c:v>0.05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0.25</c:v>
                </c:pt>
                <c:pt idx="1">
                  <c:v>0.24</c:v>
                </c:pt>
                <c:pt idx="2">
                  <c:v>0.13</c:v>
                </c:pt>
                <c:pt idx="3">
                  <c:v>0.22</c:v>
                </c:pt>
                <c:pt idx="4">
                  <c:v>0.23</c:v>
                </c:pt>
                <c:pt idx="5">
                  <c:v>0.12</c:v>
                </c:pt>
                <c:pt idx="6">
                  <c:v>0.08</c:v>
                </c:pt>
                <c:pt idx="7">
                  <c:v>0.04</c:v>
                </c:pt>
                <c:pt idx="8">
                  <c:v>0.06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0.23</c:v>
                </c:pt>
                <c:pt idx="1">
                  <c:v>0.15</c:v>
                </c:pt>
                <c:pt idx="2">
                  <c:v>0.12</c:v>
                </c:pt>
                <c:pt idx="3">
                  <c:v>0.12</c:v>
                </c:pt>
                <c:pt idx="4">
                  <c:v>0.17</c:v>
                </c:pt>
                <c:pt idx="5">
                  <c:v>0.1</c:v>
                </c:pt>
                <c:pt idx="6">
                  <c:v>0.08</c:v>
                </c:pt>
                <c:pt idx="7">
                  <c:v>0.02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0.22</c:v>
                </c:pt>
                <c:pt idx="1">
                  <c:v>0.21</c:v>
                </c:pt>
                <c:pt idx="2">
                  <c:v>0.18</c:v>
                </c:pt>
                <c:pt idx="3">
                  <c:v>0.15</c:v>
                </c:pt>
                <c:pt idx="4">
                  <c:v>0.14000000000000001</c:v>
                </c:pt>
                <c:pt idx="5">
                  <c:v>0.09</c:v>
                </c:pt>
                <c:pt idx="6">
                  <c:v>0.06</c:v>
                </c:pt>
                <c:pt idx="7">
                  <c:v>0.03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69272"/>
        <c:axId val="459666920"/>
      </c:barChart>
      <c:catAx>
        <c:axId val="4596692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66920"/>
        <c:crosses val="autoZero"/>
        <c:auto val="1"/>
        <c:lblAlgn val="ctr"/>
        <c:lblOffset val="100"/>
        <c:noMultiLvlLbl val="0"/>
      </c:catAx>
      <c:valAx>
        <c:axId val="45966692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692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68F-4AA6-8C62-F53EB1AA057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0.13</c:v>
                </c:pt>
                <c:pt idx="1">
                  <c:v>7.0000000000000007E-2</c:v>
                </c:pt>
                <c:pt idx="2">
                  <c:v>0.08</c:v>
                </c:pt>
                <c:pt idx="3">
                  <c:v>0.1</c:v>
                </c:pt>
                <c:pt idx="4">
                  <c:v>0.09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0.12</c:v>
                </c:pt>
                <c:pt idx="1">
                  <c:v>0.1</c:v>
                </c:pt>
                <c:pt idx="2">
                  <c:v>0.04</c:v>
                </c:pt>
                <c:pt idx="3">
                  <c:v>0.11</c:v>
                </c:pt>
                <c:pt idx="4">
                  <c:v>0.13</c:v>
                </c:pt>
                <c:pt idx="5">
                  <c:v>0.08</c:v>
                </c:pt>
                <c:pt idx="6">
                  <c:v>0.03</c:v>
                </c:pt>
                <c:pt idx="7">
                  <c:v>0.01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0.05</c:v>
                </c:pt>
                <c:pt idx="2">
                  <c:v>0.06</c:v>
                </c:pt>
                <c:pt idx="3">
                  <c:v>0.08</c:v>
                </c:pt>
                <c:pt idx="4">
                  <c:v>0.11</c:v>
                </c:pt>
                <c:pt idx="5">
                  <c:v>0.05</c:v>
                </c:pt>
                <c:pt idx="6">
                  <c:v>0.06</c:v>
                </c:pt>
                <c:pt idx="7">
                  <c:v>0</c:v>
                </c:pt>
                <c:pt idx="8">
                  <c:v>0.01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Duda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0.12</c:v>
                </c:pt>
                <c:pt idx="1">
                  <c:v>0.11</c:v>
                </c:pt>
                <c:pt idx="2">
                  <c:v>0.08</c:v>
                </c:pt>
                <c:pt idx="3">
                  <c:v>0.09</c:v>
                </c:pt>
                <c:pt idx="4">
                  <c:v>0.09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0.02</c:v>
                </c:pt>
                <c:pt idx="8" formatCode="General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75152"/>
        <c:axId val="459672800"/>
      </c:barChart>
      <c:catAx>
        <c:axId val="4596751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9672800"/>
        <c:crosses val="autoZero"/>
        <c:auto val="1"/>
        <c:lblAlgn val="ctr"/>
        <c:lblOffset val="100"/>
        <c:noMultiLvlLbl val="0"/>
      </c:catAx>
      <c:valAx>
        <c:axId val="45967280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596751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Q4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Q4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9670056"/>
        <c:axId val="459673192"/>
      </c:barChart>
      <c:catAx>
        <c:axId val="459670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9673192"/>
        <c:crosses val="autoZero"/>
        <c:auto val="1"/>
        <c:lblAlgn val="ctr"/>
        <c:lblOffset val="100"/>
        <c:noMultiLvlLbl val="0"/>
      </c:catAx>
      <c:valAx>
        <c:axId val="459673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596700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Inna</c:v>
                </c:pt>
                <c:pt idx="8">
                  <c:v>Duda</c:v>
                </c:pt>
                <c:pt idx="9">
                  <c:v>Olewnik</c:v>
                </c:pt>
                <c:pt idx="10">
                  <c:v>Henryk Kania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Balcerzak</c:v>
                </c:pt>
                <c:pt idx="14">
                  <c:v>Nasze Smaki</c:v>
                </c:pt>
                <c:pt idx="15">
                  <c:v>Dolina Dobra</c:v>
                </c:pt>
                <c:pt idx="16">
                  <c:v>Mazury Ełk</c:v>
                </c:pt>
                <c:pt idx="17">
                  <c:v>Baroni</c:v>
                </c:pt>
                <c:pt idx="18">
                  <c:v>Drobimex</c:v>
                </c:pt>
                <c:pt idx="19">
                  <c:v>Drosed</c:v>
                </c:pt>
                <c:pt idx="20">
                  <c:v>Dulano</c:v>
                </c:pt>
                <c:pt idx="21">
                  <c:v>Konspol</c:v>
                </c:pt>
                <c:pt idx="22">
                  <c:v>Yano</c:v>
                </c:pt>
                <c:pt idx="23">
                  <c:v>Nie kupuję w ogóle</c:v>
                </c:pt>
              </c:strCache>
            </c:strRef>
          </c:cat>
          <c:val>
            <c:numRef>
              <c:f>Arkusz1!$B$2:$B$25</c:f>
              <c:numCache>
                <c:formatCode>0%</c:formatCode>
                <c:ptCount val="24"/>
                <c:pt idx="0">
                  <c:v>0.19</c:v>
                </c:pt>
                <c:pt idx="1">
                  <c:v>0.18</c:v>
                </c:pt>
                <c:pt idx="2">
                  <c:v>0.18</c:v>
                </c:pt>
                <c:pt idx="3">
                  <c:v>0.15</c:v>
                </c:pt>
                <c:pt idx="4">
                  <c:v>0.1</c:v>
                </c:pt>
                <c:pt idx="5">
                  <c:v>7.0000000000000007E-2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0.05</c:v>
                </c:pt>
                <c:pt idx="9">
                  <c:v>0.05</c:v>
                </c:pt>
                <c:pt idx="10">
                  <c:v>0.04</c:v>
                </c:pt>
                <c:pt idx="11">
                  <c:v>0.04</c:v>
                </c:pt>
                <c:pt idx="12">
                  <c:v>0.04</c:v>
                </c:pt>
                <c:pt idx="13">
                  <c:v>0.03</c:v>
                </c:pt>
                <c:pt idx="14">
                  <c:v>0.02</c:v>
                </c:pt>
                <c:pt idx="15">
                  <c:v>0.02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450616"/>
        <c:axId val="439449440"/>
      </c:barChart>
      <c:catAx>
        <c:axId val="439450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449440"/>
        <c:crosses val="autoZero"/>
        <c:auto val="1"/>
        <c:lblAlgn val="ctr"/>
        <c:lblOffset val="100"/>
        <c:noMultiLvlLbl val="0"/>
      </c:catAx>
      <c:valAx>
        <c:axId val="4394494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4506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Inna</c:v>
                </c:pt>
                <c:pt idx="8">
                  <c:v>Duda</c:v>
                </c:pt>
                <c:pt idx="9">
                  <c:v>Olewnik</c:v>
                </c:pt>
                <c:pt idx="10">
                  <c:v>Henryk Kania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Balcerzak</c:v>
                </c:pt>
                <c:pt idx="14">
                  <c:v>Nasze Smaki</c:v>
                </c:pt>
                <c:pt idx="15">
                  <c:v>Dolina Dobra</c:v>
                </c:pt>
                <c:pt idx="16">
                  <c:v>Mazury Ełk</c:v>
                </c:pt>
                <c:pt idx="17">
                  <c:v>Baroni</c:v>
                </c:pt>
                <c:pt idx="18">
                  <c:v>Drobimex</c:v>
                </c:pt>
                <c:pt idx="19">
                  <c:v>Drosed</c:v>
                </c:pt>
                <c:pt idx="20">
                  <c:v>Dulano</c:v>
                </c:pt>
                <c:pt idx="21">
                  <c:v>Konspol</c:v>
                </c:pt>
                <c:pt idx="22">
                  <c:v>Yano</c:v>
                </c:pt>
                <c:pt idx="23">
                  <c:v>Nie kupuję w ogóle</c:v>
                </c:pt>
              </c:strCache>
            </c:strRef>
          </c:cat>
          <c:val>
            <c:numRef>
              <c:f>Arkusz1!$C$2:$C$25</c:f>
              <c:numCache>
                <c:formatCode>0%</c:formatCode>
                <c:ptCount val="24"/>
                <c:pt idx="0">
                  <c:v>0.19</c:v>
                </c:pt>
                <c:pt idx="1">
                  <c:v>0.15</c:v>
                </c:pt>
                <c:pt idx="2">
                  <c:v>0.17</c:v>
                </c:pt>
                <c:pt idx="3">
                  <c:v>0.16</c:v>
                </c:pt>
                <c:pt idx="4">
                  <c:v>0.1</c:v>
                </c:pt>
                <c:pt idx="5">
                  <c:v>0.08</c:v>
                </c:pt>
                <c:pt idx="6">
                  <c:v>0.1</c:v>
                </c:pt>
                <c:pt idx="7">
                  <c:v>0.05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  <c:pt idx="11">
                  <c:v>0.01</c:v>
                </c:pt>
                <c:pt idx="12">
                  <c:v>0.02</c:v>
                </c:pt>
                <c:pt idx="13">
                  <c:v>0.01</c:v>
                </c:pt>
                <c:pt idx="14">
                  <c:v>0.02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</c:v>
                </c:pt>
                <c:pt idx="21">
                  <c:v>0.01</c:v>
                </c:pt>
                <c:pt idx="22">
                  <c:v>0</c:v>
                </c:pt>
                <c:pt idx="2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456496"/>
        <c:axId val="439451008"/>
      </c:barChart>
      <c:catAx>
        <c:axId val="439456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451008"/>
        <c:crosses val="autoZero"/>
        <c:auto val="1"/>
        <c:lblAlgn val="ctr"/>
        <c:lblOffset val="100"/>
        <c:noMultiLvlLbl val="0"/>
      </c:catAx>
      <c:valAx>
        <c:axId val="4394510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4564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Inna</c:v>
                </c:pt>
                <c:pt idx="8">
                  <c:v>Duda</c:v>
                </c:pt>
                <c:pt idx="9">
                  <c:v>Olewnik</c:v>
                </c:pt>
                <c:pt idx="10">
                  <c:v>Henryk Kania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Balcerzak</c:v>
                </c:pt>
                <c:pt idx="14">
                  <c:v>Nasze Smaki</c:v>
                </c:pt>
                <c:pt idx="15">
                  <c:v>Dolina Dobra</c:v>
                </c:pt>
                <c:pt idx="16">
                  <c:v>Mazury Ełk</c:v>
                </c:pt>
                <c:pt idx="17">
                  <c:v>Baroni</c:v>
                </c:pt>
                <c:pt idx="18">
                  <c:v>Drobimex</c:v>
                </c:pt>
                <c:pt idx="19">
                  <c:v>Drosed</c:v>
                </c:pt>
                <c:pt idx="20">
                  <c:v>Dulano</c:v>
                </c:pt>
                <c:pt idx="21">
                  <c:v>Konspol</c:v>
                </c:pt>
                <c:pt idx="22">
                  <c:v>Yano</c:v>
                </c:pt>
                <c:pt idx="23">
                  <c:v>Nie kupuję w ogóle</c:v>
                </c:pt>
              </c:strCache>
            </c:strRef>
          </c:cat>
          <c:val>
            <c:numRef>
              <c:f>Arkusz1!$E$2:$E$25</c:f>
              <c:numCache>
                <c:formatCode>0%</c:formatCode>
                <c:ptCount val="24"/>
                <c:pt idx="0">
                  <c:v>0.03</c:v>
                </c:pt>
                <c:pt idx="1">
                  <c:v>7.0000000000000007E-2</c:v>
                </c:pt>
                <c:pt idx="2">
                  <c:v>0.02</c:v>
                </c:pt>
                <c:pt idx="3">
                  <c:v>0.05</c:v>
                </c:pt>
                <c:pt idx="4">
                  <c:v>0.03</c:v>
                </c:pt>
                <c:pt idx="5">
                  <c:v>0.05</c:v>
                </c:pt>
                <c:pt idx="6">
                  <c:v>0.03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  <c:pt idx="11">
                  <c:v>0.03</c:v>
                </c:pt>
                <c:pt idx="12">
                  <c:v>0.01</c:v>
                </c:pt>
                <c:pt idx="13">
                  <c:v>0.02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0.01</c:v>
                </c:pt>
                <c:pt idx="18">
                  <c:v>0.01</c:v>
                </c:pt>
                <c:pt idx="19">
                  <c:v>0.03</c:v>
                </c:pt>
                <c:pt idx="20">
                  <c:v>0</c:v>
                </c:pt>
                <c:pt idx="21">
                  <c:v>0.02</c:v>
                </c:pt>
                <c:pt idx="22">
                  <c:v>0.01</c:v>
                </c:pt>
                <c:pt idx="23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452576"/>
        <c:axId val="439452184"/>
      </c:barChart>
      <c:catAx>
        <c:axId val="4394525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452184"/>
        <c:crosses val="autoZero"/>
        <c:auto val="1"/>
        <c:lblAlgn val="ctr"/>
        <c:lblOffset val="100"/>
        <c:noMultiLvlLbl val="0"/>
      </c:catAx>
      <c:valAx>
        <c:axId val="4394521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4525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JBB</c:v>
                </c:pt>
                <c:pt idx="6">
                  <c:v>Pikok</c:v>
                </c:pt>
                <c:pt idx="7">
                  <c:v>Inna</c:v>
                </c:pt>
                <c:pt idx="8">
                  <c:v>Duda</c:v>
                </c:pt>
                <c:pt idx="9">
                  <c:v>Olewnik</c:v>
                </c:pt>
                <c:pt idx="10">
                  <c:v>Henryk Kania</c:v>
                </c:pt>
                <c:pt idx="11">
                  <c:v>Indykpol</c:v>
                </c:pt>
                <c:pt idx="12">
                  <c:v>Madej Wróbel</c:v>
                </c:pt>
                <c:pt idx="13">
                  <c:v>Balcerzak</c:v>
                </c:pt>
                <c:pt idx="14">
                  <c:v>Nasze Smaki</c:v>
                </c:pt>
                <c:pt idx="15">
                  <c:v>Dolina Dobra</c:v>
                </c:pt>
                <c:pt idx="16">
                  <c:v>Mazury Ełk</c:v>
                </c:pt>
                <c:pt idx="17">
                  <c:v>Baroni</c:v>
                </c:pt>
                <c:pt idx="18">
                  <c:v>Drobimex</c:v>
                </c:pt>
                <c:pt idx="19">
                  <c:v>Drosed</c:v>
                </c:pt>
                <c:pt idx="20">
                  <c:v>Dulano</c:v>
                </c:pt>
                <c:pt idx="21">
                  <c:v>Konspol</c:v>
                </c:pt>
                <c:pt idx="22">
                  <c:v>Yano</c:v>
                </c:pt>
                <c:pt idx="23">
                  <c:v>Nie kupuję w ogóle</c:v>
                </c:pt>
              </c:strCache>
            </c:strRef>
          </c:cat>
          <c:val>
            <c:numRef>
              <c:f>Arkusz1!$D$2:$D$25</c:f>
              <c:numCache>
                <c:formatCode>0%</c:formatCode>
                <c:ptCount val="24"/>
                <c:pt idx="0">
                  <c:v>0.13</c:v>
                </c:pt>
                <c:pt idx="1">
                  <c:v>0.18</c:v>
                </c:pt>
                <c:pt idx="2">
                  <c:v>0.15</c:v>
                </c:pt>
                <c:pt idx="3">
                  <c:v>0.14000000000000001</c:v>
                </c:pt>
                <c:pt idx="4">
                  <c:v>0.08</c:v>
                </c:pt>
                <c:pt idx="5">
                  <c:v>0.08</c:v>
                </c:pt>
                <c:pt idx="6">
                  <c:v>7.0000000000000007E-2</c:v>
                </c:pt>
                <c:pt idx="7">
                  <c:v>7.0000000000000007E-2</c:v>
                </c:pt>
                <c:pt idx="8">
                  <c:v>0.03</c:v>
                </c:pt>
                <c:pt idx="9">
                  <c:v>0.05</c:v>
                </c:pt>
                <c:pt idx="10">
                  <c:v>0.03</c:v>
                </c:pt>
                <c:pt idx="11">
                  <c:v>0.01</c:v>
                </c:pt>
                <c:pt idx="12">
                  <c:v>0.04</c:v>
                </c:pt>
                <c:pt idx="13">
                  <c:v>0.03</c:v>
                </c:pt>
                <c:pt idx="14">
                  <c:v>0.02</c:v>
                </c:pt>
                <c:pt idx="15">
                  <c:v>0.02</c:v>
                </c:pt>
                <c:pt idx="16">
                  <c:v>0.01</c:v>
                </c:pt>
                <c:pt idx="17">
                  <c:v>0.02</c:v>
                </c:pt>
                <c:pt idx="18">
                  <c:v>0.01</c:v>
                </c:pt>
                <c:pt idx="19">
                  <c:v>0.01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9456888"/>
        <c:axId val="439449048"/>
      </c:barChart>
      <c:catAx>
        <c:axId val="439456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9449048"/>
        <c:crosses val="autoZero"/>
        <c:auto val="1"/>
        <c:lblAlgn val="ctr"/>
        <c:lblOffset val="100"/>
        <c:noMultiLvlLbl val="0"/>
      </c:catAx>
      <c:valAx>
        <c:axId val="4394490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94568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1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1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4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4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8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EBA339B-52E7-4C15-ADCA-73F631069740}" type="datetimeFigureOut">
              <a:rPr lang="en-US" smtClean="0"/>
              <a:pPr/>
              <a:t>1/24/2023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1AB33E0-BE62-4947-A134-EC04CE59BD7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381824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A2AA5A1-3BBA-4FC6-8863-B00939B90C92}" type="datetimeFigureOut">
              <a:rPr lang="en-US" smtClean="0"/>
              <a:pPr/>
              <a:t>1/24/2023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6B40F49-FDD9-4FF0-A96D-6124AEC43B4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8982120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35825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257349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8237166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778108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9950783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5153981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2813581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9366942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7738300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6668715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4677909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63604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0002043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64333722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7622852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38366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0958380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735230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6372076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178735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861852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5168458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08709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481784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6858146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1319038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9700837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6143243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8407337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6167161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0549324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6228683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3689183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36683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0213294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5043812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3844174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2459351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6703704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5225798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3160160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6441003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0587212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2710840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00879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4808260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516401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893521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509115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506915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283795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45212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936027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595576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62094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594421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248084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774533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22656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938576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332375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656046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84238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06736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746958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307013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453203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609089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742566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359442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904606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634092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977959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22589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178068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012491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899303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754538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280542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743388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071507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65390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325032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54039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40069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701535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09943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315905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948898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118395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956864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049836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3365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075103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154637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95983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257349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932484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455194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348562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093741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3987100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549260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556836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864201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129827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11923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56279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3268206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176290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6135415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639365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58642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0801269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33999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983465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3338660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160577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631339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542868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587943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939042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4677822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023599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1311582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7245615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4326703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2822613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9265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6193474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1352699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207577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448240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095345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9655932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4350388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129205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2490114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0977466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84649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sgf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437650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NSGraphData.Caption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8457553" cy="408516"/>
          </a:xfrm>
          <a:prstGeom prst="rect">
            <a:avLst/>
          </a:prstGeom>
        </p:spPr>
        <p:txBody>
          <a:bodyPr lIns="0" tIns="36000" rIns="0" bIns="36000" anchor="t"/>
          <a:lstStyle>
            <a:lvl1pPr algn="just">
              <a:lnSpc>
                <a:spcPct val="100000"/>
              </a:lnSpc>
              <a:defRPr sz="14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NSGraphData.HeaderCaption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42833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  <p:sp>
        <p:nvSpPr>
          <p:cNvPr id="5" name="QuestionChart"/>
          <p:cNvSpPr>
            <a:spLocks noGrp="1"/>
          </p:cNvSpPr>
          <p:nvPr>
            <p:ph type="chart" sz="quarter" idx="13" hasCustomPrompt="1"/>
          </p:nvPr>
        </p:nvSpPr>
        <p:spPr>
          <a:xfrm>
            <a:off x="695325" y="1089025"/>
            <a:ext cx="10801350" cy="46799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</a:lstStyle>
          <a:p>
            <a:r>
              <a:rPr lang="en-US" dirty="0"/>
              <a:t>Chart</a:t>
            </a:r>
          </a:p>
        </p:txBody>
      </p:sp>
      <p:sp>
        <p:nvSpPr>
          <p:cNvPr id="9" name="NSGraphData.TableCount"/>
          <p:cNvSpPr>
            <a:spLocks noGrp="1"/>
          </p:cNvSpPr>
          <p:nvPr>
            <p:ph type="body" sz="quarter" idx="14" hasCustomPrompt="1"/>
          </p:nvPr>
        </p:nvSpPr>
        <p:spPr>
          <a:xfrm>
            <a:off x="1333641" y="6480175"/>
            <a:ext cx="576262" cy="2520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count</a:t>
            </a:r>
            <a:endParaRPr lang="da-DK" dirty="0"/>
          </a:p>
        </p:txBody>
      </p:sp>
      <p:sp>
        <p:nvSpPr>
          <p:cNvPr id="10" name="NSGraphData.Id"/>
          <p:cNvSpPr>
            <a:spLocks noGrp="1"/>
          </p:cNvSpPr>
          <p:nvPr>
            <p:ph type="body" sz="quarter" idx="15" hasCustomPrompt="1"/>
          </p:nvPr>
        </p:nvSpPr>
        <p:spPr>
          <a:xfrm>
            <a:off x="2281562" y="6427831"/>
            <a:ext cx="9213764" cy="30434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da-DK" dirty="0"/>
              <a:t>QID</a:t>
            </a:r>
          </a:p>
        </p:txBody>
      </p:sp>
    </p:spTree>
    <p:extLst>
      <p:ext uri="{BB962C8B-B14F-4D97-AF65-F5344CB8AC3E}">
        <p14:creationId xmlns:p14="http://schemas.microsoft.com/office/powerpoint/2010/main" val="31366727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>
          <p15:clr>
            <a:srgbClr val="FBAE40"/>
          </p15:clr>
        </p15:guide>
        <p15:guide id="2" orient="horz" pos="686">
          <p15:clr>
            <a:srgbClr val="FBAE40"/>
          </p15:clr>
        </p15:guide>
        <p15:guide id="3" pos="438">
          <p15:clr>
            <a:srgbClr val="FBAE40"/>
          </p15:clr>
        </p15:guide>
        <p15:guide id="4" pos="7242">
          <p15:clr>
            <a:srgbClr val="FBAE40"/>
          </p15:clr>
        </p15:guide>
        <p15:guide id="5" orient="horz" pos="3634" userDrawn="1">
          <p15:clr>
            <a:srgbClr val="FBAE40"/>
          </p15:clr>
        </p15:guide>
        <p15:guide id="6" orient="horz" pos="377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st_F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16388" y="0"/>
            <a:ext cx="3959225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16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79968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1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1920262" y="208279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695325" y="452383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2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1920262" y="480694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8686800" y="179968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3</a:t>
            </a:r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9911737" y="208279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8686800" y="452383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4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9911737" y="480694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695324" y="2172230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21"/>
          </p:nvPr>
        </p:nvSpPr>
        <p:spPr>
          <a:xfrm>
            <a:off x="695324" y="4910667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22"/>
          </p:nvPr>
        </p:nvSpPr>
        <p:spPr>
          <a:xfrm>
            <a:off x="8686800" y="2182293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2" name="Text Placeholder 18"/>
          <p:cNvSpPr>
            <a:spLocks noGrp="1"/>
          </p:cNvSpPr>
          <p:nvPr>
            <p:ph type="body" sz="quarter" idx="23"/>
          </p:nvPr>
        </p:nvSpPr>
        <p:spPr>
          <a:xfrm>
            <a:off x="8686800" y="4910667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096676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2593" userDrawn="1">
          <p15:clr>
            <a:srgbClr val="FBAE40"/>
          </p15:clr>
        </p15:guide>
        <p15:guide id="4" pos="5087" userDrawn="1">
          <p15:clr>
            <a:srgbClr val="FBAE40"/>
          </p15:clr>
        </p15:guide>
        <p15:guide id="5" orient="horz" pos="2160" userDrawn="1">
          <p15:clr>
            <a:srgbClr val="FBAE40"/>
          </p15:clr>
        </p15:guide>
        <p15:guide id="6" pos="438" userDrawn="1">
          <p15:clr>
            <a:srgbClr val="FBAE40"/>
          </p15:clr>
        </p15:guide>
        <p15:guide id="7" pos="2207" userDrawn="1">
          <p15:clr>
            <a:srgbClr val="FBAE40"/>
          </p15:clr>
        </p15:guide>
        <p15:guide id="8" pos="7242" userDrawn="1">
          <p15:clr>
            <a:srgbClr val="FBAE40"/>
          </p15:clr>
        </p15:guide>
        <p15:guide id="11" orient="horz" pos="459">
          <p15:clr>
            <a:srgbClr val="FBAE40"/>
          </p15:clr>
        </p15:guide>
        <p15:guide id="12" orient="horz" pos="3861">
          <p15:clr>
            <a:srgbClr val="FBAE40"/>
          </p15:clr>
        </p15:guide>
        <p15:guide id="13" pos="5473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st_Thr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429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16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4" y="4523838"/>
            <a:ext cx="2880000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1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4656139" y="4523838"/>
            <a:ext cx="2879724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2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8616678" y="4523838"/>
            <a:ext cx="2880000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3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695324" y="4896380"/>
            <a:ext cx="2880000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21"/>
          </p:nvPr>
        </p:nvSpPr>
        <p:spPr>
          <a:xfrm>
            <a:off x="4656139" y="4896380"/>
            <a:ext cx="2879724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22"/>
          </p:nvPr>
        </p:nvSpPr>
        <p:spPr>
          <a:xfrm>
            <a:off x="8616678" y="4896380"/>
            <a:ext cx="2880000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004715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2593">
          <p15:clr>
            <a:srgbClr val="FBAE40"/>
          </p15:clr>
        </p15:guide>
        <p15:guide id="4" pos="5087">
          <p15:clr>
            <a:srgbClr val="FBAE40"/>
          </p15:clr>
        </p15:guide>
        <p15:guide id="5" orient="horz" pos="2160">
          <p15:clr>
            <a:srgbClr val="FBAE40"/>
          </p15:clr>
        </p15:guide>
        <p15:guide id="6" pos="438">
          <p15:clr>
            <a:srgbClr val="FBAE40"/>
          </p15:clr>
        </p15:guide>
        <p15:guide id="7" pos="2252" userDrawn="1">
          <p15:clr>
            <a:srgbClr val="FBAE40"/>
          </p15:clr>
        </p15:guide>
        <p15:guide id="8" pos="7242">
          <p15:clr>
            <a:srgbClr val="FBAE40"/>
          </p15:clr>
        </p15:guide>
        <p15:guide id="11" orient="horz" pos="459">
          <p15:clr>
            <a:srgbClr val="FBAE40"/>
          </p15:clr>
        </p15:guide>
        <p15:guide id="12" orient="horz" pos="3861">
          <p15:clr>
            <a:srgbClr val="FBAE40"/>
          </p15:clr>
        </p15:guide>
        <p15:guide id="13" pos="5428" userDrawn="1">
          <p15:clr>
            <a:srgbClr val="FBAE40"/>
          </p15:clr>
        </p15:guide>
        <p15:guide id="14" pos="2933" userDrawn="1">
          <p15:clr>
            <a:srgbClr val="FBAE40"/>
          </p15:clr>
        </p15:guide>
        <p15:guide id="15" pos="4747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stimoni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1636586" y="1255338"/>
            <a:ext cx="2552524" cy="2547100"/>
          </a:xfrm>
          <a:custGeom>
            <a:avLst/>
            <a:gdLst>
              <a:gd name="connsiteX0" fmla="*/ 0 w 3600450"/>
              <a:gd name="connsiteY0" fmla="*/ 0 h 3600450"/>
              <a:gd name="connsiteX1" fmla="*/ 3600450 w 3600450"/>
              <a:gd name="connsiteY1" fmla="*/ 0 h 3600450"/>
              <a:gd name="connsiteX2" fmla="*/ 3600450 w 3600450"/>
              <a:gd name="connsiteY2" fmla="*/ 3600450 h 3600450"/>
              <a:gd name="connsiteX3" fmla="*/ 0 w 3600450"/>
              <a:gd name="connsiteY3" fmla="*/ 3600450 h 3600450"/>
              <a:gd name="connsiteX4" fmla="*/ 0 w 3600450"/>
              <a:gd name="connsiteY4" fmla="*/ 0 h 3600450"/>
              <a:gd name="connsiteX0" fmla="*/ 0 w 3600450"/>
              <a:gd name="connsiteY0" fmla="*/ 0 h 3600450"/>
              <a:gd name="connsiteX1" fmla="*/ 1849755 w 3600450"/>
              <a:gd name="connsiteY1" fmla="*/ 2857 h 3600450"/>
              <a:gd name="connsiteX2" fmla="*/ 3600450 w 3600450"/>
              <a:gd name="connsiteY2" fmla="*/ 0 h 3600450"/>
              <a:gd name="connsiteX3" fmla="*/ 3600450 w 3600450"/>
              <a:gd name="connsiteY3" fmla="*/ 3600450 h 3600450"/>
              <a:gd name="connsiteX4" fmla="*/ 0 w 3600450"/>
              <a:gd name="connsiteY4" fmla="*/ 3600450 h 3600450"/>
              <a:gd name="connsiteX5" fmla="*/ 0 w 3600450"/>
              <a:gd name="connsiteY5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905 w 3602355"/>
              <a:gd name="connsiteY4" fmla="*/ 3600450 h 3600450"/>
              <a:gd name="connsiteX5" fmla="*/ 0 w 3602355"/>
              <a:gd name="connsiteY5" fmla="*/ 1793557 h 3600450"/>
              <a:gd name="connsiteX6" fmla="*/ 1905 w 3602355"/>
              <a:gd name="connsiteY6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836421 w 3602355"/>
              <a:gd name="connsiteY4" fmla="*/ 3599497 h 3600450"/>
              <a:gd name="connsiteX5" fmla="*/ 1905 w 3602355"/>
              <a:gd name="connsiteY5" fmla="*/ 3600450 h 3600450"/>
              <a:gd name="connsiteX6" fmla="*/ 0 w 3602355"/>
              <a:gd name="connsiteY6" fmla="*/ 1793557 h 3600450"/>
              <a:gd name="connsiteX7" fmla="*/ 1905 w 3602355"/>
              <a:gd name="connsiteY7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3602355 w 3604261"/>
              <a:gd name="connsiteY4" fmla="*/ 3600450 h 3600450"/>
              <a:gd name="connsiteX5" fmla="*/ 1836421 w 3604261"/>
              <a:gd name="connsiteY5" fmla="*/ 3599497 h 3600450"/>
              <a:gd name="connsiteX6" fmla="*/ 1905 w 3604261"/>
              <a:gd name="connsiteY6" fmla="*/ 3600450 h 3600450"/>
              <a:gd name="connsiteX7" fmla="*/ 0 w 3604261"/>
              <a:gd name="connsiteY7" fmla="*/ 1793557 h 3600450"/>
              <a:gd name="connsiteX8" fmla="*/ 1905 w 3604261"/>
              <a:gd name="connsiteY8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1836421 w 3604261"/>
              <a:gd name="connsiteY4" fmla="*/ 3599497 h 3600450"/>
              <a:gd name="connsiteX5" fmla="*/ 1905 w 3604261"/>
              <a:gd name="connsiteY5" fmla="*/ 3600450 h 3600450"/>
              <a:gd name="connsiteX6" fmla="*/ 0 w 3604261"/>
              <a:gd name="connsiteY6" fmla="*/ 1793557 h 3600450"/>
              <a:gd name="connsiteX7" fmla="*/ 1905 w 3604261"/>
              <a:gd name="connsiteY7" fmla="*/ 0 h 3600450"/>
              <a:gd name="connsiteX0" fmla="*/ 1905 w 3604261"/>
              <a:gd name="connsiteY0" fmla="*/ 0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6" fmla="*/ 1905 w 3604261"/>
              <a:gd name="connsiteY6" fmla="*/ 0 h 3599497"/>
              <a:gd name="connsiteX0" fmla="*/ 0 w 3604261"/>
              <a:gd name="connsiteY0" fmla="*/ 1793557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0" fmla="*/ 0 w 3604261"/>
              <a:gd name="connsiteY0" fmla="*/ 1790700 h 3596640"/>
              <a:gd name="connsiteX1" fmla="*/ 1851660 w 3604261"/>
              <a:gd name="connsiteY1" fmla="*/ 0 h 3596640"/>
              <a:gd name="connsiteX2" fmla="*/ 3604261 w 3604261"/>
              <a:gd name="connsiteY2" fmla="*/ 1798320 h 3596640"/>
              <a:gd name="connsiteX3" fmla="*/ 1836421 w 3604261"/>
              <a:gd name="connsiteY3" fmla="*/ 3596640 h 3596640"/>
              <a:gd name="connsiteX4" fmla="*/ 0 w 3604261"/>
              <a:gd name="connsiteY4" fmla="*/ 1790700 h 3596640"/>
              <a:gd name="connsiteX0" fmla="*/ 0 w 3604265"/>
              <a:gd name="connsiteY0" fmla="*/ 1790700 h 3596641"/>
              <a:gd name="connsiteX1" fmla="*/ 1851660 w 3604265"/>
              <a:gd name="connsiteY1" fmla="*/ 0 h 3596641"/>
              <a:gd name="connsiteX2" fmla="*/ 3604261 w 3604265"/>
              <a:gd name="connsiteY2" fmla="*/ 1798320 h 3596641"/>
              <a:gd name="connsiteX3" fmla="*/ 1836421 w 3604265"/>
              <a:gd name="connsiteY3" fmla="*/ 3596640 h 3596641"/>
              <a:gd name="connsiteX4" fmla="*/ 0 w 3604265"/>
              <a:gd name="connsiteY4" fmla="*/ 1790700 h 3596641"/>
              <a:gd name="connsiteX0" fmla="*/ 0 w 3604265"/>
              <a:gd name="connsiteY0" fmla="*/ 1790700 h 3718074"/>
              <a:gd name="connsiteX1" fmla="*/ 1851660 w 3604265"/>
              <a:gd name="connsiteY1" fmla="*/ 0 h 3718074"/>
              <a:gd name="connsiteX2" fmla="*/ 3604261 w 3604265"/>
              <a:gd name="connsiteY2" fmla="*/ 1798320 h 3718074"/>
              <a:gd name="connsiteX3" fmla="*/ 1836421 w 3604265"/>
              <a:gd name="connsiteY3" fmla="*/ 3596640 h 3718074"/>
              <a:gd name="connsiteX4" fmla="*/ 0 w 3604265"/>
              <a:gd name="connsiteY4" fmla="*/ 1790700 h 3718074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62 w 3604327"/>
              <a:gd name="connsiteY0" fmla="*/ 1790762 h 3718136"/>
              <a:gd name="connsiteX1" fmla="*/ 1851722 w 3604327"/>
              <a:gd name="connsiteY1" fmla="*/ 62 h 3718136"/>
              <a:gd name="connsiteX2" fmla="*/ 3604323 w 3604327"/>
              <a:gd name="connsiteY2" fmla="*/ 1798382 h 3718136"/>
              <a:gd name="connsiteX3" fmla="*/ 1836483 w 3604327"/>
              <a:gd name="connsiteY3" fmla="*/ 3596702 h 3718136"/>
              <a:gd name="connsiteX4" fmla="*/ 62 w 3604327"/>
              <a:gd name="connsiteY4" fmla="*/ 1790762 h 3718136"/>
              <a:gd name="connsiteX0" fmla="*/ 62 w 3604327"/>
              <a:gd name="connsiteY0" fmla="*/ 1790762 h 3596702"/>
              <a:gd name="connsiteX1" fmla="*/ 1851722 w 3604327"/>
              <a:gd name="connsiteY1" fmla="*/ 62 h 3596702"/>
              <a:gd name="connsiteX2" fmla="*/ 3604323 w 3604327"/>
              <a:gd name="connsiteY2" fmla="*/ 1798382 h 3596702"/>
              <a:gd name="connsiteX3" fmla="*/ 1836483 w 3604327"/>
              <a:gd name="connsiteY3" fmla="*/ 3596702 h 3596702"/>
              <a:gd name="connsiteX4" fmla="*/ 62 w 3604327"/>
              <a:gd name="connsiteY4" fmla="*/ 1790762 h 3596702"/>
              <a:gd name="connsiteX0" fmla="*/ 4 w 3604269"/>
              <a:gd name="connsiteY0" fmla="*/ 1790702 h 3596642"/>
              <a:gd name="connsiteX1" fmla="*/ 1851664 w 3604269"/>
              <a:gd name="connsiteY1" fmla="*/ 2 h 3596642"/>
              <a:gd name="connsiteX2" fmla="*/ 3604265 w 3604269"/>
              <a:gd name="connsiteY2" fmla="*/ 1798322 h 3596642"/>
              <a:gd name="connsiteX3" fmla="*/ 1836425 w 3604269"/>
              <a:gd name="connsiteY3" fmla="*/ 3596642 h 3596642"/>
              <a:gd name="connsiteX4" fmla="*/ 4 w 3604269"/>
              <a:gd name="connsiteY4" fmla="*/ 1790702 h 3596642"/>
              <a:gd name="connsiteX0" fmla="*/ 5 w 3604272"/>
              <a:gd name="connsiteY0" fmla="*/ 1790702 h 3596642"/>
              <a:gd name="connsiteX1" fmla="*/ 1851665 w 3604272"/>
              <a:gd name="connsiteY1" fmla="*/ 2 h 3596642"/>
              <a:gd name="connsiteX2" fmla="*/ 3604266 w 3604272"/>
              <a:gd name="connsiteY2" fmla="*/ 1798322 h 3596642"/>
              <a:gd name="connsiteX3" fmla="*/ 1836426 w 3604272"/>
              <a:gd name="connsiteY3" fmla="*/ 3596642 h 3596642"/>
              <a:gd name="connsiteX4" fmla="*/ 5 w 3604272"/>
              <a:gd name="connsiteY4" fmla="*/ 1790702 h 3596642"/>
              <a:gd name="connsiteX0" fmla="*/ 5 w 3604290"/>
              <a:gd name="connsiteY0" fmla="*/ 1790702 h 3596642"/>
              <a:gd name="connsiteX1" fmla="*/ 1851665 w 3604290"/>
              <a:gd name="connsiteY1" fmla="*/ 2 h 3596642"/>
              <a:gd name="connsiteX2" fmla="*/ 3604266 w 3604290"/>
              <a:gd name="connsiteY2" fmla="*/ 1798322 h 3596642"/>
              <a:gd name="connsiteX3" fmla="*/ 1836426 w 3604290"/>
              <a:gd name="connsiteY3" fmla="*/ 3596642 h 3596642"/>
              <a:gd name="connsiteX4" fmla="*/ 5 w 3604290"/>
              <a:gd name="connsiteY4" fmla="*/ 1790702 h 3596642"/>
              <a:gd name="connsiteX0" fmla="*/ 5 w 3604289"/>
              <a:gd name="connsiteY0" fmla="*/ 1790702 h 3596642"/>
              <a:gd name="connsiteX1" fmla="*/ 1851665 w 3604289"/>
              <a:gd name="connsiteY1" fmla="*/ 2 h 3596642"/>
              <a:gd name="connsiteX2" fmla="*/ 3604266 w 3604289"/>
              <a:gd name="connsiteY2" fmla="*/ 1798322 h 3596642"/>
              <a:gd name="connsiteX3" fmla="*/ 1836426 w 3604289"/>
              <a:gd name="connsiteY3" fmla="*/ 3596642 h 3596642"/>
              <a:gd name="connsiteX4" fmla="*/ 5 w 3604289"/>
              <a:gd name="connsiteY4" fmla="*/ 1790702 h 3596642"/>
              <a:gd name="connsiteX0" fmla="*/ 5 w 3604266"/>
              <a:gd name="connsiteY0" fmla="*/ 1790702 h 3596642"/>
              <a:gd name="connsiteX1" fmla="*/ 1851665 w 3604266"/>
              <a:gd name="connsiteY1" fmla="*/ 2 h 3596642"/>
              <a:gd name="connsiteX2" fmla="*/ 3604266 w 3604266"/>
              <a:gd name="connsiteY2" fmla="*/ 1798322 h 3596642"/>
              <a:gd name="connsiteX3" fmla="*/ 1836426 w 3604266"/>
              <a:gd name="connsiteY3" fmla="*/ 3596642 h 3596642"/>
              <a:gd name="connsiteX4" fmla="*/ 5 w 3604266"/>
              <a:gd name="connsiteY4" fmla="*/ 1790702 h 3596642"/>
              <a:gd name="connsiteX0" fmla="*/ 40 w 3604301"/>
              <a:gd name="connsiteY0" fmla="*/ 1790702 h 3596642"/>
              <a:gd name="connsiteX1" fmla="*/ 1851700 w 3604301"/>
              <a:gd name="connsiteY1" fmla="*/ 2 h 3596642"/>
              <a:gd name="connsiteX2" fmla="*/ 3604301 w 3604301"/>
              <a:gd name="connsiteY2" fmla="*/ 1798322 h 3596642"/>
              <a:gd name="connsiteX3" fmla="*/ 1836461 w 3604301"/>
              <a:gd name="connsiteY3" fmla="*/ 3596642 h 3596642"/>
              <a:gd name="connsiteX4" fmla="*/ 40 w 3604301"/>
              <a:gd name="connsiteY4" fmla="*/ 1790702 h 3596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4301" h="3596642">
                <a:moveTo>
                  <a:pt x="40" y="1790702"/>
                </a:moveTo>
                <a:cubicBezTo>
                  <a:pt x="7025" y="732474"/>
                  <a:pt x="854750" y="-1268"/>
                  <a:pt x="1851700" y="2"/>
                </a:cubicBezTo>
                <a:cubicBezTo>
                  <a:pt x="2848650" y="1272"/>
                  <a:pt x="3603983" y="873127"/>
                  <a:pt x="3604301" y="1798322"/>
                </a:cubicBezTo>
                <a:cubicBezTo>
                  <a:pt x="3604619" y="2723517"/>
                  <a:pt x="2775309" y="3596642"/>
                  <a:pt x="1836461" y="3596642"/>
                </a:cubicBezTo>
                <a:cubicBezTo>
                  <a:pt x="897613" y="3596642"/>
                  <a:pt x="-6945" y="2848930"/>
                  <a:pt x="40" y="1790702"/>
                </a:cubicBezTo>
                <a:close/>
              </a:path>
            </a:pathLst>
          </a:custGeom>
        </p:spPr>
        <p:txBody>
          <a:bodyPr bIns="720000" anchor="ctr"/>
          <a:lstStyle>
            <a:lvl1pPr marL="0" indent="0" algn="ctr">
              <a:buNone/>
              <a:defRPr sz="1050" baseline="0"/>
            </a:lvl1pPr>
          </a:lstStyle>
          <a:p>
            <a:r>
              <a:rPr lang="en-US" dirty="0"/>
              <a:t>Photo of testimonial</a:t>
            </a:r>
          </a:p>
        </p:txBody>
      </p:sp>
      <p:sp>
        <p:nvSpPr>
          <p:cNvPr id="3" name="Oval 2"/>
          <p:cNvSpPr/>
          <p:nvPr userDrawn="1"/>
        </p:nvSpPr>
        <p:spPr>
          <a:xfrm>
            <a:off x="1574372" y="1190412"/>
            <a:ext cx="2676952" cy="2676952"/>
          </a:xfrm>
          <a:prstGeom prst="ellipse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5519738" y="728663"/>
            <a:ext cx="5976937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Describe a reference project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982663" y="4180416"/>
            <a:ext cx="3817937" cy="342899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 err="1"/>
              <a:t>Firstname</a:t>
            </a:r>
            <a:r>
              <a:rPr lang="en-US" dirty="0"/>
              <a:t> </a:t>
            </a:r>
            <a:r>
              <a:rPr lang="en-US" dirty="0" err="1"/>
              <a:t>Lastname</a:t>
            </a:r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3" y="4589990"/>
            <a:ext cx="3817937" cy="32385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400" baseline="0">
                <a:solidFill>
                  <a:schemeClr val="tx2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Position, Company</a:t>
            </a:r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4" hasCustomPrompt="1"/>
          </p:nvPr>
        </p:nvSpPr>
        <p:spPr>
          <a:xfrm>
            <a:off x="1868848" y="5093920"/>
            <a:ext cx="2088000" cy="1044000"/>
          </a:xfrm>
          <a:prstGeom prst="rect">
            <a:avLst/>
          </a:prstGeom>
        </p:spPr>
        <p:txBody>
          <a:bodyPr tIns="0" bIns="540000" anchor="ctr" anchorCtr="0"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en-US" dirty="0"/>
              <a:t>Client’s logo</a:t>
            </a:r>
          </a:p>
        </p:txBody>
      </p:sp>
      <p:cxnSp>
        <p:nvCxnSpPr>
          <p:cNvPr id="12" name="Straight Connector 11"/>
          <p:cNvCxnSpPr>
            <a:stCxn id="3" idx="0"/>
          </p:cNvCxnSpPr>
          <p:nvPr userDrawn="1"/>
        </p:nvCxnSpPr>
        <p:spPr>
          <a:xfrm flipH="1" flipV="1">
            <a:off x="2898774" y="0"/>
            <a:ext cx="0" cy="1190412"/>
          </a:xfrm>
          <a:prstGeom prst="line">
            <a:avLst/>
          </a:prstGeom>
          <a:ln w="2857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 flipH="1" flipV="1">
            <a:off x="2892425" y="6318000"/>
            <a:ext cx="0" cy="540000"/>
          </a:xfrm>
          <a:prstGeom prst="line">
            <a:avLst/>
          </a:prstGeom>
          <a:ln w="2857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60936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orient="horz" pos="1593">
          <p15:clr>
            <a:srgbClr val="FBAE40"/>
          </p15:clr>
        </p15:guide>
        <p15:guide id="3" pos="1822">
          <p15:clr>
            <a:srgbClr val="FBAE40"/>
          </p15:clr>
        </p15:guide>
        <p15:guide id="4" pos="3477">
          <p15:clr>
            <a:srgbClr val="FBAE40"/>
          </p15:clr>
        </p15:guide>
        <p15:guide id="5" orient="horz" pos="2727">
          <p15:clr>
            <a:srgbClr val="FBAE40"/>
          </p15:clr>
        </p15:guide>
        <p15:guide id="8" pos="7242">
          <p15:clr>
            <a:srgbClr val="FBAE40"/>
          </p15:clr>
        </p15:guide>
        <p15:guide id="9" orient="horz" pos="459">
          <p15:clr>
            <a:srgbClr val="FBAE40"/>
          </p15:clr>
        </p15:guide>
        <p15:guide id="10" orient="horz" pos="3861">
          <p15:clr>
            <a:srgbClr val="FBAE40"/>
          </p15:clr>
        </p15:guide>
        <p15:guide id="12" pos="619">
          <p15:clr>
            <a:srgbClr val="FBAE40"/>
          </p15:clr>
        </p15:guide>
        <p15:guide id="13" pos="3024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_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1054947" y="5324145"/>
            <a:ext cx="1155064" cy="1152609"/>
          </a:xfrm>
          <a:custGeom>
            <a:avLst/>
            <a:gdLst>
              <a:gd name="connsiteX0" fmla="*/ 0 w 3600450"/>
              <a:gd name="connsiteY0" fmla="*/ 0 h 3600450"/>
              <a:gd name="connsiteX1" fmla="*/ 3600450 w 3600450"/>
              <a:gd name="connsiteY1" fmla="*/ 0 h 3600450"/>
              <a:gd name="connsiteX2" fmla="*/ 3600450 w 3600450"/>
              <a:gd name="connsiteY2" fmla="*/ 3600450 h 3600450"/>
              <a:gd name="connsiteX3" fmla="*/ 0 w 3600450"/>
              <a:gd name="connsiteY3" fmla="*/ 3600450 h 3600450"/>
              <a:gd name="connsiteX4" fmla="*/ 0 w 3600450"/>
              <a:gd name="connsiteY4" fmla="*/ 0 h 3600450"/>
              <a:gd name="connsiteX0" fmla="*/ 0 w 3600450"/>
              <a:gd name="connsiteY0" fmla="*/ 0 h 3600450"/>
              <a:gd name="connsiteX1" fmla="*/ 1849755 w 3600450"/>
              <a:gd name="connsiteY1" fmla="*/ 2857 h 3600450"/>
              <a:gd name="connsiteX2" fmla="*/ 3600450 w 3600450"/>
              <a:gd name="connsiteY2" fmla="*/ 0 h 3600450"/>
              <a:gd name="connsiteX3" fmla="*/ 3600450 w 3600450"/>
              <a:gd name="connsiteY3" fmla="*/ 3600450 h 3600450"/>
              <a:gd name="connsiteX4" fmla="*/ 0 w 3600450"/>
              <a:gd name="connsiteY4" fmla="*/ 3600450 h 3600450"/>
              <a:gd name="connsiteX5" fmla="*/ 0 w 3600450"/>
              <a:gd name="connsiteY5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905 w 3602355"/>
              <a:gd name="connsiteY4" fmla="*/ 3600450 h 3600450"/>
              <a:gd name="connsiteX5" fmla="*/ 0 w 3602355"/>
              <a:gd name="connsiteY5" fmla="*/ 1793557 h 3600450"/>
              <a:gd name="connsiteX6" fmla="*/ 1905 w 3602355"/>
              <a:gd name="connsiteY6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836421 w 3602355"/>
              <a:gd name="connsiteY4" fmla="*/ 3599497 h 3600450"/>
              <a:gd name="connsiteX5" fmla="*/ 1905 w 3602355"/>
              <a:gd name="connsiteY5" fmla="*/ 3600450 h 3600450"/>
              <a:gd name="connsiteX6" fmla="*/ 0 w 3602355"/>
              <a:gd name="connsiteY6" fmla="*/ 1793557 h 3600450"/>
              <a:gd name="connsiteX7" fmla="*/ 1905 w 3602355"/>
              <a:gd name="connsiteY7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3602355 w 3604261"/>
              <a:gd name="connsiteY4" fmla="*/ 3600450 h 3600450"/>
              <a:gd name="connsiteX5" fmla="*/ 1836421 w 3604261"/>
              <a:gd name="connsiteY5" fmla="*/ 3599497 h 3600450"/>
              <a:gd name="connsiteX6" fmla="*/ 1905 w 3604261"/>
              <a:gd name="connsiteY6" fmla="*/ 3600450 h 3600450"/>
              <a:gd name="connsiteX7" fmla="*/ 0 w 3604261"/>
              <a:gd name="connsiteY7" fmla="*/ 1793557 h 3600450"/>
              <a:gd name="connsiteX8" fmla="*/ 1905 w 3604261"/>
              <a:gd name="connsiteY8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1836421 w 3604261"/>
              <a:gd name="connsiteY4" fmla="*/ 3599497 h 3600450"/>
              <a:gd name="connsiteX5" fmla="*/ 1905 w 3604261"/>
              <a:gd name="connsiteY5" fmla="*/ 3600450 h 3600450"/>
              <a:gd name="connsiteX6" fmla="*/ 0 w 3604261"/>
              <a:gd name="connsiteY6" fmla="*/ 1793557 h 3600450"/>
              <a:gd name="connsiteX7" fmla="*/ 1905 w 3604261"/>
              <a:gd name="connsiteY7" fmla="*/ 0 h 3600450"/>
              <a:gd name="connsiteX0" fmla="*/ 1905 w 3604261"/>
              <a:gd name="connsiteY0" fmla="*/ 0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6" fmla="*/ 1905 w 3604261"/>
              <a:gd name="connsiteY6" fmla="*/ 0 h 3599497"/>
              <a:gd name="connsiteX0" fmla="*/ 0 w 3604261"/>
              <a:gd name="connsiteY0" fmla="*/ 1793557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0" fmla="*/ 0 w 3604261"/>
              <a:gd name="connsiteY0" fmla="*/ 1790700 h 3596640"/>
              <a:gd name="connsiteX1" fmla="*/ 1851660 w 3604261"/>
              <a:gd name="connsiteY1" fmla="*/ 0 h 3596640"/>
              <a:gd name="connsiteX2" fmla="*/ 3604261 w 3604261"/>
              <a:gd name="connsiteY2" fmla="*/ 1798320 h 3596640"/>
              <a:gd name="connsiteX3" fmla="*/ 1836421 w 3604261"/>
              <a:gd name="connsiteY3" fmla="*/ 3596640 h 3596640"/>
              <a:gd name="connsiteX4" fmla="*/ 0 w 3604261"/>
              <a:gd name="connsiteY4" fmla="*/ 1790700 h 3596640"/>
              <a:gd name="connsiteX0" fmla="*/ 0 w 3604265"/>
              <a:gd name="connsiteY0" fmla="*/ 1790700 h 3596641"/>
              <a:gd name="connsiteX1" fmla="*/ 1851660 w 3604265"/>
              <a:gd name="connsiteY1" fmla="*/ 0 h 3596641"/>
              <a:gd name="connsiteX2" fmla="*/ 3604261 w 3604265"/>
              <a:gd name="connsiteY2" fmla="*/ 1798320 h 3596641"/>
              <a:gd name="connsiteX3" fmla="*/ 1836421 w 3604265"/>
              <a:gd name="connsiteY3" fmla="*/ 3596640 h 3596641"/>
              <a:gd name="connsiteX4" fmla="*/ 0 w 3604265"/>
              <a:gd name="connsiteY4" fmla="*/ 1790700 h 3596641"/>
              <a:gd name="connsiteX0" fmla="*/ 0 w 3604265"/>
              <a:gd name="connsiteY0" fmla="*/ 1790700 h 3718074"/>
              <a:gd name="connsiteX1" fmla="*/ 1851660 w 3604265"/>
              <a:gd name="connsiteY1" fmla="*/ 0 h 3718074"/>
              <a:gd name="connsiteX2" fmla="*/ 3604261 w 3604265"/>
              <a:gd name="connsiteY2" fmla="*/ 1798320 h 3718074"/>
              <a:gd name="connsiteX3" fmla="*/ 1836421 w 3604265"/>
              <a:gd name="connsiteY3" fmla="*/ 3596640 h 3718074"/>
              <a:gd name="connsiteX4" fmla="*/ 0 w 3604265"/>
              <a:gd name="connsiteY4" fmla="*/ 1790700 h 3718074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62 w 3604327"/>
              <a:gd name="connsiteY0" fmla="*/ 1790762 h 3718136"/>
              <a:gd name="connsiteX1" fmla="*/ 1851722 w 3604327"/>
              <a:gd name="connsiteY1" fmla="*/ 62 h 3718136"/>
              <a:gd name="connsiteX2" fmla="*/ 3604323 w 3604327"/>
              <a:gd name="connsiteY2" fmla="*/ 1798382 h 3718136"/>
              <a:gd name="connsiteX3" fmla="*/ 1836483 w 3604327"/>
              <a:gd name="connsiteY3" fmla="*/ 3596702 h 3718136"/>
              <a:gd name="connsiteX4" fmla="*/ 62 w 3604327"/>
              <a:gd name="connsiteY4" fmla="*/ 1790762 h 3718136"/>
              <a:gd name="connsiteX0" fmla="*/ 62 w 3604327"/>
              <a:gd name="connsiteY0" fmla="*/ 1790762 h 3596702"/>
              <a:gd name="connsiteX1" fmla="*/ 1851722 w 3604327"/>
              <a:gd name="connsiteY1" fmla="*/ 62 h 3596702"/>
              <a:gd name="connsiteX2" fmla="*/ 3604323 w 3604327"/>
              <a:gd name="connsiteY2" fmla="*/ 1798382 h 3596702"/>
              <a:gd name="connsiteX3" fmla="*/ 1836483 w 3604327"/>
              <a:gd name="connsiteY3" fmla="*/ 3596702 h 3596702"/>
              <a:gd name="connsiteX4" fmla="*/ 62 w 3604327"/>
              <a:gd name="connsiteY4" fmla="*/ 1790762 h 3596702"/>
              <a:gd name="connsiteX0" fmla="*/ 4 w 3604269"/>
              <a:gd name="connsiteY0" fmla="*/ 1790702 h 3596642"/>
              <a:gd name="connsiteX1" fmla="*/ 1851664 w 3604269"/>
              <a:gd name="connsiteY1" fmla="*/ 2 h 3596642"/>
              <a:gd name="connsiteX2" fmla="*/ 3604265 w 3604269"/>
              <a:gd name="connsiteY2" fmla="*/ 1798322 h 3596642"/>
              <a:gd name="connsiteX3" fmla="*/ 1836425 w 3604269"/>
              <a:gd name="connsiteY3" fmla="*/ 3596642 h 3596642"/>
              <a:gd name="connsiteX4" fmla="*/ 4 w 3604269"/>
              <a:gd name="connsiteY4" fmla="*/ 1790702 h 3596642"/>
              <a:gd name="connsiteX0" fmla="*/ 5 w 3604272"/>
              <a:gd name="connsiteY0" fmla="*/ 1790702 h 3596642"/>
              <a:gd name="connsiteX1" fmla="*/ 1851665 w 3604272"/>
              <a:gd name="connsiteY1" fmla="*/ 2 h 3596642"/>
              <a:gd name="connsiteX2" fmla="*/ 3604266 w 3604272"/>
              <a:gd name="connsiteY2" fmla="*/ 1798322 h 3596642"/>
              <a:gd name="connsiteX3" fmla="*/ 1836426 w 3604272"/>
              <a:gd name="connsiteY3" fmla="*/ 3596642 h 3596642"/>
              <a:gd name="connsiteX4" fmla="*/ 5 w 3604272"/>
              <a:gd name="connsiteY4" fmla="*/ 1790702 h 3596642"/>
              <a:gd name="connsiteX0" fmla="*/ 5 w 3604290"/>
              <a:gd name="connsiteY0" fmla="*/ 1790702 h 3596642"/>
              <a:gd name="connsiteX1" fmla="*/ 1851665 w 3604290"/>
              <a:gd name="connsiteY1" fmla="*/ 2 h 3596642"/>
              <a:gd name="connsiteX2" fmla="*/ 3604266 w 3604290"/>
              <a:gd name="connsiteY2" fmla="*/ 1798322 h 3596642"/>
              <a:gd name="connsiteX3" fmla="*/ 1836426 w 3604290"/>
              <a:gd name="connsiteY3" fmla="*/ 3596642 h 3596642"/>
              <a:gd name="connsiteX4" fmla="*/ 5 w 3604290"/>
              <a:gd name="connsiteY4" fmla="*/ 1790702 h 3596642"/>
              <a:gd name="connsiteX0" fmla="*/ 5 w 3604289"/>
              <a:gd name="connsiteY0" fmla="*/ 1790702 h 3596642"/>
              <a:gd name="connsiteX1" fmla="*/ 1851665 w 3604289"/>
              <a:gd name="connsiteY1" fmla="*/ 2 h 3596642"/>
              <a:gd name="connsiteX2" fmla="*/ 3604266 w 3604289"/>
              <a:gd name="connsiteY2" fmla="*/ 1798322 h 3596642"/>
              <a:gd name="connsiteX3" fmla="*/ 1836426 w 3604289"/>
              <a:gd name="connsiteY3" fmla="*/ 3596642 h 3596642"/>
              <a:gd name="connsiteX4" fmla="*/ 5 w 3604289"/>
              <a:gd name="connsiteY4" fmla="*/ 1790702 h 3596642"/>
              <a:gd name="connsiteX0" fmla="*/ 5 w 3604266"/>
              <a:gd name="connsiteY0" fmla="*/ 1790702 h 3596642"/>
              <a:gd name="connsiteX1" fmla="*/ 1851665 w 3604266"/>
              <a:gd name="connsiteY1" fmla="*/ 2 h 3596642"/>
              <a:gd name="connsiteX2" fmla="*/ 3604266 w 3604266"/>
              <a:gd name="connsiteY2" fmla="*/ 1798322 h 3596642"/>
              <a:gd name="connsiteX3" fmla="*/ 1836426 w 3604266"/>
              <a:gd name="connsiteY3" fmla="*/ 3596642 h 3596642"/>
              <a:gd name="connsiteX4" fmla="*/ 5 w 3604266"/>
              <a:gd name="connsiteY4" fmla="*/ 1790702 h 3596642"/>
              <a:gd name="connsiteX0" fmla="*/ 40 w 3604301"/>
              <a:gd name="connsiteY0" fmla="*/ 1790702 h 3596642"/>
              <a:gd name="connsiteX1" fmla="*/ 1851700 w 3604301"/>
              <a:gd name="connsiteY1" fmla="*/ 2 h 3596642"/>
              <a:gd name="connsiteX2" fmla="*/ 3604301 w 3604301"/>
              <a:gd name="connsiteY2" fmla="*/ 1798322 h 3596642"/>
              <a:gd name="connsiteX3" fmla="*/ 1836461 w 3604301"/>
              <a:gd name="connsiteY3" fmla="*/ 3596642 h 3596642"/>
              <a:gd name="connsiteX4" fmla="*/ 40 w 3604301"/>
              <a:gd name="connsiteY4" fmla="*/ 1790702 h 3596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4301" h="3596642">
                <a:moveTo>
                  <a:pt x="40" y="1790702"/>
                </a:moveTo>
                <a:cubicBezTo>
                  <a:pt x="7025" y="732474"/>
                  <a:pt x="854750" y="-1268"/>
                  <a:pt x="1851700" y="2"/>
                </a:cubicBezTo>
                <a:cubicBezTo>
                  <a:pt x="2848650" y="1272"/>
                  <a:pt x="3603983" y="873127"/>
                  <a:pt x="3604301" y="1798322"/>
                </a:cubicBezTo>
                <a:cubicBezTo>
                  <a:pt x="3604619" y="2723517"/>
                  <a:pt x="2775309" y="3596642"/>
                  <a:pt x="1836461" y="3596642"/>
                </a:cubicBezTo>
                <a:cubicBezTo>
                  <a:pt x="897613" y="3596642"/>
                  <a:pt x="-6945" y="2848930"/>
                  <a:pt x="40" y="1790702"/>
                </a:cubicBezTo>
                <a:close/>
              </a:path>
            </a:pathLst>
          </a:custGeom>
        </p:spPr>
        <p:txBody>
          <a:bodyPr bIns="720000" anchor="ctr"/>
          <a:lstStyle>
            <a:lvl1pPr marL="0" indent="0" algn="ctr">
              <a:buNone/>
              <a:defRPr sz="1050" baseline="0"/>
            </a:lvl1pPr>
          </a:lstStyle>
          <a:p>
            <a:r>
              <a:rPr lang="en-US" dirty="0"/>
              <a:t>Photo of employee</a:t>
            </a:r>
          </a:p>
        </p:txBody>
      </p:sp>
      <p:sp>
        <p:nvSpPr>
          <p:cNvPr id="3" name="Oval 2"/>
          <p:cNvSpPr/>
          <p:nvPr userDrawn="1"/>
        </p:nvSpPr>
        <p:spPr>
          <a:xfrm>
            <a:off x="1001977" y="5269947"/>
            <a:ext cx="1244070" cy="1244070"/>
          </a:xfrm>
          <a:prstGeom prst="ellipse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640012" y="5269947"/>
            <a:ext cx="3276600" cy="3428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 err="1"/>
              <a:t>FIRSTNAME</a:t>
            </a:r>
            <a:r>
              <a:rPr lang="en-US" dirty="0"/>
              <a:t> </a:t>
            </a:r>
            <a:r>
              <a:rPr lang="en-US" dirty="0" err="1"/>
              <a:t>LASTNAME</a:t>
            </a:r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640012" y="5570512"/>
            <a:ext cx="3276601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Position, Telephone, Mobile, Email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6275388" y="5269947"/>
            <a:ext cx="3817938" cy="3428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NORSTAT SOMETHING AS</a:t>
            </a:r>
          </a:p>
        </p:txBody>
      </p:sp>
      <p:sp>
        <p:nvSpPr>
          <p:cNvPr id="18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6275389" y="5570512"/>
            <a:ext cx="2520949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Street, City, Country</a:t>
            </a:r>
          </a:p>
        </p:txBody>
      </p:sp>
      <p:sp>
        <p:nvSpPr>
          <p:cNvPr id="25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8975727" y="5570512"/>
            <a:ext cx="2517774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info@..., URL, …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12192000" cy="4941888"/>
          </a:xfrm>
          <a:prstGeom prst="rect">
            <a:avLst/>
          </a:prstGeom>
          <a:gradFill flip="none" rotWithShape="1">
            <a:gsLst>
              <a:gs pos="64000">
                <a:schemeClr val="tx2"/>
              </a:gs>
              <a:gs pos="6000">
                <a:schemeClr val="bg2"/>
              </a:gs>
            </a:gsLst>
            <a:lin ang="14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0"/>
            <a:ext cx="12192000" cy="4941888"/>
          </a:xfrm>
          <a:prstGeom prst="rect">
            <a:avLst/>
          </a:prstGeom>
        </p:spPr>
        <p:txBody>
          <a:bodyPr bIns="720000"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N:\Marketing\Resources\Imagery\Norstat Cities</a:t>
            </a:r>
          </a:p>
        </p:txBody>
      </p:sp>
    </p:spTree>
    <p:extLst>
      <p:ext uri="{BB962C8B-B14F-4D97-AF65-F5344CB8AC3E}">
        <p14:creationId xmlns:p14="http://schemas.microsoft.com/office/powerpoint/2010/main" val="3134979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9" orient="horz" pos="3113" userDrawn="1">
          <p15:clr>
            <a:srgbClr val="FBAE40"/>
          </p15:clr>
        </p15:guide>
        <p15:guide id="12" pos="619" userDrawn="1">
          <p15:clr>
            <a:srgbClr val="FBAE40"/>
          </p15:clr>
        </p15:guide>
        <p15:guide id="14" pos="3953" userDrawn="1">
          <p15:clr>
            <a:srgbClr val="FBAE40"/>
          </p15:clr>
        </p15:guide>
        <p15:guide id="15" pos="5654" userDrawn="1">
          <p15:clr>
            <a:srgbClr val="FBAE40"/>
          </p15:clr>
        </p15:guide>
        <p15:guide id="16" pos="7242" userDrawn="1">
          <p15:clr>
            <a:srgbClr val="FBAE40"/>
          </p15:clr>
        </p15:guide>
        <p15:guide id="17" pos="1663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_Quar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00101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2139">
          <p15:clr>
            <a:srgbClr val="FBAE40"/>
          </p15:clr>
        </p15:guide>
        <p15:guide id="4" pos="5541">
          <p15:clr>
            <a:srgbClr val="FBAE40"/>
          </p15:clr>
        </p15:guide>
        <p15:guide id="5" orient="horz" pos="3861">
          <p15:clr>
            <a:srgbClr val="FBAE40"/>
          </p15:clr>
        </p15:guide>
        <p15:guide id="6" orient="horz" pos="459">
          <p15:clr>
            <a:srgbClr val="FBAE40"/>
          </p15:clr>
        </p15:guide>
        <p15:guide id="7" pos="438">
          <p15:clr>
            <a:srgbClr val="FBAE40"/>
          </p15:clr>
        </p15:guide>
        <p15:guide id="8" pos="7242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s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/>
          <p:cNvSpPr>
            <a:spLocks noGrp="1"/>
          </p:cNvSpPr>
          <p:nvPr>
            <p:ph type="body" sz="quarter" idx="16" hasCustomPrompt="1"/>
          </p:nvPr>
        </p:nvSpPr>
        <p:spPr>
          <a:xfrm>
            <a:off x="221381" y="6567876"/>
            <a:ext cx="11112146" cy="260763"/>
          </a:xfrm>
        </p:spPr>
        <p:txBody>
          <a:bodyPr anchor="t">
            <a:normAutofit/>
          </a:bodyPr>
          <a:lstStyle>
            <a:lvl1pPr marL="0" marR="0" indent="0" algn="l" defTabSz="1232345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 cap="none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Question</a:t>
            </a:r>
            <a:endParaRPr lang="pl-PL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21381" y="732829"/>
            <a:ext cx="11771697" cy="830997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sz="1800" b="0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r>
              <a:rPr lang="en-US" dirty="0"/>
              <a:t>Click to add emphasis part of title</a:t>
            </a:r>
            <a:br>
              <a:rPr lang="pl-PL" dirty="0"/>
            </a:br>
            <a:r>
              <a:rPr lang="en-US" dirty="0"/>
              <a:t>Click to add emphasis part of title</a:t>
            </a:r>
            <a:br>
              <a:rPr lang="pl-PL" dirty="0"/>
            </a:br>
            <a:r>
              <a:rPr lang="en-US" dirty="0"/>
              <a:t>Click to add emphasis part of title</a:t>
            </a:r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09836" y="246156"/>
            <a:ext cx="9334678" cy="352296"/>
          </a:xfrm>
        </p:spPr>
        <p:txBody>
          <a:bodyPr anchor="ctr">
            <a:normAutofit/>
          </a:bodyPr>
          <a:lstStyle>
            <a:lvl1pPr marL="0" indent="0">
              <a:buNone/>
              <a:defRPr sz="2533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CLICK TO ADD TAG LINE OR BEGINNING OF TITLE</a:t>
            </a:r>
            <a:endParaRPr lang="en-GB" dirty="0"/>
          </a:p>
        </p:txBody>
      </p:sp>
      <p:cxnSp>
        <p:nvCxnSpPr>
          <p:cNvPr id="3" name="Łącznik prosty 2"/>
          <p:cNvCxnSpPr/>
          <p:nvPr userDrawn="1"/>
        </p:nvCxnSpPr>
        <p:spPr>
          <a:xfrm flipH="1">
            <a:off x="221380" y="6316910"/>
            <a:ext cx="11124000" cy="0"/>
          </a:xfrm>
          <a:prstGeom prst="line">
            <a:avLst/>
          </a:prstGeom>
          <a:noFill/>
          <a:ln w="12700">
            <a:solidFill>
              <a:schemeClr val="accent4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" name="Text Placeholder 6"/>
          <p:cNvSpPr>
            <a:spLocks noGrp="1"/>
          </p:cNvSpPr>
          <p:nvPr>
            <p:ph type="body" sz="quarter" idx="17" hasCustomPrompt="1"/>
          </p:nvPr>
        </p:nvSpPr>
        <p:spPr>
          <a:xfrm>
            <a:off x="221380" y="6358150"/>
            <a:ext cx="11112146" cy="168486"/>
          </a:xfrm>
        </p:spPr>
        <p:txBody>
          <a:bodyPr anchor="ctr">
            <a:normAutofit/>
          </a:bodyPr>
          <a:lstStyle>
            <a:lvl1pPr marL="0" marR="0" indent="0" algn="l" defTabSz="1232345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 cap="none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pl-PL" dirty="0"/>
              <a:t>Base</a:t>
            </a:r>
          </a:p>
        </p:txBody>
      </p:sp>
    </p:spTree>
    <p:extLst>
      <p:ext uri="{BB962C8B-B14F-4D97-AF65-F5344CB8AC3E}">
        <p14:creationId xmlns:p14="http://schemas.microsoft.com/office/powerpoint/2010/main" val="2144064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sgf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437650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NSGraphData.Caption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8457553" cy="408516"/>
          </a:xfrm>
          <a:prstGeom prst="rect">
            <a:avLst/>
          </a:prstGeom>
        </p:spPr>
        <p:txBody>
          <a:bodyPr lIns="0" tIns="36000" rIns="0" bIns="36000" anchor="t"/>
          <a:lstStyle>
            <a:lvl1pPr algn="just">
              <a:lnSpc>
                <a:spcPct val="100000"/>
              </a:lnSpc>
              <a:defRPr sz="14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NSGraphData.HeaderCaption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42833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  <p:sp>
        <p:nvSpPr>
          <p:cNvPr id="9" name="NSGraphData.TableCount"/>
          <p:cNvSpPr>
            <a:spLocks noGrp="1"/>
          </p:cNvSpPr>
          <p:nvPr>
            <p:ph type="body" sz="quarter" idx="14" hasCustomPrompt="1"/>
          </p:nvPr>
        </p:nvSpPr>
        <p:spPr>
          <a:xfrm>
            <a:off x="1333641" y="6480175"/>
            <a:ext cx="576262" cy="2520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count</a:t>
            </a:r>
            <a:endParaRPr lang="da-DK" dirty="0"/>
          </a:p>
        </p:txBody>
      </p:sp>
      <p:sp>
        <p:nvSpPr>
          <p:cNvPr id="10" name="NSGraphData.Id"/>
          <p:cNvSpPr>
            <a:spLocks noGrp="1"/>
          </p:cNvSpPr>
          <p:nvPr>
            <p:ph type="body" sz="quarter" idx="15" hasCustomPrompt="1"/>
          </p:nvPr>
        </p:nvSpPr>
        <p:spPr>
          <a:xfrm>
            <a:off x="2281562" y="6427831"/>
            <a:ext cx="9213764" cy="30434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da-DK" dirty="0"/>
              <a:t>QID</a:t>
            </a:r>
          </a:p>
        </p:txBody>
      </p:sp>
    </p:spTree>
    <p:extLst>
      <p:ext uri="{BB962C8B-B14F-4D97-AF65-F5344CB8AC3E}">
        <p14:creationId xmlns:p14="http://schemas.microsoft.com/office/powerpoint/2010/main" val="38834709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>
          <p15:clr>
            <a:srgbClr val="FBAE40"/>
          </p15:clr>
        </p15:guide>
        <p15:guide id="2" orient="horz" pos="686">
          <p15:clr>
            <a:srgbClr val="FBAE40"/>
          </p15:clr>
        </p15:guide>
        <p15:guide id="3" pos="438">
          <p15:clr>
            <a:srgbClr val="FBAE40"/>
          </p15:clr>
        </p15:guide>
        <p15:guide id="4" pos="7242">
          <p15:clr>
            <a:srgbClr val="FBAE40"/>
          </p15:clr>
        </p15:guide>
        <p15:guide id="5" orient="horz" pos="3634">
          <p15:clr>
            <a:srgbClr val="FBAE40"/>
          </p15:clr>
        </p15:guide>
        <p15:guide id="6" orient="horz" pos="377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92300" y="0"/>
            <a:ext cx="10299700" cy="6864086"/>
          </a:xfrm>
          <a:custGeom>
            <a:avLst/>
            <a:gdLst>
              <a:gd name="connsiteX0" fmla="*/ 0 w 10287000"/>
              <a:gd name="connsiteY0" fmla="*/ 0 h 6858000"/>
              <a:gd name="connsiteX1" fmla="*/ 10287000 w 10287000"/>
              <a:gd name="connsiteY1" fmla="*/ 0 h 6858000"/>
              <a:gd name="connsiteX2" fmla="*/ 10287000 w 10287000"/>
              <a:gd name="connsiteY2" fmla="*/ 6858000 h 6858000"/>
              <a:gd name="connsiteX3" fmla="*/ 0 w 10287000"/>
              <a:gd name="connsiteY3" fmla="*/ 6858000 h 6858000"/>
              <a:gd name="connsiteX4" fmla="*/ 0 w 10287000"/>
              <a:gd name="connsiteY4" fmla="*/ 0 h 6858000"/>
              <a:gd name="connsiteX0" fmla="*/ 0 w 10287000"/>
              <a:gd name="connsiteY0" fmla="*/ 0 h 6858000"/>
              <a:gd name="connsiteX1" fmla="*/ 10287000 w 10287000"/>
              <a:gd name="connsiteY1" fmla="*/ 0 h 6858000"/>
              <a:gd name="connsiteX2" fmla="*/ 10287000 w 10287000"/>
              <a:gd name="connsiteY2" fmla="*/ 6858000 h 6858000"/>
              <a:gd name="connsiteX3" fmla="*/ 2895600 w 10287000"/>
              <a:gd name="connsiteY3" fmla="*/ 6849533 h 6858000"/>
              <a:gd name="connsiteX4" fmla="*/ 0 w 10287000"/>
              <a:gd name="connsiteY4" fmla="*/ 0 h 6858000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2895600 w 10287000"/>
              <a:gd name="connsiteY3" fmla="*/ 6858000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3666067 w 10287000"/>
              <a:gd name="connsiteY3" fmla="*/ 6866467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4783667 w 10287000"/>
              <a:gd name="connsiteY3" fmla="*/ 6866467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4802717 w 10287000"/>
              <a:gd name="connsiteY3" fmla="*/ 6866467 h 6866467"/>
              <a:gd name="connsiteX4" fmla="*/ 0 w 10287000"/>
              <a:gd name="connsiteY4" fmla="*/ 8467 h 6866467"/>
              <a:gd name="connsiteX0" fmla="*/ 0 w 10299700"/>
              <a:gd name="connsiteY0" fmla="*/ 2117 h 6866467"/>
              <a:gd name="connsiteX1" fmla="*/ 5499100 w 10299700"/>
              <a:gd name="connsiteY1" fmla="*/ 0 h 6866467"/>
              <a:gd name="connsiteX2" fmla="*/ 10299700 w 10299700"/>
              <a:gd name="connsiteY2" fmla="*/ 6866467 h 6866467"/>
              <a:gd name="connsiteX3" fmla="*/ 4815417 w 10299700"/>
              <a:gd name="connsiteY3" fmla="*/ 6866467 h 6866467"/>
              <a:gd name="connsiteX4" fmla="*/ 0 w 10299700"/>
              <a:gd name="connsiteY4" fmla="*/ 2117 h 6866467"/>
              <a:gd name="connsiteX0" fmla="*/ 0 w 10299700"/>
              <a:gd name="connsiteY0" fmla="*/ 2117 h 6866467"/>
              <a:gd name="connsiteX1" fmla="*/ 5499100 w 10299700"/>
              <a:gd name="connsiteY1" fmla="*/ 0 h 6866467"/>
              <a:gd name="connsiteX2" fmla="*/ 10299700 w 10299700"/>
              <a:gd name="connsiteY2" fmla="*/ 6866467 h 6866467"/>
              <a:gd name="connsiteX3" fmla="*/ 4815417 w 10299700"/>
              <a:gd name="connsiteY3" fmla="*/ 6861705 h 6866467"/>
              <a:gd name="connsiteX4" fmla="*/ 0 w 10299700"/>
              <a:gd name="connsiteY4" fmla="*/ 2117 h 6866467"/>
              <a:gd name="connsiteX0" fmla="*/ 0 w 10299700"/>
              <a:gd name="connsiteY0" fmla="*/ 2117 h 6864086"/>
              <a:gd name="connsiteX1" fmla="*/ 5499100 w 10299700"/>
              <a:gd name="connsiteY1" fmla="*/ 0 h 6864086"/>
              <a:gd name="connsiteX2" fmla="*/ 10299700 w 10299700"/>
              <a:gd name="connsiteY2" fmla="*/ 6864086 h 6864086"/>
              <a:gd name="connsiteX3" fmla="*/ 4815417 w 10299700"/>
              <a:gd name="connsiteY3" fmla="*/ 6861705 h 6864086"/>
              <a:gd name="connsiteX4" fmla="*/ 0 w 10299700"/>
              <a:gd name="connsiteY4" fmla="*/ 2117 h 6864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9700" h="6864086">
                <a:moveTo>
                  <a:pt x="0" y="2117"/>
                </a:moveTo>
                <a:lnTo>
                  <a:pt x="5499100" y="0"/>
                </a:lnTo>
                <a:lnTo>
                  <a:pt x="10299700" y="6864086"/>
                </a:lnTo>
                <a:lnTo>
                  <a:pt x="4815417" y="6861705"/>
                </a:lnTo>
                <a:lnTo>
                  <a:pt x="0" y="2117"/>
                </a:lnTo>
                <a:close/>
              </a:path>
            </a:pathLst>
          </a:custGeom>
        </p:spPr>
        <p:txBody>
          <a:bodyPr bIns="792000" anchor="ctr"/>
          <a:lstStyle>
            <a:lvl1pPr marL="0" indent="0" algn="ctr">
              <a:buNone/>
              <a:defRPr sz="1800"/>
            </a:lvl1pPr>
          </a:lstStyle>
          <a:p>
            <a:r>
              <a:rPr lang="en-US" dirty="0"/>
              <a:t>N:\Marketing\Resources\Imagery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0" y="5370779"/>
            <a:ext cx="48006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143375"/>
            <a:ext cx="4105275" cy="1227404"/>
          </a:xfrm>
          <a:prstGeom prst="rect">
            <a:avLst/>
          </a:prstGeom>
        </p:spPr>
        <p:txBody>
          <a:bodyPr lIns="0" tIns="36000" rIns="0" bIns="36000" anchor="b"/>
          <a:lstStyle>
            <a:lvl1pPr algn="r">
              <a:defRPr sz="3600" baseline="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 hasCustomPrompt="1"/>
          </p:nvPr>
        </p:nvSpPr>
        <p:spPr>
          <a:xfrm>
            <a:off x="695325" y="5370513"/>
            <a:ext cx="4105275" cy="758825"/>
          </a:xfrm>
          <a:prstGeom prst="rect">
            <a:avLst/>
          </a:prstGeom>
        </p:spPr>
        <p:txBody>
          <a:bodyPr lIns="0" tIns="144000" rIns="0" bIns="0"/>
          <a:lstStyle>
            <a:lvl1pPr marL="0" indent="0" algn="r">
              <a:buNone/>
              <a:defRPr sz="1800">
                <a:solidFill>
                  <a:schemeClr val="tx1"/>
                </a:solidFill>
              </a:defRPr>
            </a:lvl1pPr>
            <a:lvl2pPr algn="r">
              <a:defRPr sz="1800">
                <a:solidFill>
                  <a:schemeClr val="tx2"/>
                </a:solidFill>
              </a:defRPr>
            </a:lvl2pPr>
            <a:lvl3pPr algn="r">
              <a:defRPr sz="1800">
                <a:solidFill>
                  <a:schemeClr val="tx2"/>
                </a:solidFill>
              </a:defRPr>
            </a:lvl3pPr>
            <a:lvl4pPr algn="r">
              <a:defRPr sz="1800">
                <a:solidFill>
                  <a:schemeClr val="tx2"/>
                </a:solidFill>
              </a:defRPr>
            </a:lvl4pPr>
            <a:lvl5pPr algn="r">
              <a:defRPr sz="1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Author, Date</a:t>
            </a:r>
          </a:p>
        </p:txBody>
      </p:sp>
    </p:spTree>
    <p:extLst>
      <p:ext uri="{BB962C8B-B14F-4D97-AF65-F5344CB8AC3E}">
        <p14:creationId xmlns:p14="http://schemas.microsoft.com/office/powerpoint/2010/main" val="42517217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024">
          <p15:clr>
            <a:srgbClr val="FBAE40"/>
          </p15:clr>
        </p15:guide>
        <p15:guide id="2" pos="4656">
          <p15:clr>
            <a:srgbClr val="FBAE40"/>
          </p15:clr>
        </p15:guide>
        <p15:guide id="3" pos="438" userDrawn="1">
          <p15:clr>
            <a:srgbClr val="FBAE40"/>
          </p15:clr>
        </p15:guide>
        <p15:guide id="4" pos="7242" userDrawn="1">
          <p15:clr>
            <a:srgbClr val="FBAE40"/>
          </p15:clr>
        </p15:guide>
        <p15:guide id="5" orient="horz" pos="459" userDrawn="1">
          <p15:clr>
            <a:srgbClr val="FBAE40"/>
          </p15:clr>
        </p15:guide>
        <p15:guide id="6" orient="horz" pos="3861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961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7258050" y="0"/>
            <a:ext cx="4933950" cy="68961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Parallelogram 3"/>
          <p:cNvSpPr/>
          <p:nvPr userDrawn="1"/>
        </p:nvSpPr>
        <p:spPr>
          <a:xfrm flipH="1">
            <a:off x="2453822" y="0"/>
            <a:ext cx="9608456" cy="6896100"/>
          </a:xfrm>
          <a:prstGeom prst="parallelogram">
            <a:avLst>
              <a:gd name="adj" fmla="val 694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 4"/>
          <p:cNvSpPr/>
          <p:nvPr userDrawn="1"/>
        </p:nvSpPr>
        <p:spPr>
          <a:xfrm>
            <a:off x="371192" y="371475"/>
            <a:ext cx="11449333" cy="61912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3940857" y="2162176"/>
            <a:ext cx="4320000" cy="757237"/>
          </a:xfrm>
          <a:prstGeom prst="rect">
            <a:avLst/>
          </a:prstGeom>
        </p:spPr>
        <p:txBody>
          <a:bodyPr lIns="0" tIns="36000" rIns="0" bIns="36000" anchor="b"/>
          <a:lstStyle>
            <a:lvl1pPr algn="ctr">
              <a:defRPr sz="3600" baseline="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Chapter Title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3400425" y="2925438"/>
            <a:ext cx="5400000" cy="1556075"/>
          </a:xfrm>
          <a:prstGeom prst="rect">
            <a:avLst/>
          </a:prstGeom>
        </p:spPr>
        <p:txBody>
          <a:bodyPr/>
          <a:lstStyle>
            <a:lvl1pPr marL="0" indent="0" algn="ctr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None/>
              <a:defRPr sz="1800" baseline="0"/>
            </a:lvl1pPr>
            <a:lvl2pPr marL="542925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2pPr>
            <a:lvl3pPr marL="803275" indent="-260350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3pPr>
            <a:lvl4pPr marL="1074738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4pPr>
            <a:lvl5pPr marL="1346200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Please enter a descriptive text</a:t>
            </a:r>
          </a:p>
        </p:txBody>
      </p:sp>
    </p:spTree>
    <p:extLst>
      <p:ext uri="{BB962C8B-B14F-4D97-AF65-F5344CB8AC3E}">
        <p14:creationId xmlns:p14="http://schemas.microsoft.com/office/powerpoint/2010/main" val="39246974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38">
          <p15:clr>
            <a:srgbClr val="FBAE40"/>
          </p15:clr>
        </p15:guide>
        <p15:guide id="2" orient="horz" pos="3861">
          <p15:clr>
            <a:srgbClr val="FBAE40"/>
          </p15:clr>
        </p15:guide>
        <p15:guide id="3" orient="horz" pos="459">
          <p15:clr>
            <a:srgbClr val="FBAE40"/>
          </p15:clr>
        </p15:guide>
        <p15:guide id="4" pos="7242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3914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8112125" y="728663"/>
            <a:ext cx="3384550" cy="1110185"/>
          </a:xfrm>
          <a:prstGeom prst="rect">
            <a:avLst/>
          </a:prstGeom>
        </p:spPr>
        <p:txBody>
          <a:bodyPr lIns="0" rIns="0" anchor="ctr"/>
          <a:lstStyle>
            <a:lvl1pPr algn="ctr">
              <a:defRPr sz="3600" b="0">
                <a:ln>
                  <a:noFill/>
                </a:ln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8112125" y="2099511"/>
            <a:ext cx="3384550" cy="4029827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9809923" y="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 userDrawn="1"/>
        </p:nvCxnSpPr>
        <p:spPr>
          <a:xfrm>
            <a:off x="9839442" y="639000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57182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110">
          <p15:clr>
            <a:srgbClr val="FBAE40"/>
          </p15:clr>
        </p15:guide>
        <p15:guide id="2" pos="4656">
          <p15:clr>
            <a:srgbClr val="FBAE40"/>
          </p15:clr>
        </p15:guide>
        <p15:guide id="3" orient="horz" pos="459">
          <p15:clr>
            <a:srgbClr val="FBAE40"/>
          </p15:clr>
        </p15:guide>
        <p15:guide id="4" orient="horz" pos="3861">
          <p15:clr>
            <a:srgbClr val="FBAE40"/>
          </p15:clr>
        </p15:guide>
        <p15:guide id="5" pos="7242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800600" y="0"/>
            <a:ext cx="73914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6383" y="728663"/>
            <a:ext cx="3384550" cy="1110185"/>
          </a:xfrm>
          <a:prstGeom prst="rect">
            <a:avLst/>
          </a:prstGeom>
        </p:spPr>
        <p:txBody>
          <a:bodyPr lIns="0" rIns="0" anchor="ctr"/>
          <a:lstStyle>
            <a:lvl1pPr algn="ctr">
              <a:defRPr sz="3600" b="0">
                <a:ln>
                  <a:noFill/>
                </a:ln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6383" y="2099511"/>
            <a:ext cx="3384550" cy="4029827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60313" y="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 userDrawn="1"/>
        </p:nvCxnSpPr>
        <p:spPr>
          <a:xfrm>
            <a:off x="2389832" y="639000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13103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570">
          <p15:clr>
            <a:srgbClr val="FBAE40"/>
          </p15:clr>
        </p15:guide>
        <p15:guide id="2" pos="3024">
          <p15:clr>
            <a:srgbClr val="FBAE40"/>
          </p15:clr>
        </p15:guide>
        <p15:guide id="3" pos="438">
          <p15:clr>
            <a:srgbClr val="FBAE40"/>
          </p15:clr>
        </p15:guide>
        <p15:guide id="4" orient="horz" pos="3861">
          <p15:clr>
            <a:srgbClr val="FBAE40"/>
          </p15:clr>
        </p15:guide>
        <p15:guide id="5" orient="horz" pos="459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10800000" cy="408516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5324" y="1089025"/>
            <a:ext cx="10800000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93635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9156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 userDrawn="1">
          <p15:clr>
            <a:srgbClr val="FBAE40"/>
          </p15:clr>
        </p15:guide>
        <p15:guide id="2" orient="horz" pos="686" userDrawn="1">
          <p15:clr>
            <a:srgbClr val="FBAE40"/>
          </p15:clr>
        </p15:guide>
        <p15:guide id="3" pos="438" userDrawn="1">
          <p15:clr>
            <a:srgbClr val="FBAE40"/>
          </p15:clr>
        </p15:guide>
        <p15:guide id="4" pos="7242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48006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20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5519738" y="1089025"/>
            <a:ext cx="5976936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518994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3"/>
          <p:cNvSpPr>
            <a:spLocks noGrp="1"/>
          </p:cNvSpPr>
          <p:nvPr>
            <p:ph type="title" hasCustomPrompt="1"/>
          </p:nvPr>
        </p:nvSpPr>
        <p:spPr>
          <a:xfrm>
            <a:off x="5519737" y="430169"/>
            <a:ext cx="5976937" cy="427080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5519737" y="193635"/>
            <a:ext cx="5975587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81102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477" userDrawn="1">
          <p15:clr>
            <a:srgbClr val="FBAE40"/>
          </p15:clr>
        </p15:guide>
        <p15:guide id="2" pos="3024" userDrawn="1">
          <p15:clr>
            <a:srgbClr val="FBAE40"/>
          </p15:clr>
        </p15:guide>
        <p15:guide id="3" orient="horz" pos="686" userDrawn="1">
          <p15:clr>
            <a:srgbClr val="FBAE40"/>
          </p15:clr>
        </p15:guide>
        <p15:guide id="4" orient="horz" pos="4088" userDrawn="1">
          <p15:clr>
            <a:srgbClr val="FBAE40"/>
          </p15:clr>
        </p15:guide>
        <p15:guide id="5" pos="7242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391400" y="0"/>
            <a:ext cx="48006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20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5325" y="1089025"/>
            <a:ext cx="5976939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98499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30170"/>
            <a:ext cx="5976939" cy="427080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93635"/>
            <a:ext cx="5976939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91181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203" userDrawn="1">
          <p15:clr>
            <a:srgbClr val="FBAE40"/>
          </p15:clr>
        </p15:guide>
        <p15:guide id="2" pos="4656" userDrawn="1">
          <p15:clr>
            <a:srgbClr val="FBAE40"/>
          </p15:clr>
        </p15:guide>
        <p15:guide id="3" pos="438">
          <p15:clr>
            <a:srgbClr val="FBAE40"/>
          </p15:clr>
        </p15:guide>
        <p15:guide id="4" orient="horz" pos="4088" userDrawn="1">
          <p15:clr>
            <a:srgbClr val="FBAE40"/>
          </p15:clr>
        </p15:guide>
        <p15:guide id="5" orient="horz" pos="686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9090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85" r:id="rId2"/>
    <p:sldLayoutId id="2147483655" r:id="rId3"/>
    <p:sldLayoutId id="2147483656" r:id="rId4"/>
    <p:sldLayoutId id="2147483652" r:id="rId5"/>
    <p:sldLayoutId id="2147483653" r:id="rId6"/>
    <p:sldLayoutId id="2147483658" r:id="rId7"/>
    <p:sldLayoutId id="2147483660" r:id="rId8"/>
    <p:sldLayoutId id="2147483661" r:id="rId9"/>
    <p:sldLayoutId id="2147483662" r:id="rId10"/>
    <p:sldLayoutId id="2147483663" r:id="rId11"/>
    <p:sldLayoutId id="2147483657" r:id="rId12"/>
    <p:sldLayoutId id="2147483659" r:id="rId13"/>
    <p:sldLayoutId id="2147483649" r:id="rId14"/>
    <p:sldLayoutId id="2147483684" r:id="rId1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7" Type="http://schemas.openxmlformats.org/officeDocument/2006/relationships/chart" Target="../charts/chart2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.xml"/><Relationship Id="rId5" Type="http://schemas.openxmlformats.org/officeDocument/2006/relationships/chart" Target="../charts/chart27.xml"/><Relationship Id="rId4" Type="http://schemas.openxmlformats.org/officeDocument/2006/relationships/chart" Target="../charts/chart2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2.xml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18.xml"/><Relationship Id="rId3" Type="http://schemas.openxmlformats.org/officeDocument/2006/relationships/chart" Target="../charts/chart313.xml"/><Relationship Id="rId7" Type="http://schemas.openxmlformats.org/officeDocument/2006/relationships/chart" Target="../charts/chart317.xml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16.xml"/><Relationship Id="rId5" Type="http://schemas.openxmlformats.org/officeDocument/2006/relationships/chart" Target="../charts/chart315.xml"/><Relationship Id="rId4" Type="http://schemas.openxmlformats.org/officeDocument/2006/relationships/chart" Target="../charts/chart314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24.xml"/><Relationship Id="rId3" Type="http://schemas.openxmlformats.org/officeDocument/2006/relationships/chart" Target="../charts/chart319.xml"/><Relationship Id="rId7" Type="http://schemas.openxmlformats.org/officeDocument/2006/relationships/chart" Target="../charts/chart323.xml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22.xml"/><Relationship Id="rId5" Type="http://schemas.openxmlformats.org/officeDocument/2006/relationships/chart" Target="../charts/chart321.xml"/><Relationship Id="rId4" Type="http://schemas.openxmlformats.org/officeDocument/2006/relationships/chart" Target="../charts/chart320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30.xml"/><Relationship Id="rId3" Type="http://schemas.openxmlformats.org/officeDocument/2006/relationships/chart" Target="../charts/chart325.xml"/><Relationship Id="rId7" Type="http://schemas.openxmlformats.org/officeDocument/2006/relationships/chart" Target="../charts/chart329.xml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28.xml"/><Relationship Id="rId5" Type="http://schemas.openxmlformats.org/officeDocument/2006/relationships/chart" Target="../charts/chart327.xml"/><Relationship Id="rId4" Type="http://schemas.openxmlformats.org/officeDocument/2006/relationships/chart" Target="../charts/chart32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4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1.xml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3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3.xml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3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3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5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6.xm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339.xml"/><Relationship Id="rId5" Type="http://schemas.openxmlformats.org/officeDocument/2006/relationships/chart" Target="../charts/chart338.xml"/><Relationship Id="rId4" Type="http://schemas.openxmlformats.org/officeDocument/2006/relationships/chart" Target="../charts/chart33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0.xml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343.xml"/><Relationship Id="rId5" Type="http://schemas.openxmlformats.org/officeDocument/2006/relationships/chart" Target="../charts/chart342.xml"/><Relationship Id="rId4" Type="http://schemas.openxmlformats.org/officeDocument/2006/relationships/chart" Target="../charts/chart341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4.xml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46.xml"/><Relationship Id="rId4" Type="http://schemas.openxmlformats.org/officeDocument/2006/relationships/chart" Target="../charts/chart345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7.xml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0.xml"/><Relationship Id="rId5" Type="http://schemas.openxmlformats.org/officeDocument/2006/relationships/chart" Target="../charts/chart349.xml"/><Relationship Id="rId4" Type="http://schemas.openxmlformats.org/officeDocument/2006/relationships/chart" Target="../charts/chart348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1.xml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4.xml"/><Relationship Id="rId5" Type="http://schemas.openxmlformats.org/officeDocument/2006/relationships/chart" Target="../charts/chart353.xml"/><Relationship Id="rId4" Type="http://schemas.openxmlformats.org/officeDocument/2006/relationships/chart" Target="../charts/chart35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5.xml"/><Relationship Id="rId7" Type="http://schemas.openxmlformats.org/officeDocument/2006/relationships/chart" Target="../charts/chart359.xm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8.xml"/><Relationship Id="rId5" Type="http://schemas.openxmlformats.org/officeDocument/2006/relationships/chart" Target="../charts/chart357.xml"/><Relationship Id="rId4" Type="http://schemas.openxmlformats.org/officeDocument/2006/relationships/chart" Target="../charts/chart356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0.xm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3.xml"/><Relationship Id="rId5" Type="http://schemas.openxmlformats.org/officeDocument/2006/relationships/chart" Target="../charts/chart362.xml"/><Relationship Id="rId4" Type="http://schemas.openxmlformats.org/officeDocument/2006/relationships/chart" Target="../charts/chart361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4.xml"/><Relationship Id="rId7" Type="http://schemas.openxmlformats.org/officeDocument/2006/relationships/chart" Target="../charts/chart368.xml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7.xml"/><Relationship Id="rId5" Type="http://schemas.openxmlformats.org/officeDocument/2006/relationships/chart" Target="../charts/chart366.xml"/><Relationship Id="rId4" Type="http://schemas.openxmlformats.org/officeDocument/2006/relationships/chart" Target="../charts/chart365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9.xml"/><Relationship Id="rId7" Type="http://schemas.openxmlformats.org/officeDocument/2006/relationships/chart" Target="../charts/chart373.xml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72.xml"/><Relationship Id="rId5" Type="http://schemas.openxmlformats.org/officeDocument/2006/relationships/chart" Target="../charts/chart371.xml"/><Relationship Id="rId4" Type="http://schemas.openxmlformats.org/officeDocument/2006/relationships/chart" Target="../charts/chart37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7" Type="http://schemas.openxmlformats.org/officeDocument/2006/relationships/chart" Target="../charts/chart38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7.xml"/><Relationship Id="rId5" Type="http://schemas.openxmlformats.org/officeDocument/2006/relationships/chart" Target="../charts/chart36.xml"/><Relationship Id="rId4" Type="http://schemas.openxmlformats.org/officeDocument/2006/relationships/chart" Target="../charts/chart35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377.xml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376.xml"/><Relationship Id="rId5" Type="http://schemas.openxmlformats.org/officeDocument/2006/relationships/image" Target="../media/image5.png"/><Relationship Id="rId10" Type="http://schemas.openxmlformats.org/officeDocument/2006/relationships/chart" Target="../charts/chart375.xml"/><Relationship Id="rId4" Type="http://schemas.openxmlformats.org/officeDocument/2006/relationships/image" Target="../media/image4.svg"/><Relationship Id="rId9" Type="http://schemas.openxmlformats.org/officeDocument/2006/relationships/chart" Target="../charts/chart374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8.xml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84.xml"/><Relationship Id="rId3" Type="http://schemas.openxmlformats.org/officeDocument/2006/relationships/chart" Target="../charts/chart379.xml"/><Relationship Id="rId7" Type="http://schemas.openxmlformats.org/officeDocument/2006/relationships/chart" Target="../charts/chart383.xml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82.xml"/><Relationship Id="rId5" Type="http://schemas.openxmlformats.org/officeDocument/2006/relationships/chart" Target="../charts/chart381.xml"/><Relationship Id="rId4" Type="http://schemas.openxmlformats.org/officeDocument/2006/relationships/chart" Target="../charts/chart380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0.xml"/><Relationship Id="rId3" Type="http://schemas.openxmlformats.org/officeDocument/2006/relationships/chart" Target="../charts/chart385.xml"/><Relationship Id="rId7" Type="http://schemas.openxmlformats.org/officeDocument/2006/relationships/chart" Target="../charts/chart389.xml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88.xml"/><Relationship Id="rId5" Type="http://schemas.openxmlformats.org/officeDocument/2006/relationships/chart" Target="../charts/chart387.xml"/><Relationship Id="rId4" Type="http://schemas.openxmlformats.org/officeDocument/2006/relationships/chart" Target="../charts/chart386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6.xml"/><Relationship Id="rId3" Type="http://schemas.openxmlformats.org/officeDocument/2006/relationships/chart" Target="../charts/chart391.xml"/><Relationship Id="rId7" Type="http://schemas.openxmlformats.org/officeDocument/2006/relationships/chart" Target="../charts/chart395.xml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94.xml"/><Relationship Id="rId5" Type="http://schemas.openxmlformats.org/officeDocument/2006/relationships/chart" Target="../charts/chart393.xml"/><Relationship Id="rId4" Type="http://schemas.openxmlformats.org/officeDocument/2006/relationships/chart" Target="../charts/chart39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4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7.xml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7" Type="http://schemas.openxmlformats.org/officeDocument/2006/relationships/chart" Target="../charts/chart4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.xml"/><Relationship Id="rId5" Type="http://schemas.openxmlformats.org/officeDocument/2006/relationships/chart" Target="../charts/chart41.xml"/><Relationship Id="rId4" Type="http://schemas.openxmlformats.org/officeDocument/2006/relationships/chart" Target="../charts/chart40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9.xml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00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01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2.xml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05.xml"/><Relationship Id="rId5" Type="http://schemas.openxmlformats.org/officeDocument/2006/relationships/chart" Target="../charts/chart404.xml"/><Relationship Id="rId4" Type="http://schemas.openxmlformats.org/officeDocument/2006/relationships/chart" Target="../charts/chart403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6.xml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09.xml"/><Relationship Id="rId5" Type="http://schemas.openxmlformats.org/officeDocument/2006/relationships/chart" Target="../charts/chart408.xml"/><Relationship Id="rId4" Type="http://schemas.openxmlformats.org/officeDocument/2006/relationships/chart" Target="../charts/chart40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0.xml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12.xml"/><Relationship Id="rId4" Type="http://schemas.openxmlformats.org/officeDocument/2006/relationships/chart" Target="../charts/chart411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3.xm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16.xml"/><Relationship Id="rId5" Type="http://schemas.openxmlformats.org/officeDocument/2006/relationships/chart" Target="../charts/chart415.xml"/><Relationship Id="rId4" Type="http://schemas.openxmlformats.org/officeDocument/2006/relationships/chart" Target="../charts/chart414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7.xml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0.xml"/><Relationship Id="rId5" Type="http://schemas.openxmlformats.org/officeDocument/2006/relationships/chart" Target="../charts/chart419.xml"/><Relationship Id="rId4" Type="http://schemas.openxmlformats.org/officeDocument/2006/relationships/chart" Target="../charts/chart418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1.xml"/><Relationship Id="rId7" Type="http://schemas.openxmlformats.org/officeDocument/2006/relationships/chart" Target="../charts/chart425.xml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4.xml"/><Relationship Id="rId5" Type="http://schemas.openxmlformats.org/officeDocument/2006/relationships/chart" Target="../charts/chart423.xml"/><Relationship Id="rId4" Type="http://schemas.openxmlformats.org/officeDocument/2006/relationships/chart" Target="../charts/chart42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6.xml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9.xml"/><Relationship Id="rId5" Type="http://schemas.openxmlformats.org/officeDocument/2006/relationships/chart" Target="../charts/chart428.xml"/><Relationship Id="rId4" Type="http://schemas.openxmlformats.org/officeDocument/2006/relationships/chart" Target="../charts/chart42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0.xml"/><Relationship Id="rId7" Type="http://schemas.openxmlformats.org/officeDocument/2006/relationships/chart" Target="../charts/chart434.xml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33.xml"/><Relationship Id="rId5" Type="http://schemas.openxmlformats.org/officeDocument/2006/relationships/chart" Target="../charts/chart432.xml"/><Relationship Id="rId4" Type="http://schemas.openxmlformats.org/officeDocument/2006/relationships/chart" Target="../charts/chart43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4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46.xml"/><Relationship Id="rId5" Type="http://schemas.openxmlformats.org/officeDocument/2006/relationships/image" Target="../media/image5.png"/><Relationship Id="rId10" Type="http://schemas.openxmlformats.org/officeDocument/2006/relationships/chart" Target="../charts/chart45.xml"/><Relationship Id="rId4" Type="http://schemas.openxmlformats.org/officeDocument/2006/relationships/image" Target="../media/image4.svg"/><Relationship Id="rId9" Type="http://schemas.openxmlformats.org/officeDocument/2006/relationships/chart" Target="../charts/chart44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5.xml"/><Relationship Id="rId7" Type="http://schemas.openxmlformats.org/officeDocument/2006/relationships/chart" Target="../charts/chart439.xml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38.xml"/><Relationship Id="rId5" Type="http://schemas.openxmlformats.org/officeDocument/2006/relationships/chart" Target="../charts/chart437.xml"/><Relationship Id="rId4" Type="http://schemas.openxmlformats.org/officeDocument/2006/relationships/chart" Target="../charts/chart436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443.xml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442.xml"/><Relationship Id="rId5" Type="http://schemas.openxmlformats.org/officeDocument/2006/relationships/image" Target="../media/image5.png"/><Relationship Id="rId10" Type="http://schemas.openxmlformats.org/officeDocument/2006/relationships/chart" Target="../charts/chart441.xml"/><Relationship Id="rId4" Type="http://schemas.openxmlformats.org/officeDocument/2006/relationships/image" Target="../media/image4.svg"/><Relationship Id="rId9" Type="http://schemas.openxmlformats.org/officeDocument/2006/relationships/chart" Target="../charts/chart440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4.xml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0.xml"/><Relationship Id="rId3" Type="http://schemas.openxmlformats.org/officeDocument/2006/relationships/chart" Target="../charts/chart445.xml"/><Relationship Id="rId7" Type="http://schemas.openxmlformats.org/officeDocument/2006/relationships/chart" Target="../charts/chart449.xml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48.xml"/><Relationship Id="rId5" Type="http://schemas.openxmlformats.org/officeDocument/2006/relationships/chart" Target="../charts/chart447.xml"/><Relationship Id="rId4" Type="http://schemas.openxmlformats.org/officeDocument/2006/relationships/chart" Target="../charts/chart446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6.xml"/><Relationship Id="rId3" Type="http://schemas.openxmlformats.org/officeDocument/2006/relationships/chart" Target="../charts/chart451.xml"/><Relationship Id="rId7" Type="http://schemas.openxmlformats.org/officeDocument/2006/relationships/chart" Target="../charts/chart455.xml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54.xml"/><Relationship Id="rId5" Type="http://schemas.openxmlformats.org/officeDocument/2006/relationships/chart" Target="../charts/chart453.xml"/><Relationship Id="rId4" Type="http://schemas.openxmlformats.org/officeDocument/2006/relationships/chart" Target="../charts/chart452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62.xml"/><Relationship Id="rId3" Type="http://schemas.openxmlformats.org/officeDocument/2006/relationships/chart" Target="../charts/chart457.xml"/><Relationship Id="rId7" Type="http://schemas.openxmlformats.org/officeDocument/2006/relationships/chart" Target="../charts/chart461.xml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60.xml"/><Relationship Id="rId5" Type="http://schemas.openxmlformats.org/officeDocument/2006/relationships/chart" Target="../charts/chart459.xml"/><Relationship Id="rId4" Type="http://schemas.openxmlformats.org/officeDocument/2006/relationships/chart" Target="../charts/chart458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3.xml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64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5.xml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66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67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8.xml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71.xml"/><Relationship Id="rId5" Type="http://schemas.openxmlformats.org/officeDocument/2006/relationships/chart" Target="../charts/chart470.xml"/><Relationship Id="rId4" Type="http://schemas.openxmlformats.org/officeDocument/2006/relationships/chart" Target="../charts/chart469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2.xml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75.xml"/><Relationship Id="rId5" Type="http://schemas.openxmlformats.org/officeDocument/2006/relationships/chart" Target="../charts/chart474.xml"/><Relationship Id="rId4" Type="http://schemas.openxmlformats.org/officeDocument/2006/relationships/chart" Target="../charts/chart473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6.xml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78.xml"/><Relationship Id="rId4" Type="http://schemas.openxmlformats.org/officeDocument/2006/relationships/chart" Target="../charts/chart47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9.xml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2.xml"/><Relationship Id="rId5" Type="http://schemas.openxmlformats.org/officeDocument/2006/relationships/chart" Target="../charts/chart481.xml"/><Relationship Id="rId4" Type="http://schemas.openxmlformats.org/officeDocument/2006/relationships/chart" Target="../charts/chart480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3.xml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6.xml"/><Relationship Id="rId5" Type="http://schemas.openxmlformats.org/officeDocument/2006/relationships/chart" Target="../charts/chart485.xml"/><Relationship Id="rId4" Type="http://schemas.openxmlformats.org/officeDocument/2006/relationships/chart" Target="../charts/chart484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7.xml"/><Relationship Id="rId7" Type="http://schemas.openxmlformats.org/officeDocument/2006/relationships/chart" Target="../charts/chart491.xml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0.xml"/><Relationship Id="rId5" Type="http://schemas.openxmlformats.org/officeDocument/2006/relationships/chart" Target="../charts/chart489.xml"/><Relationship Id="rId4" Type="http://schemas.openxmlformats.org/officeDocument/2006/relationships/chart" Target="../charts/chart488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2.xml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5.xml"/><Relationship Id="rId5" Type="http://schemas.openxmlformats.org/officeDocument/2006/relationships/chart" Target="../charts/chart494.xml"/><Relationship Id="rId4" Type="http://schemas.openxmlformats.org/officeDocument/2006/relationships/chart" Target="../charts/chart49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6.xml"/><Relationship Id="rId7" Type="http://schemas.openxmlformats.org/officeDocument/2006/relationships/chart" Target="../charts/chart500.xml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9.xml"/><Relationship Id="rId5" Type="http://schemas.openxmlformats.org/officeDocument/2006/relationships/chart" Target="../charts/chart498.xml"/><Relationship Id="rId4" Type="http://schemas.openxmlformats.org/officeDocument/2006/relationships/chart" Target="../charts/chart49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01.xml"/><Relationship Id="rId7" Type="http://schemas.openxmlformats.org/officeDocument/2006/relationships/chart" Target="../charts/chart505.xml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04.xml"/><Relationship Id="rId5" Type="http://schemas.openxmlformats.org/officeDocument/2006/relationships/chart" Target="../charts/chart503.xml"/><Relationship Id="rId4" Type="http://schemas.openxmlformats.org/officeDocument/2006/relationships/chart" Target="../charts/chart502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509.xml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508.xml"/><Relationship Id="rId5" Type="http://schemas.openxmlformats.org/officeDocument/2006/relationships/image" Target="../media/image5.png"/><Relationship Id="rId10" Type="http://schemas.openxmlformats.org/officeDocument/2006/relationships/chart" Target="../charts/chart507.xml"/><Relationship Id="rId4" Type="http://schemas.openxmlformats.org/officeDocument/2006/relationships/image" Target="../media/image4.svg"/><Relationship Id="rId9" Type="http://schemas.openxmlformats.org/officeDocument/2006/relationships/chart" Target="../charts/chart50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10.xm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16.xml"/><Relationship Id="rId3" Type="http://schemas.openxmlformats.org/officeDocument/2006/relationships/chart" Target="../charts/chart511.xml"/><Relationship Id="rId7" Type="http://schemas.openxmlformats.org/officeDocument/2006/relationships/chart" Target="../charts/chart515.xml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14.xml"/><Relationship Id="rId5" Type="http://schemas.openxmlformats.org/officeDocument/2006/relationships/chart" Target="../charts/chart513.xml"/><Relationship Id="rId4" Type="http://schemas.openxmlformats.org/officeDocument/2006/relationships/chart" Target="../charts/chart512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22.xml"/><Relationship Id="rId3" Type="http://schemas.openxmlformats.org/officeDocument/2006/relationships/chart" Target="../charts/chart517.xml"/><Relationship Id="rId7" Type="http://schemas.openxmlformats.org/officeDocument/2006/relationships/chart" Target="../charts/chart521.xml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0.xml"/><Relationship Id="rId5" Type="http://schemas.openxmlformats.org/officeDocument/2006/relationships/chart" Target="../charts/chart519.xml"/><Relationship Id="rId4" Type="http://schemas.openxmlformats.org/officeDocument/2006/relationships/chart" Target="../charts/chart518.xml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28.xml"/><Relationship Id="rId3" Type="http://schemas.openxmlformats.org/officeDocument/2006/relationships/chart" Target="../charts/chart523.xml"/><Relationship Id="rId7" Type="http://schemas.openxmlformats.org/officeDocument/2006/relationships/chart" Target="../charts/chart527.xml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6.xml"/><Relationship Id="rId5" Type="http://schemas.openxmlformats.org/officeDocument/2006/relationships/chart" Target="../charts/chart525.xml"/><Relationship Id="rId4" Type="http://schemas.openxmlformats.org/officeDocument/2006/relationships/chart" Target="../charts/chart524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4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9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31.xml"/><Relationship Id="rId4" Type="http://schemas.openxmlformats.org/officeDocument/2006/relationships/chart" Target="../charts/chart530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2.xm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35.xml"/><Relationship Id="rId5" Type="http://schemas.openxmlformats.org/officeDocument/2006/relationships/chart" Target="../charts/chart534.xml"/><Relationship Id="rId4" Type="http://schemas.openxmlformats.org/officeDocument/2006/relationships/chart" Target="../charts/chart533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6.xml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39.xml"/><Relationship Id="rId5" Type="http://schemas.openxmlformats.org/officeDocument/2006/relationships/chart" Target="../charts/chart538.xml"/><Relationship Id="rId4" Type="http://schemas.openxmlformats.org/officeDocument/2006/relationships/chart" Target="../charts/chart53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0.xml"/><Relationship Id="rId7" Type="http://schemas.openxmlformats.org/officeDocument/2006/relationships/chart" Target="../charts/chart544.xml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43.xml"/><Relationship Id="rId5" Type="http://schemas.openxmlformats.org/officeDocument/2006/relationships/chart" Target="../charts/chart542.xml"/><Relationship Id="rId4" Type="http://schemas.openxmlformats.org/officeDocument/2006/relationships/chart" Target="../charts/chart541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5.xml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48.xml"/><Relationship Id="rId5" Type="http://schemas.openxmlformats.org/officeDocument/2006/relationships/chart" Target="../charts/chart547.xml"/><Relationship Id="rId4" Type="http://schemas.openxmlformats.org/officeDocument/2006/relationships/chart" Target="../charts/chart546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9.xml"/><Relationship Id="rId7" Type="http://schemas.openxmlformats.org/officeDocument/2006/relationships/chart" Target="../charts/chart553.xml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52.xml"/><Relationship Id="rId5" Type="http://schemas.openxmlformats.org/officeDocument/2006/relationships/chart" Target="../charts/chart551.xml"/><Relationship Id="rId4" Type="http://schemas.openxmlformats.org/officeDocument/2006/relationships/chart" Target="../charts/chart550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4.xml"/><Relationship Id="rId7" Type="http://schemas.openxmlformats.org/officeDocument/2006/relationships/chart" Target="../charts/chart558.xml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57.xml"/><Relationship Id="rId5" Type="http://schemas.openxmlformats.org/officeDocument/2006/relationships/chart" Target="../charts/chart556.xml"/><Relationship Id="rId4" Type="http://schemas.openxmlformats.org/officeDocument/2006/relationships/chart" Target="../charts/chart555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9.xml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65.xml"/><Relationship Id="rId3" Type="http://schemas.openxmlformats.org/officeDocument/2006/relationships/chart" Target="../charts/chart560.xml"/><Relationship Id="rId7" Type="http://schemas.openxmlformats.org/officeDocument/2006/relationships/chart" Target="../charts/chart564.xml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63.xml"/><Relationship Id="rId5" Type="http://schemas.openxmlformats.org/officeDocument/2006/relationships/chart" Target="../charts/chart562.xml"/><Relationship Id="rId4" Type="http://schemas.openxmlformats.org/officeDocument/2006/relationships/chart" Target="../charts/chart561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71.xml"/><Relationship Id="rId3" Type="http://schemas.openxmlformats.org/officeDocument/2006/relationships/chart" Target="../charts/chart566.xml"/><Relationship Id="rId7" Type="http://schemas.openxmlformats.org/officeDocument/2006/relationships/chart" Target="../charts/chart570.xml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69.xml"/><Relationship Id="rId5" Type="http://schemas.openxmlformats.org/officeDocument/2006/relationships/chart" Target="../charts/chart568.xml"/><Relationship Id="rId4" Type="http://schemas.openxmlformats.org/officeDocument/2006/relationships/chart" Target="../charts/chart567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77.xml"/><Relationship Id="rId3" Type="http://schemas.openxmlformats.org/officeDocument/2006/relationships/chart" Target="../charts/chart572.xml"/><Relationship Id="rId7" Type="http://schemas.openxmlformats.org/officeDocument/2006/relationships/chart" Target="../charts/chart576.xml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75.xml"/><Relationship Id="rId5" Type="http://schemas.openxmlformats.org/officeDocument/2006/relationships/chart" Target="../charts/chart574.xml"/><Relationship Id="rId4" Type="http://schemas.openxmlformats.org/officeDocument/2006/relationships/chart" Target="../charts/chart573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581.xml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580.xml"/><Relationship Id="rId5" Type="http://schemas.openxmlformats.org/officeDocument/2006/relationships/image" Target="../media/image5.png"/><Relationship Id="rId10" Type="http://schemas.openxmlformats.org/officeDocument/2006/relationships/chart" Target="../charts/chart579.xml"/><Relationship Id="rId4" Type="http://schemas.openxmlformats.org/officeDocument/2006/relationships/image" Target="../media/image4.svg"/><Relationship Id="rId9" Type="http://schemas.openxmlformats.org/officeDocument/2006/relationships/chart" Target="../charts/chart578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4.xml"/><Relationship Id="rId3" Type="http://schemas.openxmlformats.org/officeDocument/2006/relationships/chart" Target="../charts/chart49.xml"/><Relationship Id="rId7" Type="http://schemas.openxmlformats.org/officeDocument/2006/relationships/chart" Target="../charts/chart5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0.xml"/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6.xml"/><Relationship Id="rId3" Type="http://schemas.openxmlformats.org/officeDocument/2006/relationships/chart" Target="../charts/chart61.xml"/><Relationship Id="rId7" Type="http://schemas.openxmlformats.org/officeDocument/2006/relationships/chart" Target="../charts/chart65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4.xml"/><Relationship Id="rId5" Type="http://schemas.openxmlformats.org/officeDocument/2006/relationships/chart" Target="../charts/chart63.xml"/><Relationship Id="rId4" Type="http://schemas.openxmlformats.org/officeDocument/2006/relationships/chart" Target="../charts/chart6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7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6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7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1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2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75.xml"/><Relationship Id="rId5" Type="http://schemas.openxmlformats.org/officeDocument/2006/relationships/chart" Target="../charts/chart74.xml"/><Relationship Id="rId4" Type="http://schemas.openxmlformats.org/officeDocument/2006/relationships/chart" Target="../charts/chart7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6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79.xml"/><Relationship Id="rId5" Type="http://schemas.openxmlformats.org/officeDocument/2006/relationships/chart" Target="../charts/chart78.xml"/><Relationship Id="rId4" Type="http://schemas.openxmlformats.org/officeDocument/2006/relationships/chart" Target="../charts/chart7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0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2.xml"/><Relationship Id="rId4" Type="http://schemas.openxmlformats.org/officeDocument/2006/relationships/chart" Target="../charts/chart8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3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6.xml"/><Relationship Id="rId5" Type="http://schemas.openxmlformats.org/officeDocument/2006/relationships/chart" Target="../charts/chart85.xml"/><Relationship Id="rId4" Type="http://schemas.openxmlformats.org/officeDocument/2006/relationships/chart" Target="../charts/chart8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7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0.xml"/><Relationship Id="rId5" Type="http://schemas.openxmlformats.org/officeDocument/2006/relationships/chart" Target="../charts/chart89.xml"/><Relationship Id="rId4" Type="http://schemas.openxmlformats.org/officeDocument/2006/relationships/chart" Target="../charts/chart8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1.xml"/><Relationship Id="rId7" Type="http://schemas.openxmlformats.org/officeDocument/2006/relationships/chart" Target="../charts/chart95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4.xml"/><Relationship Id="rId5" Type="http://schemas.openxmlformats.org/officeDocument/2006/relationships/chart" Target="../charts/chart93.xml"/><Relationship Id="rId4" Type="http://schemas.openxmlformats.org/officeDocument/2006/relationships/chart" Target="../charts/chart9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6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9.xml"/><Relationship Id="rId5" Type="http://schemas.openxmlformats.org/officeDocument/2006/relationships/chart" Target="../charts/chart98.xml"/><Relationship Id="rId4" Type="http://schemas.openxmlformats.org/officeDocument/2006/relationships/chart" Target="../charts/chart9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7" Type="http://schemas.openxmlformats.org/officeDocument/2006/relationships/chart" Target="../charts/chart104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5.xml"/><Relationship Id="rId7" Type="http://schemas.openxmlformats.org/officeDocument/2006/relationships/chart" Target="../charts/chart109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8.xml"/><Relationship Id="rId5" Type="http://schemas.openxmlformats.org/officeDocument/2006/relationships/chart" Target="../charts/chart107.xml"/><Relationship Id="rId4" Type="http://schemas.openxmlformats.org/officeDocument/2006/relationships/chart" Target="../charts/chart106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113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112.xml"/><Relationship Id="rId5" Type="http://schemas.openxmlformats.org/officeDocument/2006/relationships/image" Target="../media/image5.png"/><Relationship Id="rId10" Type="http://schemas.openxmlformats.org/officeDocument/2006/relationships/chart" Target="../charts/chart111.xml"/><Relationship Id="rId4" Type="http://schemas.openxmlformats.org/officeDocument/2006/relationships/image" Target="../media/image4.svg"/><Relationship Id="rId9" Type="http://schemas.openxmlformats.org/officeDocument/2006/relationships/chart" Target="../charts/chart110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4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0.xml"/><Relationship Id="rId3" Type="http://schemas.openxmlformats.org/officeDocument/2006/relationships/chart" Target="../charts/chart115.xml"/><Relationship Id="rId7" Type="http://schemas.openxmlformats.org/officeDocument/2006/relationships/chart" Target="../charts/chart119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18.xml"/><Relationship Id="rId5" Type="http://schemas.openxmlformats.org/officeDocument/2006/relationships/chart" Target="../charts/chart117.xml"/><Relationship Id="rId4" Type="http://schemas.openxmlformats.org/officeDocument/2006/relationships/chart" Target="../charts/chart116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6.xml"/><Relationship Id="rId3" Type="http://schemas.openxmlformats.org/officeDocument/2006/relationships/chart" Target="../charts/chart121.xml"/><Relationship Id="rId7" Type="http://schemas.openxmlformats.org/officeDocument/2006/relationships/chart" Target="../charts/chart125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4.xml"/><Relationship Id="rId5" Type="http://schemas.openxmlformats.org/officeDocument/2006/relationships/chart" Target="../charts/chart123.xml"/><Relationship Id="rId4" Type="http://schemas.openxmlformats.org/officeDocument/2006/relationships/chart" Target="../charts/chart122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2.xml"/><Relationship Id="rId3" Type="http://schemas.openxmlformats.org/officeDocument/2006/relationships/chart" Target="../charts/chart127.xml"/><Relationship Id="rId7" Type="http://schemas.openxmlformats.org/officeDocument/2006/relationships/chart" Target="../charts/chart131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0.xml"/><Relationship Id="rId5" Type="http://schemas.openxmlformats.org/officeDocument/2006/relationships/chart" Target="../charts/chart129.xml"/><Relationship Id="rId4" Type="http://schemas.openxmlformats.org/officeDocument/2006/relationships/chart" Target="../charts/chart12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3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5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8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41.xml"/><Relationship Id="rId5" Type="http://schemas.openxmlformats.org/officeDocument/2006/relationships/chart" Target="../charts/chart140.xml"/><Relationship Id="rId4" Type="http://schemas.openxmlformats.org/officeDocument/2006/relationships/chart" Target="../charts/chart13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2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45.xml"/><Relationship Id="rId5" Type="http://schemas.openxmlformats.org/officeDocument/2006/relationships/chart" Target="../charts/chart144.xml"/><Relationship Id="rId4" Type="http://schemas.openxmlformats.org/officeDocument/2006/relationships/chart" Target="../charts/chart14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9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6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8.xml"/><Relationship Id="rId4" Type="http://schemas.openxmlformats.org/officeDocument/2006/relationships/chart" Target="../charts/chart14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9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52.xml"/><Relationship Id="rId5" Type="http://schemas.openxmlformats.org/officeDocument/2006/relationships/chart" Target="../charts/chart151.xml"/><Relationship Id="rId4" Type="http://schemas.openxmlformats.org/officeDocument/2006/relationships/chart" Target="../charts/chart15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3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56.xml"/><Relationship Id="rId5" Type="http://schemas.openxmlformats.org/officeDocument/2006/relationships/chart" Target="../charts/chart155.xml"/><Relationship Id="rId4" Type="http://schemas.openxmlformats.org/officeDocument/2006/relationships/chart" Target="../charts/chart15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7.xml"/><Relationship Id="rId7" Type="http://schemas.openxmlformats.org/officeDocument/2006/relationships/chart" Target="../charts/chart161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0.xml"/><Relationship Id="rId5" Type="http://schemas.openxmlformats.org/officeDocument/2006/relationships/chart" Target="../charts/chart159.xml"/><Relationship Id="rId4" Type="http://schemas.openxmlformats.org/officeDocument/2006/relationships/chart" Target="../charts/chart15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2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5.xml"/><Relationship Id="rId5" Type="http://schemas.openxmlformats.org/officeDocument/2006/relationships/chart" Target="../charts/chart164.xml"/><Relationship Id="rId4" Type="http://schemas.openxmlformats.org/officeDocument/2006/relationships/chart" Target="../charts/chart16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6.xml"/><Relationship Id="rId7" Type="http://schemas.openxmlformats.org/officeDocument/2006/relationships/chart" Target="../charts/chart170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9.xml"/><Relationship Id="rId5" Type="http://schemas.openxmlformats.org/officeDocument/2006/relationships/chart" Target="../charts/chart168.xml"/><Relationship Id="rId4" Type="http://schemas.openxmlformats.org/officeDocument/2006/relationships/chart" Target="../charts/chart16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1.xml"/><Relationship Id="rId7" Type="http://schemas.openxmlformats.org/officeDocument/2006/relationships/chart" Target="../charts/chart175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4.xml"/><Relationship Id="rId5" Type="http://schemas.openxmlformats.org/officeDocument/2006/relationships/chart" Target="../charts/chart173.xml"/><Relationship Id="rId4" Type="http://schemas.openxmlformats.org/officeDocument/2006/relationships/chart" Target="../charts/chart17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179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178.xml"/><Relationship Id="rId5" Type="http://schemas.openxmlformats.org/officeDocument/2006/relationships/image" Target="../media/image5.png"/><Relationship Id="rId10" Type="http://schemas.openxmlformats.org/officeDocument/2006/relationships/chart" Target="../charts/chart177.xml"/><Relationship Id="rId4" Type="http://schemas.openxmlformats.org/officeDocument/2006/relationships/image" Target="../media/image4.svg"/><Relationship Id="rId9" Type="http://schemas.openxmlformats.org/officeDocument/2006/relationships/chart" Target="../charts/chart17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3.xml"/><Relationship Id="rId5" Type="http://schemas.openxmlformats.org/officeDocument/2006/relationships/chart" Target="../charts/chart12.xml"/><Relationship Id="rId4" Type="http://schemas.openxmlformats.org/officeDocument/2006/relationships/chart" Target="../charts/chart1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0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6.xml"/><Relationship Id="rId3" Type="http://schemas.openxmlformats.org/officeDocument/2006/relationships/chart" Target="../charts/chart181.xml"/><Relationship Id="rId7" Type="http://schemas.openxmlformats.org/officeDocument/2006/relationships/chart" Target="../charts/chart185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84.xml"/><Relationship Id="rId5" Type="http://schemas.openxmlformats.org/officeDocument/2006/relationships/chart" Target="../charts/chart183.xml"/><Relationship Id="rId4" Type="http://schemas.openxmlformats.org/officeDocument/2006/relationships/chart" Target="../charts/chart182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92.xml"/><Relationship Id="rId3" Type="http://schemas.openxmlformats.org/officeDocument/2006/relationships/chart" Target="../charts/chart187.xml"/><Relationship Id="rId7" Type="http://schemas.openxmlformats.org/officeDocument/2006/relationships/chart" Target="../charts/chart191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90.xml"/><Relationship Id="rId5" Type="http://schemas.openxmlformats.org/officeDocument/2006/relationships/chart" Target="../charts/chart189.xml"/><Relationship Id="rId4" Type="http://schemas.openxmlformats.org/officeDocument/2006/relationships/chart" Target="../charts/chart188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98.xml"/><Relationship Id="rId3" Type="http://schemas.openxmlformats.org/officeDocument/2006/relationships/chart" Target="../charts/chart193.xml"/><Relationship Id="rId7" Type="http://schemas.openxmlformats.org/officeDocument/2006/relationships/chart" Target="../charts/chart197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96.xml"/><Relationship Id="rId5" Type="http://schemas.openxmlformats.org/officeDocument/2006/relationships/chart" Target="../charts/chart195.xml"/><Relationship Id="rId4" Type="http://schemas.openxmlformats.org/officeDocument/2006/relationships/chart" Target="../charts/chart19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9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00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1.xml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0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3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4.xm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07.xml"/><Relationship Id="rId5" Type="http://schemas.openxmlformats.org/officeDocument/2006/relationships/chart" Target="../charts/chart206.xml"/><Relationship Id="rId4" Type="http://schemas.openxmlformats.org/officeDocument/2006/relationships/chart" Target="../charts/chart20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8.xm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11.xml"/><Relationship Id="rId5" Type="http://schemas.openxmlformats.org/officeDocument/2006/relationships/chart" Target="../charts/chart210.xml"/><Relationship Id="rId4" Type="http://schemas.openxmlformats.org/officeDocument/2006/relationships/chart" Target="../charts/chart209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2.xm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14.xml"/><Relationship Id="rId4" Type="http://schemas.openxmlformats.org/officeDocument/2006/relationships/chart" Target="../charts/chart21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5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18.xml"/><Relationship Id="rId5" Type="http://schemas.openxmlformats.org/officeDocument/2006/relationships/chart" Target="../charts/chart217.xml"/><Relationship Id="rId4" Type="http://schemas.openxmlformats.org/officeDocument/2006/relationships/chart" Target="../charts/chart21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9.xml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2.xml"/><Relationship Id="rId5" Type="http://schemas.openxmlformats.org/officeDocument/2006/relationships/chart" Target="../charts/chart221.xml"/><Relationship Id="rId4" Type="http://schemas.openxmlformats.org/officeDocument/2006/relationships/chart" Target="../charts/chart220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3.xml"/><Relationship Id="rId7" Type="http://schemas.openxmlformats.org/officeDocument/2006/relationships/chart" Target="../charts/chart227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6.xml"/><Relationship Id="rId5" Type="http://schemas.openxmlformats.org/officeDocument/2006/relationships/chart" Target="../charts/chart225.xml"/><Relationship Id="rId4" Type="http://schemas.openxmlformats.org/officeDocument/2006/relationships/chart" Target="../charts/chart22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8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31.xml"/><Relationship Id="rId5" Type="http://schemas.openxmlformats.org/officeDocument/2006/relationships/chart" Target="../charts/chart230.xml"/><Relationship Id="rId4" Type="http://schemas.openxmlformats.org/officeDocument/2006/relationships/chart" Target="../charts/chart229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2.xml"/><Relationship Id="rId7" Type="http://schemas.openxmlformats.org/officeDocument/2006/relationships/chart" Target="../charts/chart236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35.xml"/><Relationship Id="rId5" Type="http://schemas.openxmlformats.org/officeDocument/2006/relationships/chart" Target="../charts/chart234.xml"/><Relationship Id="rId4" Type="http://schemas.openxmlformats.org/officeDocument/2006/relationships/chart" Target="../charts/chart23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7.xml"/><Relationship Id="rId7" Type="http://schemas.openxmlformats.org/officeDocument/2006/relationships/chart" Target="../charts/chart241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40.xml"/><Relationship Id="rId5" Type="http://schemas.openxmlformats.org/officeDocument/2006/relationships/chart" Target="../charts/chart239.xml"/><Relationship Id="rId4" Type="http://schemas.openxmlformats.org/officeDocument/2006/relationships/chart" Target="../charts/chart238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245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244.xml"/><Relationship Id="rId5" Type="http://schemas.openxmlformats.org/officeDocument/2006/relationships/image" Target="../media/image5.png"/><Relationship Id="rId10" Type="http://schemas.openxmlformats.org/officeDocument/2006/relationships/chart" Target="../charts/chart243.xml"/><Relationship Id="rId4" Type="http://schemas.openxmlformats.org/officeDocument/2006/relationships/image" Target="../media/image4.svg"/><Relationship Id="rId9" Type="http://schemas.openxmlformats.org/officeDocument/2006/relationships/chart" Target="../charts/chart24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0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6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2.xml"/><Relationship Id="rId3" Type="http://schemas.openxmlformats.org/officeDocument/2006/relationships/chart" Target="../charts/chart247.xml"/><Relationship Id="rId7" Type="http://schemas.openxmlformats.org/officeDocument/2006/relationships/chart" Target="../charts/chart251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50.xml"/><Relationship Id="rId5" Type="http://schemas.openxmlformats.org/officeDocument/2006/relationships/chart" Target="../charts/chart249.xml"/><Relationship Id="rId4" Type="http://schemas.openxmlformats.org/officeDocument/2006/relationships/chart" Target="../charts/chart248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8.xml"/><Relationship Id="rId3" Type="http://schemas.openxmlformats.org/officeDocument/2006/relationships/chart" Target="../charts/chart253.xml"/><Relationship Id="rId7" Type="http://schemas.openxmlformats.org/officeDocument/2006/relationships/chart" Target="../charts/chart257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56.xml"/><Relationship Id="rId5" Type="http://schemas.openxmlformats.org/officeDocument/2006/relationships/chart" Target="../charts/chart255.xml"/><Relationship Id="rId4" Type="http://schemas.openxmlformats.org/officeDocument/2006/relationships/chart" Target="../charts/chart254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4.xml"/><Relationship Id="rId3" Type="http://schemas.openxmlformats.org/officeDocument/2006/relationships/chart" Target="../charts/chart259.xml"/><Relationship Id="rId7" Type="http://schemas.openxmlformats.org/officeDocument/2006/relationships/chart" Target="../charts/chart263.xml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62.xml"/><Relationship Id="rId5" Type="http://schemas.openxmlformats.org/officeDocument/2006/relationships/chart" Target="../charts/chart261.xml"/><Relationship Id="rId4" Type="http://schemas.openxmlformats.org/officeDocument/2006/relationships/chart" Target="../charts/chart260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4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5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6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7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68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9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4.xml"/><Relationship Id="rId5" Type="http://schemas.openxmlformats.org/officeDocument/2006/relationships/chart" Target="../charts/chart23.xml"/><Relationship Id="rId4" Type="http://schemas.openxmlformats.org/officeDocument/2006/relationships/chart" Target="../charts/chart2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0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73.xml"/><Relationship Id="rId5" Type="http://schemas.openxmlformats.org/officeDocument/2006/relationships/chart" Target="../charts/chart272.xml"/><Relationship Id="rId4" Type="http://schemas.openxmlformats.org/officeDocument/2006/relationships/chart" Target="../charts/chart271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4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77.xml"/><Relationship Id="rId5" Type="http://schemas.openxmlformats.org/officeDocument/2006/relationships/chart" Target="../charts/chart276.xml"/><Relationship Id="rId4" Type="http://schemas.openxmlformats.org/officeDocument/2006/relationships/chart" Target="../charts/chart275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8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80.xml"/><Relationship Id="rId4" Type="http://schemas.openxmlformats.org/officeDocument/2006/relationships/chart" Target="../charts/chart279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1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4.xml"/><Relationship Id="rId5" Type="http://schemas.openxmlformats.org/officeDocument/2006/relationships/chart" Target="../charts/chart283.xml"/><Relationship Id="rId4" Type="http://schemas.openxmlformats.org/officeDocument/2006/relationships/chart" Target="../charts/chart28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5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8.xml"/><Relationship Id="rId5" Type="http://schemas.openxmlformats.org/officeDocument/2006/relationships/chart" Target="../charts/chart287.xml"/><Relationship Id="rId4" Type="http://schemas.openxmlformats.org/officeDocument/2006/relationships/chart" Target="../charts/chart286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9.xml"/><Relationship Id="rId7" Type="http://schemas.openxmlformats.org/officeDocument/2006/relationships/chart" Target="../charts/chart293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2.xml"/><Relationship Id="rId5" Type="http://schemas.openxmlformats.org/officeDocument/2006/relationships/chart" Target="../charts/chart291.xml"/><Relationship Id="rId4" Type="http://schemas.openxmlformats.org/officeDocument/2006/relationships/chart" Target="../charts/chart29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4.xm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7.xml"/><Relationship Id="rId5" Type="http://schemas.openxmlformats.org/officeDocument/2006/relationships/chart" Target="../charts/chart296.xml"/><Relationship Id="rId4" Type="http://schemas.openxmlformats.org/officeDocument/2006/relationships/chart" Target="../charts/chart295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8.xml"/><Relationship Id="rId7" Type="http://schemas.openxmlformats.org/officeDocument/2006/relationships/chart" Target="../charts/chart302.xm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01.xml"/><Relationship Id="rId5" Type="http://schemas.openxmlformats.org/officeDocument/2006/relationships/chart" Target="../charts/chart300.xml"/><Relationship Id="rId4" Type="http://schemas.openxmlformats.org/officeDocument/2006/relationships/chart" Target="../charts/chart299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3.xml"/><Relationship Id="rId7" Type="http://schemas.openxmlformats.org/officeDocument/2006/relationships/chart" Target="../charts/chart307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06.xml"/><Relationship Id="rId5" Type="http://schemas.openxmlformats.org/officeDocument/2006/relationships/chart" Target="../charts/chart305.xml"/><Relationship Id="rId4" Type="http://schemas.openxmlformats.org/officeDocument/2006/relationships/chart" Target="../charts/chart304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311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310.xml"/><Relationship Id="rId5" Type="http://schemas.openxmlformats.org/officeDocument/2006/relationships/image" Target="../media/image5.png"/><Relationship Id="rId10" Type="http://schemas.openxmlformats.org/officeDocument/2006/relationships/chart" Target="../charts/chart309.xml"/><Relationship Id="rId4" Type="http://schemas.openxmlformats.org/officeDocument/2006/relationships/image" Target="../media/image4.svg"/><Relationship Id="rId9" Type="http://schemas.openxmlformats.org/officeDocument/2006/relationships/chart" Target="../charts/chart30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Bacon, Fig Fruit and Garlic Cloves">
            <a:extLst>
              <a:ext uri="{FF2B5EF4-FFF2-40B4-BE49-F238E27FC236}">
                <a16:creationId xmlns:a16="http://schemas.microsoft.com/office/drawing/2014/main" id="{F8474E46-7447-482D-95C8-B204BBD16A9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1" r="1" b="2341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rostokąt 8">
            <a:extLst>
              <a:ext uri="{FF2B5EF4-FFF2-40B4-BE49-F238E27FC236}">
                <a16:creationId xmlns:a16="http://schemas.microsoft.com/office/drawing/2014/main" id="{A862DA5B-F0DD-4E8F-9BA5-6AC8B92BA06A}"/>
              </a:ext>
            </a:extLst>
          </p:cNvPr>
          <p:cNvSpPr/>
          <p:nvPr/>
        </p:nvSpPr>
        <p:spPr>
          <a:xfrm>
            <a:off x="182303" y="6091707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WĘDLINY NA KANAPKĘ </a:t>
            </a:r>
          </a:p>
        </p:txBody>
      </p:sp>
    </p:spTree>
    <p:extLst>
      <p:ext uri="{BB962C8B-B14F-4D97-AF65-F5344CB8AC3E}">
        <p14:creationId xmlns:p14="http://schemas.microsoft.com/office/powerpoint/2010/main" val="4643523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11339556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68157961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6380345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54380298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9415211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297</a:t>
            </a:r>
            <a:endParaRPr lang="pl-PL" sz="900" dirty="0"/>
          </a:p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299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958216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52680413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6131287"/>
              </p:ext>
            </p:extLst>
          </p:nvPr>
        </p:nvGraphicFramePr>
        <p:xfrm>
          <a:off x="659884" y="1235076"/>
          <a:ext cx="2676662" cy="6078430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127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261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737004103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090157"/>
              </p:ext>
            </p:extLst>
          </p:nvPr>
        </p:nvGraphicFramePr>
        <p:xfrm>
          <a:off x="659883" y="1225551"/>
          <a:ext cx="1737264" cy="552545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69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71469908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3704837"/>
              </p:ext>
            </p:extLst>
          </p:nvPr>
        </p:nvGraphicFramePr>
        <p:xfrm>
          <a:off x="617979" y="75413"/>
          <a:ext cx="10661429" cy="6201676"/>
        </p:xfrm>
        <a:graphic>
          <a:graphicData uri="http://schemas.openxmlformats.org/drawingml/2006/table">
            <a:tbl>
              <a:tblPr/>
              <a:tblGrid>
                <a:gridCol w="3481567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185276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54954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84 / SOKOŁÓW N = 130 / TARCZYŃSKI N = 194 / BALCERZAK N = 26 / DUDA N = 24 / INDYKPOL N = 23 / PIKOK N = 50 / KRAINA WĘDLIN N = 40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4293546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7836106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0647814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6481859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121 / MORLINY N=84 / SOKOŁÓW N=130 / TARCZYŃSKI N=194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8954434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07153177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31135143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3878830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53815513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03730797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85471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6259013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853748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BALCERZAK </a:t>
            </a:r>
            <a:r>
              <a:rPr lang="pl-PL" sz="800" dirty="0"/>
              <a:t>N </a:t>
            </a:r>
            <a:r>
              <a:rPr lang="pl-PL" sz="800"/>
              <a:t>= 26 / DUDA N=24 / INDYKPOL N=23 / JBB N=19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1684213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3902866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07928635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1576925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83378184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8133287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619351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057854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945479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KONSPOL </a:t>
            </a:r>
            <a:r>
              <a:rPr lang="pl-PL" sz="800" dirty="0"/>
              <a:t>N </a:t>
            </a:r>
            <a:r>
              <a:rPr lang="pl-PL" sz="800"/>
              <a:t>= 11 / OLEWNIK N=15 / PIKOK N=50 / KRAINA WĘDLIN N=40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142495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26698091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61813548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317351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0635985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36261067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340702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9052713"/>
              </p:ext>
            </p:extLst>
          </p:nvPr>
        </p:nvGraphicFramePr>
        <p:xfrm>
          <a:off x="695323" y="514801"/>
          <a:ext cx="8335621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KABANOSY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565900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Three Black and Gray Pots on Top of Grill With Fire on Focus Photo">
            <a:extLst>
              <a:ext uri="{FF2B5EF4-FFF2-40B4-BE49-F238E27FC236}">
                <a16:creationId xmlns:a16="http://schemas.microsoft.com/office/drawing/2014/main" id="{5F1E4498-2E30-4D51-8AB9-B967B6FDB2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EABDB14D-3313-4E19-99CA-12039241C87C}"/>
              </a:ext>
            </a:extLst>
          </p:cNvPr>
          <p:cNvSpPr/>
          <p:nvPr/>
        </p:nvSpPr>
        <p:spPr>
          <a:xfrm>
            <a:off x="517969" y="5489823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KONSERWY MIĘSNE </a:t>
            </a:r>
          </a:p>
        </p:txBody>
      </p:sp>
    </p:spTree>
    <p:extLst>
      <p:ext uri="{BB962C8B-B14F-4D97-AF65-F5344CB8AC3E}">
        <p14:creationId xmlns:p14="http://schemas.microsoft.com/office/powerpoint/2010/main" val="333801176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925532900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QF10A. Wskaż miejsce, gdzie zazwyczaj kupujesz KONSERWY MIĘSNE.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17364622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195</a:t>
            </a:r>
            <a:endParaRPr lang="pl-PL" sz="900" dirty="0"/>
          </a:p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Q4 2021: 196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826804081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992744649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QF10B. Wskaż miejsce, w którym ostatnio kupiłeś(aś) KONSERWY MIĘSNE.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0208168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195</a:t>
            </a:r>
            <a:endParaRPr lang="pl-PL" sz="900" dirty="0"/>
          </a:p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Q4 2021: 196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45178817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3281656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0746963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83792557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2775851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297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8924528"/>
              </p:ext>
            </p:extLst>
          </p:nvPr>
        </p:nvGraphicFramePr>
        <p:xfrm>
          <a:off x="146170" y="1733087"/>
          <a:ext cx="1928393" cy="45184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4378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78962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714401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5694475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4526132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195</a:t>
            </a:r>
            <a:endParaRPr lang="pl-PL" sz="900" dirty="0"/>
          </a:p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Q4 2021: 196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156155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3762792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QF11. W jakich okolicznościach zdarza Ci się jeść KONSERWY MIĘSNE?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104395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06845199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6281769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06836623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199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414423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0840984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QF12.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98015129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6917162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2981653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64075938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195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199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7309714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6176686"/>
              </p:ext>
            </p:extLst>
          </p:nvPr>
        </p:nvGraphicFramePr>
        <p:xfrm>
          <a:off x="127120" y="1687717"/>
          <a:ext cx="1928393" cy="47919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9558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985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727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727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195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5460943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69732076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07657648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018964314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4927284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32844564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6191585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685355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195</a:t>
            </a:r>
            <a:endParaRPr lang="pl-PL" sz="900" dirty="0"/>
          </a:p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Q4 2021: 196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3248352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7952612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92943631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6322610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1922819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08427673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195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9448017"/>
              </p:ext>
            </p:extLst>
          </p:nvPr>
        </p:nvGraphicFramePr>
        <p:xfrm>
          <a:off x="127120" y="1837863"/>
          <a:ext cx="1928393" cy="46248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058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846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8306205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01860844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73539161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9076038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43793966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5134431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195</a:t>
            </a:r>
            <a:endParaRPr lang="pl-PL" sz="900" dirty="0"/>
          </a:p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Q4 2021: 196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7788943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57220144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1244033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943235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6969693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6982437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195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7258578"/>
              </p:ext>
            </p:extLst>
          </p:nvPr>
        </p:nvGraphicFramePr>
        <p:xfrm>
          <a:off x="146170" y="1733088"/>
          <a:ext cx="1928393" cy="449043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68533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76369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5903871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9077763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0047101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4252206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85044235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69203688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195</a:t>
            </a:r>
            <a:endParaRPr lang="pl-PL" sz="900" dirty="0"/>
          </a:p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Q4 2021: 196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62675126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87049497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61289404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86119092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4246860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2151000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195</a:t>
            </a:r>
            <a:endParaRPr lang="pl-PL" sz="900" dirty="0"/>
          </a:p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Q4 2021: 196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889900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7377156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8780347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182220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78065524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2860795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297</a:t>
            </a:r>
            <a:endParaRPr lang="pl-PL" sz="900" dirty="0"/>
          </a:p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299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447635758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2585492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PIKOK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2094385444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433517877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759866972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082771327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195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68393537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9847165"/>
              </p:ext>
            </p:extLst>
          </p:nvPr>
        </p:nvGraphicFramePr>
        <p:xfrm>
          <a:off x="659884" y="1235076"/>
          <a:ext cx="2235454" cy="424529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78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195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11086324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9377526"/>
              </p:ext>
            </p:extLst>
          </p:nvPr>
        </p:nvGraphicFramePr>
        <p:xfrm>
          <a:off x="659883" y="1225551"/>
          <a:ext cx="882872" cy="3692312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42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88218745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7635300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67274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305271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PROFI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PAMAPOL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85 / SOKOŁÓW N = 115 / PIKOK N = 67 / KRAINA WĘDLIN N = 50 / DROSED N = 36 / PROFI N = 29 / PAMAPOL N = 38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1165572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51730736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101238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480120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146 / MORLINY N=85 / SOKOŁÓW N=115 / PIKOK N=67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14479561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83750875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82273728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2637794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30374228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321513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171647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3469311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06081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PROFI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KRAINA WĘDLIN </a:t>
            </a:r>
            <a:r>
              <a:rPr lang="pl-PL" sz="800" dirty="0"/>
              <a:t>N </a:t>
            </a:r>
            <a:r>
              <a:rPr lang="pl-PL" sz="800"/>
              <a:t>= 50 / BARONI N=6 / DROSED N=36 / PROFI N=29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258568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58975441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4570641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597632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2224356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0475464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7940487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351276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88654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MEAL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MISPOL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PAMAPOL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MEAL </a:t>
            </a:r>
            <a:r>
              <a:rPr lang="pl-PL" sz="800" dirty="0"/>
              <a:t>N </a:t>
            </a:r>
            <a:r>
              <a:rPr lang="pl-PL" sz="800"/>
              <a:t>= 3 / MISPOL N=12 / PAMAPOL N=38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58140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291162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56812996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805995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4430930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46175473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0975399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7678982"/>
              </p:ext>
            </p:extLst>
          </p:nvPr>
        </p:nvGraphicFramePr>
        <p:xfrm>
          <a:off x="695323" y="514801"/>
          <a:ext cx="763151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KONSERWY MIĘSNE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9188530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barbecue, chleb, deska do krojenia">
            <a:extLst>
              <a:ext uri="{FF2B5EF4-FFF2-40B4-BE49-F238E27FC236}">
                <a16:creationId xmlns:a16="http://schemas.microsoft.com/office/drawing/2014/main" id="{699F1EE8-7CD7-4BA0-AF45-BEF5E58493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Prostokąt 11">
            <a:extLst>
              <a:ext uri="{FF2B5EF4-FFF2-40B4-BE49-F238E27FC236}">
                <a16:creationId xmlns:a16="http://schemas.microsoft.com/office/drawing/2014/main" id="{030DEC3D-A584-4CD2-8436-4A5DFA358EC5}"/>
              </a:ext>
            </a:extLst>
          </p:cNvPr>
          <p:cNvSpPr/>
          <p:nvPr/>
        </p:nvSpPr>
        <p:spPr>
          <a:xfrm>
            <a:off x="1883782" y="4911089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CONVENIENCE</a:t>
            </a:r>
          </a:p>
        </p:txBody>
      </p:sp>
    </p:spTree>
    <p:extLst>
      <p:ext uri="{BB962C8B-B14F-4D97-AF65-F5344CB8AC3E}">
        <p14:creationId xmlns:p14="http://schemas.microsoft.com/office/powerpoint/2010/main" val="1455326311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2413044780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QG10A. Wskaż miejsce, gdzie zazwyczaj kupujesz PRODUKTY MIĘSNE LUB DROBIOWE GOTOWE DO SPOŻYCIA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95588824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Q4 2021: 197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09142861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0629177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9982503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8796491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27458845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2778863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297</a:t>
            </a:r>
            <a:endParaRPr lang="pl-PL" sz="900" dirty="0"/>
          </a:p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299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6365234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595761062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QG10B. Wskaż miejsce, w którym ostatnio kupiłeś(aś) PRODUKTY MIĘSNE LUB DROBIOWE GOTOWE DO SPOŻYCIA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1189488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Q4 2021: 197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268210468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98058838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5389905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Q4 2021: 197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7915508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0727819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obiad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śniadanie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QG11. W jakich okolicznościach zdarza Ci się jeść PRODUKTY MIĘSNE LUB DROBIOWE GOTOWE DO SPOŻYCIA?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08404958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2622374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92119431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3529198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5829734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5216959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QG12.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88763962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3539446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5772195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8012823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3072225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7291159"/>
              </p:ext>
            </p:extLst>
          </p:nvPr>
        </p:nvGraphicFramePr>
        <p:xfrm>
          <a:off x="127120" y="1687717"/>
          <a:ext cx="1928393" cy="52605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3417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94439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081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QG1. Wymień wszystkie marki PRODUKTÓW MIĘSNYCH LUB DROBIOWYCH GOTOWYCH DO SPOŻYCIA, które przychodzą Ci do głowy.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4039443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72250608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723609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5557927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6439528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8339410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34096422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48381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Q4 2021: 197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3040096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2530477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60154750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2927759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2548424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28242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7650184"/>
              </p:ext>
            </p:extLst>
          </p:nvPr>
        </p:nvGraphicFramePr>
        <p:xfrm>
          <a:off x="127120" y="1837863"/>
          <a:ext cx="1928393" cy="52206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19509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7867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2387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QG3. Wskaż wszystkie marki PRODUKTÓW MIĘSNYCH LUB DROBIOWYCH GOTOWYCH DO SPOŻYCIA, które zdarzyło Ci się kiedykolwiek kupić.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7964229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6162616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7475091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17908018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8759157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8643870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Q4 2021: 197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4904550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331672353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6551632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0040760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2072596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8069101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4506015"/>
              </p:ext>
            </p:extLst>
          </p:nvPr>
        </p:nvGraphicFramePr>
        <p:xfrm>
          <a:off x="146170" y="1733088"/>
          <a:ext cx="1928393" cy="54439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074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366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3998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QG7. A którą markę PRODUKTÓW MIĘSNYCH LUB DROBIOWYCH GOTOWYCH DO SPOŻYCIA kupujesz jeśli ta, którą kupujesz najczęściej, jest niedostępna?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0727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64848778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7035100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3030933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15195135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7925534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Q4 2021: 197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03189319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8503428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1969671108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4244680821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3623171311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1227450308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39105637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97266558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850706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21550161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19888197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11599973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Q4 2021: 197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9288114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5553592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KRAINAMIESA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DROSED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DANIEEXPRESS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1397577661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4283743339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4267044049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336997754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419114194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9341876"/>
              </p:ext>
            </p:extLst>
          </p:nvPr>
        </p:nvGraphicFramePr>
        <p:xfrm>
          <a:off x="659884" y="1235076"/>
          <a:ext cx="911830" cy="339195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^D201^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^D204^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ogółem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QG5. Wskaż wszystkie marki PRODUKTÓW MIĘSNYCH LUB DROBIOWYCH GOTOWYCH DO SPOŻYCIA, które zdarzyło Ci się kupić w ostatnim miesiącu. (sep) CONVENIENCE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156224636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3039274"/>
              </p:ext>
            </p:extLst>
          </p:nvPr>
        </p:nvGraphicFramePr>
        <p:xfrm>
          <a:off x="659883" y="1225551"/>
          <a:ext cx="5154832" cy="2956453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286323539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3320072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5965878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3744604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95094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[HLAB]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[VLAB]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DO_POSORTOWANIA PO SILE STATEMENTÓW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[HLAB]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[KAT]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5771800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078980330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8985541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323300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MIĘSA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MORLINY </a:t>
            </a:r>
            <a:r>
              <a:rPr lang="pl-PL" sz="800" dirty="0"/>
              <a:t>N </a:t>
            </a:r>
            <a:r>
              <a:rPr lang="pl-PL" sz="800"/>
              <a:t>= - / KONSPOL N=- / BAR N=- / KRAINA MIĘSA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4784069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7899272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85625220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0842942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2464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7987375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570946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3125903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956568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DROBIMEX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YANO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BARONI </a:t>
            </a:r>
            <a:r>
              <a:rPr lang="pl-PL" sz="800" dirty="0"/>
              <a:t>N </a:t>
            </a:r>
            <a:r>
              <a:rPr lang="pl-PL" sz="800"/>
              <a:t>= - / DROBIMEX N=- / DROSED N=- / YANO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8785945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21651840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18908708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920120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22945935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1005053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5685916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48347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7716571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DELUXE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DELUXE </a:t>
            </a:r>
            <a:r>
              <a:rPr lang="pl-PL" sz="800" dirty="0"/>
              <a:t>N </a:t>
            </a:r>
            <a:r>
              <a:rPr lang="pl-PL" sz="800"/>
              <a:t>= -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954333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05362696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4039618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017373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168184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16964947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851557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4699752"/>
              </p:ext>
            </p:extLst>
          </p:nvPr>
        </p:nvGraphicFramePr>
        <p:xfrm>
          <a:off x="695323" y="514801"/>
          <a:ext cx="601426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CONVENIENCE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8851956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4" name="Picture 4" descr="Brown Chopping Board With Barbeque">
            <a:extLst>
              <a:ext uri="{FF2B5EF4-FFF2-40B4-BE49-F238E27FC236}">
                <a16:creationId xmlns:a16="http://schemas.microsoft.com/office/drawing/2014/main" id="{0D72B634-3D20-4055-B365-7B9C1FA231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rostokąt 6">
            <a:extLst>
              <a:ext uri="{FF2B5EF4-FFF2-40B4-BE49-F238E27FC236}">
                <a16:creationId xmlns:a16="http://schemas.microsoft.com/office/drawing/2014/main" id="{2BE5DC18-450D-4443-92E1-272E35E89241}"/>
              </a:ext>
            </a:extLst>
          </p:cNvPr>
          <p:cNvSpPr/>
          <p:nvPr/>
        </p:nvSpPr>
        <p:spPr>
          <a:xfrm>
            <a:off x="205452" y="5515352"/>
            <a:ext cx="724864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MIĘSO SEMI</a:t>
            </a:r>
          </a:p>
        </p:txBody>
      </p:sp>
    </p:spTree>
    <p:extLst>
      <p:ext uri="{BB962C8B-B14F-4D97-AF65-F5344CB8AC3E}">
        <p14:creationId xmlns:p14="http://schemas.microsoft.com/office/powerpoint/2010/main" val="12498992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012304"/>
              </p:ext>
            </p:extLst>
          </p:nvPr>
        </p:nvGraphicFramePr>
        <p:xfrm>
          <a:off x="659884" y="1235076"/>
          <a:ext cx="4000286" cy="617854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65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57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68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297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625846244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635976473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QH10A. Wskaż miejsce, gdzie zazwyczaj kupujesz PRODUKTY MIĘSNE LUB DROBIOWE GOTOWE DO PODGRZANIA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38197128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70489195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796571782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QH10B. Wskaż miejsce, w którym ostatnio kupiłeś(aś) PRODUKTY MIĘSNE LUB DROBIOWE GOTOWE DO PODGRZANIA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3758168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8983447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90347882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886506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2613618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7802506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QH11. W jakich okolicznościach zdarza Ci się jeść PRODUKTY MIĘSNE LUB DROBIOWE GOTOWE DO PODGRZANIA?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7744165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15054724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1683435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909539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585724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9717469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QH12.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5912957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6311296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6344383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67093442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943043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2549671"/>
              </p:ext>
            </p:extLst>
          </p:nvPr>
        </p:nvGraphicFramePr>
        <p:xfrm>
          <a:off x="127120" y="1687717"/>
          <a:ext cx="1928393" cy="52605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3417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94439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081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QH1. Wymień wszystkie marki PRODUKTÓW MIĘSNYCH LUB DROBIOWYCH GOTOWYCH DO PODGRZANIA, które przychodzą Ci do głowy. - ToM.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50477879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20064214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22790022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471217797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7876660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1486175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22005377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2365569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6427972"/>
              </p:ext>
            </p:extLst>
          </p:nvPr>
        </p:nvGraphicFramePr>
        <p:xfrm>
          <a:off x="99253" y="2298642"/>
          <a:ext cx="1928393" cy="390684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67075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23609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54921243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4891908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96390098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7259909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74916513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7337507"/>
              </p:ext>
            </p:extLst>
          </p:nvPr>
        </p:nvGraphicFramePr>
        <p:xfrm>
          <a:off x="127120" y="1837863"/>
          <a:ext cx="1928393" cy="50987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2036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8864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9896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QH3. Wskaż wszystkie marki PRODUKTÓW MIĘSNYCH LUB DROBIOWYCH GOTOWYCH DO PODGRZANIA, które zdarzyło Ci się kiedykolwiek kupić.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52383039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58735724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40732718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00972859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23343859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3580953"/>
              </p:ext>
            </p:extLst>
          </p:nvPr>
        </p:nvGraphicFramePr>
        <p:xfrm>
          <a:off x="99253" y="2298642"/>
          <a:ext cx="1928393" cy="3887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66745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22013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1758984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37642871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4022483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9106327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97837010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30299850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057416"/>
              </p:ext>
            </p:extLst>
          </p:nvPr>
        </p:nvGraphicFramePr>
        <p:xfrm>
          <a:off x="146170" y="1733088"/>
          <a:ext cx="1928393" cy="54439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074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366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3998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QH7. A którą markę PRODUKTÓW MIĘSNYCH LUB DROBIOWYCH GOTOWYCH DO PODGRZANIA kupujesz jeśli ta, którą kupujesz najczęściej, jest niedostępna?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375514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1394947"/>
              </p:ext>
            </p:extLst>
          </p:nvPr>
        </p:nvGraphicFramePr>
        <p:xfrm>
          <a:off x="659883" y="1225551"/>
          <a:ext cx="3873244" cy="571700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55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55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55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47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389616679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12852048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85288601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3722953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2809385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40417158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384780188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1499087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180152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5118501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85915365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97747527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-</a:t>
            </a:r>
            <a:endParaRPr lang="pl-PL" sz="900" dirty="0"/>
          </a:p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Q4 2021: -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8664540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941842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INDYKPOL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1240254427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296230810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1504430733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723319835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130203479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5701764"/>
              </p:ext>
            </p:extLst>
          </p:nvPr>
        </p:nvGraphicFramePr>
        <p:xfrm>
          <a:off x="659884" y="1235076"/>
          <a:ext cx="911830" cy="330051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^D201^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^D204^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ogółem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QH5. Wskaż wszystkie marki PRODUKTÓW MIĘSNYCH LUB DROBIOWYCH GOTOWYCH DO PODGRZANIA, które zdarzyło Ci się kupić w ostatnim miesiącu. (sep) MIĘSO SEMI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592294194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1570609"/>
              </p:ext>
            </p:extLst>
          </p:nvPr>
        </p:nvGraphicFramePr>
        <p:xfrm>
          <a:off x="659883" y="1225551"/>
          <a:ext cx="6009224" cy="3500754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659201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170608936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Grill &amp; Fun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Rzeznik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Grill &amp; Fun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Rzeznik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75152631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1573979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5965878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3744604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95094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[HLAB]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[VLAB]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DO_POSORTOWANIA PO SILE STATEMENTÓW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[HLAB]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[KAT]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08495073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191418384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386237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503473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RZEŹNIK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- / SOKOŁÓW N=- / KONSPOL N=- / RZEŹNIK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4123359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9678196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77975389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6049120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3774503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6246513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8793589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3142023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929790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DROBIMEX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INDYKPOL </a:t>
            </a:r>
            <a:r>
              <a:rPr lang="pl-PL" sz="800" dirty="0"/>
              <a:t>N </a:t>
            </a:r>
            <a:r>
              <a:rPr lang="pl-PL" sz="800"/>
              <a:t>= - / DROBIMEX N=- / DROSED N=- / BARONI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1814560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75603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35879575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5874825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418447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5420635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4173351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2924082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40510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DELUXE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GOOD VALLEY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DELUXE </a:t>
            </a:r>
            <a:r>
              <a:rPr lang="pl-PL" sz="800" dirty="0"/>
              <a:t>N </a:t>
            </a:r>
            <a:r>
              <a:rPr lang="pl-PL" sz="800"/>
              <a:t>= - / GOOD VALLEY N=-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81652463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740995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2579008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783312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379320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30237413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7369541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2981152"/>
              </p:ext>
            </p:extLst>
          </p:nvPr>
        </p:nvGraphicFramePr>
        <p:xfrm>
          <a:off x="695323" y="514801"/>
          <a:ext cx="7631511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MIĘSO SEMI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17093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>
            <a:extLst>
              <a:ext uri="{FF2B5EF4-FFF2-40B4-BE49-F238E27FC236}">
                <a16:creationId xmlns:a16="http://schemas.microsoft.com/office/drawing/2014/main" id="{38E96919-5F7E-4E61-8E08-43D1473FB6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DOUBBLE INDEX - Podwójne indeksowanie jest analizą statyczną umożliwiającą identyfikację silnych cech marki w odniesieniu do konkurencji oraz do siebie samej.  </a:t>
            </a:r>
          </a:p>
        </p:txBody>
      </p:sp>
      <p:sp>
        <p:nvSpPr>
          <p:cNvPr id="5" name="Symbol zastępczy tekstu 4">
            <a:extLst>
              <a:ext uri="{FF2B5EF4-FFF2-40B4-BE49-F238E27FC236}">
                <a16:creationId xmlns:a16="http://schemas.microsoft.com/office/drawing/2014/main" id="{69A599A5-CCE0-46D1-A38E-70B4ABAC28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 dirty="0"/>
              <a:t>DOUBBLE INDEX  | OPIS METODY</a:t>
            </a:r>
          </a:p>
        </p:txBody>
      </p:sp>
      <p:sp>
        <p:nvSpPr>
          <p:cNvPr id="8" name="Prostokąt 7">
            <a:extLst>
              <a:ext uri="{FF2B5EF4-FFF2-40B4-BE49-F238E27FC236}">
                <a16:creationId xmlns:a16="http://schemas.microsoft.com/office/drawing/2014/main" id="{88AD609C-8A8A-43C5-9E2B-332BAA04C8BE}"/>
              </a:ext>
            </a:extLst>
          </p:cNvPr>
          <p:cNvSpPr/>
          <p:nvPr/>
        </p:nvSpPr>
        <p:spPr>
          <a:xfrm>
            <a:off x="388544" y="585297"/>
            <a:ext cx="11414913" cy="46756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Jak liczy się PODWÓJNE INDEKSOWANIE</a:t>
            </a: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pl-PL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Eliminujemy z analizy cechy, które są silnymi stronami marki, żeby sprawdzić, co tak naprawdę wpływa na wyróżnialność marki.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Niektóre stwierdzenia pasują do kategorii bardziej, niż inne, są bardziej generyczne i nawet w przypadku dużej liczby wskazań, nie oznacza to, że dana cecha jest specyficzna dla marki (atrybut jest charakterystyczny dla całej kategorii). Dlatego w drugim kroku dzielimy wszystkie wyniki przez średni wynika dla stwierdzenia.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Nawet jeśli dany atrybut ma takie same wskazania dla różnych marek, może być wyróżnialny tylko dla obu lub jednej z nich. </a:t>
            </a:r>
            <a:endParaRPr kumimoji="0" lang="en-AU" sz="1400" b="0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Prezentowane wyniki są uśrednione, nie są skrzywione wpływem marki/ ważności/ bliskości w kontekście stwierdzenia. </a:t>
            </a:r>
          </a:p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6" name="Grupa 15">
            <a:extLst>
              <a:ext uri="{FF2B5EF4-FFF2-40B4-BE49-F238E27FC236}">
                <a16:creationId xmlns:a16="http://schemas.microsoft.com/office/drawing/2014/main" id="{1AEA8A2A-C141-4355-A678-DBAB56F5AFA1}"/>
              </a:ext>
            </a:extLst>
          </p:cNvPr>
          <p:cNvGrpSpPr/>
          <p:nvPr/>
        </p:nvGrpSpPr>
        <p:grpSpPr>
          <a:xfrm>
            <a:off x="683378" y="1469845"/>
            <a:ext cx="10606152" cy="534802"/>
            <a:chOff x="2425408" y="5997332"/>
            <a:chExt cx="5432825" cy="562871"/>
          </a:xfrm>
        </p:grpSpPr>
        <p:sp>
          <p:nvSpPr>
            <p:cNvPr id="17" name="Text Box 3">
              <a:extLst>
                <a:ext uri="{FF2B5EF4-FFF2-40B4-BE49-F238E27FC236}">
                  <a16:creationId xmlns:a16="http://schemas.microsoft.com/office/drawing/2014/main" id="{56B4EE8B-804C-45F2-9F78-842D10CE4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25440" y="6007173"/>
              <a:ext cx="1632793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nie charakteryzujące marki</a:t>
              </a:r>
            </a:p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wartości niższe niż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80)</a:t>
              </a:r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74214C79-A632-474C-A0AA-215D4A443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662" y="6016204"/>
              <a:ext cx="1502672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charakteryzujące markę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wartość wyższa niż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120)</a:t>
              </a:r>
            </a:p>
          </p:txBody>
        </p:sp>
        <p:sp>
          <p:nvSpPr>
            <p:cNvPr id="19" name="Rectangle 1291">
              <a:extLst>
                <a:ext uri="{FF2B5EF4-FFF2-40B4-BE49-F238E27FC236}">
                  <a16:creationId xmlns:a16="http://schemas.microsoft.com/office/drawing/2014/main" id="{E9C5AF66-04D2-444F-BB03-EEDA6AF4C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7904" y="6078512"/>
              <a:ext cx="457696" cy="240047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80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Rectangle 1292">
              <a:extLst>
                <a:ext uri="{FF2B5EF4-FFF2-40B4-BE49-F238E27FC236}">
                  <a16:creationId xmlns:a16="http://schemas.microsoft.com/office/drawing/2014/main" id="{55176E51-12D9-4477-B3B4-962F3B2A0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408" y="6072261"/>
              <a:ext cx="457696" cy="241338"/>
            </a:xfrm>
            <a:prstGeom prst="rect">
              <a:avLst/>
            </a:prstGeom>
            <a:solidFill>
              <a:srgbClr val="CCFFCC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120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Rectangle 1293">
              <a:extLst>
                <a:ext uri="{FF2B5EF4-FFF2-40B4-BE49-F238E27FC236}">
                  <a16:creationId xmlns:a16="http://schemas.microsoft.com/office/drawing/2014/main" id="{FBC8F0DB-4E47-4635-8D44-985B779D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264" y="6064218"/>
              <a:ext cx="457696" cy="241340"/>
            </a:xfrm>
            <a:prstGeom prst="rect">
              <a:avLst/>
            </a:prstGeom>
            <a:solidFill>
              <a:schemeClr val="bg1">
                <a:lumMod val="95000"/>
                <a:alpha val="50195"/>
              </a:schemeClr>
            </a:solidFill>
            <a:ln w="9525">
              <a:solidFill>
                <a:schemeClr val="bg2"/>
              </a:solidFill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100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Text Box 4">
              <a:extLst>
                <a:ext uri="{FF2B5EF4-FFF2-40B4-BE49-F238E27FC236}">
                  <a16:creationId xmlns:a16="http://schemas.microsoft.com/office/drawing/2014/main" id="{C86B6DC6-9687-46C7-B464-C1ECC70DE5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4336" y="5997332"/>
              <a:ext cx="1112982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niewyróżniające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wartość środkowa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)</a:t>
              </a:r>
            </a:p>
          </p:txBody>
        </p:sp>
      </p:grpSp>
      <p:sp>
        <p:nvSpPr>
          <p:cNvPr id="13" name="Prostokąt 12">
            <a:extLst>
              <a:ext uri="{FF2B5EF4-FFF2-40B4-BE49-F238E27FC236}">
                <a16:creationId xmlns:a16="http://schemas.microsoft.com/office/drawing/2014/main" id="{9EDFE176-6A9B-4927-9428-C58116C921FE}"/>
              </a:ext>
            </a:extLst>
          </p:cNvPr>
          <p:cNvSpPr/>
          <p:nvPr/>
        </p:nvSpPr>
        <p:spPr>
          <a:xfrm>
            <a:off x="388544" y="4596567"/>
            <a:ext cx="11414913" cy="18825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</a:t>
            </a: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Jak liczy się SIŁĘ STATMENTÓW</a:t>
            </a: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pl-PL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 podstawie wyliczeń z macierzy Double Index liczone są sumy odchyleń od 100 dla wszystkich marek i statementów.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Suma odchyleń stanowi wskaźnik SIŁA STATEMENTÓW. Pozwala on na wyodrębnienie stwierdzeń w największym stopniu różnicujących marki.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Im niższa wartość wskaźnika, tym cecha jest generyczną dla kategorii (określającą wszystkie marki w podobnym stopniu).</a:t>
            </a: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455884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4" name="Picture 4" descr="Brown Chopping Board With Barbeque">
            <a:extLst>
              <a:ext uri="{FF2B5EF4-FFF2-40B4-BE49-F238E27FC236}">
                <a16:creationId xmlns:a16="http://schemas.microsoft.com/office/drawing/2014/main" id="{0D72B634-3D20-4055-B365-7B9C1FA231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rostokąt 6">
            <a:extLst>
              <a:ext uri="{FF2B5EF4-FFF2-40B4-BE49-F238E27FC236}">
                <a16:creationId xmlns:a16="http://schemas.microsoft.com/office/drawing/2014/main" id="{2BE5DC18-450D-4443-92E1-272E35E89241}"/>
              </a:ext>
            </a:extLst>
          </p:cNvPr>
          <p:cNvSpPr/>
          <p:nvPr/>
        </p:nvSpPr>
        <p:spPr>
          <a:xfrm>
            <a:off x="205452" y="5515352"/>
            <a:ext cx="724864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MARKI PARASOLOWE</a:t>
            </a:r>
          </a:p>
        </p:txBody>
      </p:sp>
    </p:spTree>
    <p:extLst>
      <p:ext uri="{BB962C8B-B14F-4D97-AF65-F5344CB8AC3E}">
        <p14:creationId xmlns:p14="http://schemas.microsoft.com/office/powerpoint/2010/main" val="3261319820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2706099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497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199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199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0247395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88789380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299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58184523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46130272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1841605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91196817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50074910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9389709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82087986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7311486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299</a:t>
            </a:r>
            <a:endParaRPr lang="pl-PL" sz="900" dirty="0"/>
          </a:p>
          <a:p>
            <a:r>
              <a:rPr lang="pl-PL" sz="900"/>
              <a:t>BAZA Q3 2022: 299</a:t>
            </a:r>
            <a:endParaRPr lang="pl-PL" sz="900" dirty="0"/>
          </a:p>
          <a:p>
            <a:r>
              <a:rPr lang="pl-PL" sz="900"/>
              <a:t>BAZA Q2 2022: 299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2932654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844769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52621573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05695607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49615296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5502405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299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2212455"/>
              </p:ext>
            </p:extLst>
          </p:nvPr>
        </p:nvGraphicFramePr>
        <p:xfrm>
          <a:off x="127120" y="1837863"/>
          <a:ext cx="1928393" cy="46248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36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231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231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213429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02473954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887893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2389874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9058748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46313718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04069725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70172914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5513230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299</a:t>
            </a:r>
            <a:endParaRPr lang="pl-PL" sz="900" dirty="0"/>
          </a:p>
          <a:p>
            <a:r>
              <a:rPr lang="pl-PL" sz="900"/>
              <a:t>BAZA Q3 2022: 299</a:t>
            </a:r>
            <a:endParaRPr lang="pl-PL" sz="900" dirty="0"/>
          </a:p>
          <a:p>
            <a:r>
              <a:rPr lang="pl-PL" sz="900"/>
              <a:t>BAZA Q2 2022: 299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7854955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405107585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96129717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9960421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07297367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74976083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299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8620329"/>
              </p:ext>
            </p:extLst>
          </p:nvPr>
        </p:nvGraphicFramePr>
        <p:xfrm>
          <a:off x="146170" y="1733088"/>
          <a:ext cx="1928393" cy="45349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205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1331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1331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278450228"/>
                  </a:ext>
                </a:extLst>
              </a:tr>
              <a:tr h="11331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18804030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02473954"/>
                  </a:ext>
                </a:extLst>
              </a:tr>
              <a:tr h="129284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887893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38980756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21545181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9708210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7498359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4103323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0235881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299</a:t>
            </a:r>
            <a:endParaRPr lang="pl-PL" sz="900" dirty="0"/>
          </a:p>
          <a:p>
            <a:r>
              <a:rPr lang="pl-PL" sz="900"/>
              <a:t>BAZA Q3 2022: 299</a:t>
            </a:r>
            <a:endParaRPr lang="pl-PL" sz="900" dirty="0"/>
          </a:p>
          <a:p>
            <a:r>
              <a:rPr lang="pl-PL" sz="900"/>
              <a:t>BAZA Q2 2022: 299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302332190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56109052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59002491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2452707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7744523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0366625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299</a:t>
            </a:r>
            <a:endParaRPr lang="pl-PL" sz="900" dirty="0"/>
          </a:p>
          <a:p>
            <a:r>
              <a:rPr lang="pl-PL" sz="900"/>
              <a:t>BAZA Q3 2022: 299</a:t>
            </a:r>
            <a:endParaRPr lang="pl-PL" sz="900" dirty="0"/>
          </a:p>
          <a:p>
            <a:r>
              <a:rPr lang="pl-PL" sz="900"/>
              <a:t>BAZA Q2 2022: 299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195083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2802597"/>
              </p:ext>
            </p:extLst>
          </p:nvPr>
        </p:nvGraphicFramePr>
        <p:xfrm>
          <a:off x="659884" y="1235076"/>
          <a:ext cx="5323910" cy="7928925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65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66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69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98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299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439507557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3833876"/>
              </p:ext>
            </p:extLst>
          </p:nvPr>
        </p:nvGraphicFramePr>
        <p:xfrm>
          <a:off x="659883" y="1225551"/>
          <a:ext cx="6436420" cy="736726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659201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17060893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587363694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66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96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84328436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8330270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38510108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8268223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6097338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156638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64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54041030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6961617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15329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197922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419519007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052052641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154 / SOKOŁÓW N = 175 / TARCZYŃSKI N = 165 / BALCERZAK N = 31 / DUDA N = 91 / INDYKPOL N = 28 / JBB N = 31 / OLEWNIK N = 32 / PIKOK N = 32 / KRAINA WĘDLIN N = 46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83148525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59056984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9420974"/>
              </p:ext>
            </p:extLst>
          </p:nvPr>
        </p:nvGraphicFramePr>
        <p:xfrm>
          <a:off x="617979" y="75413"/>
          <a:ext cx="10661428" cy="6201676"/>
        </p:xfrm>
        <a:graphic>
          <a:graphicData uri="http://schemas.openxmlformats.org/drawingml/2006/table">
            <a:tbl>
              <a:tblPr/>
              <a:tblGrid>
                <a:gridCol w="4397084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75991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r>
              <a:rPr lang="pt-BR" sz="800"/>
              <a:t>TARCZYŃSKI N = 193 / BERLINKI N = 159 / SOKOŁÓW N = 168 / MORLINY N = 165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67318770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031291359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182317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309470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179 / TARCZYŃSKI N=193 / BERLINKI N=159 / SOKOŁÓW N=168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600815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045587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7941125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609402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16966396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7737360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939981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1010541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528430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MORLINY </a:t>
            </a:r>
            <a:r>
              <a:rPr lang="pl-PL" sz="800" dirty="0"/>
              <a:t>N </a:t>
            </a:r>
            <a:r>
              <a:rPr lang="pl-PL" sz="800"/>
              <a:t>= 165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97379454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048130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0682357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2328295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527014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37178994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5889244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4043753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1274704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^D715^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#NO_DATA# </a:t>
            </a:r>
            <a:r>
              <a:rPr lang="pl-PL" sz="800" dirty="0"/>
              <a:t>N </a:t>
            </a:r>
            <a:r>
              <a:rPr lang="pl-PL" sz="800"/>
              <a:t>= #NO_DATA#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7340150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3379504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41942500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8413427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3442063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8093684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3606242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6479009"/>
              </p:ext>
            </p:extLst>
          </p:nvPr>
        </p:nvGraphicFramePr>
        <p:xfrm>
          <a:off x="695323" y="514801"/>
          <a:ext cx="8335621" cy="638447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MARKI PARASOLOWE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3839747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6925758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1128405218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554352303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1496909668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475308533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64167571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622001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050293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175 / MORLINY N=154 / SOKOŁÓW N=175 / TARCZYŃSKI N=165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8732480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693369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14249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313519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2404944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8796870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394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KANAPKĘ.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311088457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Q10A. Wskaż miejsce, gdzie zazwyczaj kupujesz (WSTAW KATEGORIĘ).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5741427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297</a:t>
            </a:r>
            <a:endParaRPr lang="pl-PL" sz="900" dirty="0"/>
          </a:p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299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51601115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224150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023820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BALCERZAK </a:t>
            </a:r>
            <a:r>
              <a:rPr lang="pl-PL" sz="800" dirty="0"/>
              <a:t>N </a:t>
            </a:r>
            <a:r>
              <a:rPr lang="pl-PL" sz="800"/>
              <a:t>= 31 / DUDA N=91 / INDYKPOL N=28 / JBB N=31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9380709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204513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2448115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674559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5215912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564885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630410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488548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5223749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KONSPOL </a:t>
            </a:r>
            <a:r>
              <a:rPr lang="pl-PL" sz="800" dirty="0"/>
              <a:t>N </a:t>
            </a:r>
            <a:r>
              <a:rPr lang="pl-PL" sz="800"/>
              <a:t>= 16 / OLEWNIK N=32 / PIKOK N=32 / KRAINA WĘDLIN N=46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1935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67310581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092717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5876624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9109478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22953334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41526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9240201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83548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ooked Sausage">
            <a:extLst>
              <a:ext uri="{FF2B5EF4-FFF2-40B4-BE49-F238E27FC236}">
                <a16:creationId xmlns:a16="http://schemas.microsoft.com/office/drawing/2014/main" id="{D1CE5155-6C2E-4759-A8DC-4133C2ABBF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rostokąt 8">
            <a:extLst>
              <a:ext uri="{FF2B5EF4-FFF2-40B4-BE49-F238E27FC236}">
                <a16:creationId xmlns:a16="http://schemas.microsoft.com/office/drawing/2014/main" id="{90D94F01-217B-4B86-9C59-05B2C218FDE7}"/>
              </a:ext>
            </a:extLst>
          </p:cNvPr>
          <p:cNvSpPr/>
          <p:nvPr/>
        </p:nvSpPr>
        <p:spPr>
          <a:xfrm>
            <a:off x="332774" y="551297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KIEŁBASY TRADYCYJNE </a:t>
            </a:r>
          </a:p>
        </p:txBody>
      </p:sp>
    </p:spTree>
    <p:extLst>
      <p:ext uri="{BB962C8B-B14F-4D97-AF65-F5344CB8AC3E}">
        <p14:creationId xmlns:p14="http://schemas.microsoft.com/office/powerpoint/2010/main" val="2501064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783533608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QB10A. Wskaż miejsce, gdzie zazwyczaj kupujesz KIEŁBASY TRADYCYJNE.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1450118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265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17002188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529199796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QB10B. Wskaż miejsce, w którym ostatnio kupiłeś(aś) KIEŁBASY TRADYCYJNE.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02825406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265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93131331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6605014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2170075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265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44278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2622781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QB11. W jakich okolicznościach zdarza Ci się jeść KIEŁBASY TRADYCYJNE?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9284054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1483978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3308629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43964016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265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26573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7868636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QB12.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15979779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0891333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025231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85194764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265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042925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9139315"/>
              </p:ext>
            </p:extLst>
          </p:nvPr>
        </p:nvGraphicFramePr>
        <p:xfrm>
          <a:off x="127120" y="1687717"/>
          <a:ext cx="1928393" cy="479195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574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5946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5946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844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261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2702902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3548550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6520919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64426605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KANAPKĘ.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98771815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Q10B. Wskaż miejsce, w którym ostatnio kupiłeś(aś) (WSTAW KATEGORIĘ).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1829455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297</a:t>
            </a:r>
            <a:endParaRPr lang="pl-PL" sz="900" dirty="0"/>
          </a:p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299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25721304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4853680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15826466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9098714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8963995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265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3159101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906342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21241173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8338490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0740475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5847193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261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610707"/>
              </p:ext>
            </p:extLst>
          </p:nvPr>
        </p:nvGraphicFramePr>
        <p:xfrm>
          <a:off x="127120" y="1837862"/>
          <a:ext cx="1928393" cy="46248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747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736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763059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1148593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7273248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6466613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0191910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267646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265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47838854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411607382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10668443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99748256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9848199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7232989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261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1807090"/>
              </p:ext>
            </p:extLst>
          </p:nvPr>
        </p:nvGraphicFramePr>
        <p:xfrm>
          <a:off x="146170" y="1733088"/>
          <a:ext cx="1928393" cy="45277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630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86727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114972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2379742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2495449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7036772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33533236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8663998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265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76241620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74855450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83701028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9949595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5033012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5325255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265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61543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5209028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3474610783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567557720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4118204082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016037429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261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59153321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8386238"/>
              </p:ext>
            </p:extLst>
          </p:nvPr>
        </p:nvGraphicFramePr>
        <p:xfrm>
          <a:off x="659884" y="1235076"/>
          <a:ext cx="3559078" cy="626564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55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261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05357675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5637084"/>
              </p:ext>
            </p:extLst>
          </p:nvPr>
        </p:nvGraphicFramePr>
        <p:xfrm>
          <a:off x="659883" y="1225551"/>
          <a:ext cx="3018852" cy="5804110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48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33457136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0913637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15329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197922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419519007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052052641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148 / SOKOŁÓW N = 151 / TARCZYŃSKI N = 141 / BALCERZAK N = 29 / DUDA N = 32 / INDYKPOL N = 27 / JBB N = 38 / OLEWNIK N = 32 / PIKOK N = 33 / KRAINA WĘDLIN N = 49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80438392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415132996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0981027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071533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297</a:t>
            </a:r>
            <a:endParaRPr lang="pl-PL" sz="900" dirty="0"/>
          </a:p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299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586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0050141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8591849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150 / MORLINY N=148 / SOKOŁÓW N=151 / TARCZYŃSKI N=141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2536462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19264600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0756168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13948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451850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2591871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5245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453585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489005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BALCERZAK </a:t>
            </a:r>
            <a:r>
              <a:rPr lang="pl-PL" sz="800" dirty="0"/>
              <a:t>N </a:t>
            </a:r>
            <a:r>
              <a:rPr lang="pl-PL" sz="800"/>
              <a:t>= 29 / DUDA N=32 / INDYKPOL N=27 / JBB N=38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304957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17053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550260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7864557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5527417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23486240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6667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877827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646539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KONSPOL </a:t>
            </a:r>
            <a:r>
              <a:rPr lang="pl-PL" sz="800" dirty="0"/>
              <a:t>N </a:t>
            </a:r>
            <a:r>
              <a:rPr lang="pl-PL" sz="800"/>
              <a:t>= 14 / OLEWNIK N=32 / PIKOK N=33 / KRAINA WĘDLIN N=49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3044744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694662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416798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66424435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4296188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087173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92504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2503408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543007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 descr="Cooked Sausages on White Plate">
            <a:extLst>
              <a:ext uri="{FF2B5EF4-FFF2-40B4-BE49-F238E27FC236}">
                <a16:creationId xmlns:a16="http://schemas.microsoft.com/office/drawing/2014/main" id="{D17B6271-12AE-4EEF-8B53-2C8B81F1466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Prostokąt 9">
            <a:extLst>
              <a:ext uri="{FF2B5EF4-FFF2-40B4-BE49-F238E27FC236}">
                <a16:creationId xmlns:a16="http://schemas.microsoft.com/office/drawing/2014/main" id="{30710E25-194F-4D61-9FED-8C4FC9FF1051}"/>
              </a:ext>
            </a:extLst>
          </p:cNvPr>
          <p:cNvSpPr/>
          <p:nvPr/>
        </p:nvSpPr>
        <p:spPr>
          <a:xfrm>
            <a:off x="332774" y="551297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KIEŁBASY SUCHE </a:t>
            </a:r>
          </a:p>
        </p:txBody>
      </p:sp>
    </p:spTree>
    <p:extLst>
      <p:ext uri="{BB962C8B-B14F-4D97-AF65-F5344CB8AC3E}">
        <p14:creationId xmlns:p14="http://schemas.microsoft.com/office/powerpoint/2010/main" val="376359890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756524804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QC10A. Wskaż miejsce, gdzie zazwyczaj kupujesz PARÓWKI.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32763594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298</a:t>
            </a:r>
            <a:endParaRPr lang="pl-PL" sz="900" dirty="0"/>
          </a:p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Q4 2021: 301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04929039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580677136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QC10B. Wskaż miejsce, w którym ostatnio kupiłeś(aś) PARÓWKI.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10558378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298</a:t>
            </a:r>
            <a:endParaRPr lang="pl-PL" sz="900" dirty="0"/>
          </a:p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Q4 2021: 301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27389453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82959352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8807819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298</a:t>
            </a:r>
            <a:endParaRPr lang="pl-PL" sz="900" dirty="0"/>
          </a:p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756479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9218355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QC11. W jakich okolicznościach zdarza Ci się jeść PARÓWKI?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65918739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9051394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5075936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82164071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300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402356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2152074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QC12.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7390175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17443154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51116304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84119686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300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568196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2670603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Q11. W jakich okolicznościach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1576560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29353564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62600890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65571467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093137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15951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1006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42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42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298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3971185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5371166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8684701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83150318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0447205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34600332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91713587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3909410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298</a:t>
            </a:r>
            <a:endParaRPr lang="pl-PL" sz="900" dirty="0"/>
          </a:p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4079455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445052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48889632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70077530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68964638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21974908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298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084471"/>
              </p:ext>
            </p:extLst>
          </p:nvPr>
        </p:nvGraphicFramePr>
        <p:xfrm>
          <a:off x="127120" y="1837863"/>
          <a:ext cx="1928393" cy="46248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9463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44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44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2134291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591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546361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4349485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16132630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2399535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02891069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4622797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298</a:t>
            </a:r>
            <a:endParaRPr lang="pl-PL" sz="900" dirty="0"/>
          </a:p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43391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56737578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86827331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7930285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008333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17221218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298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8746464"/>
              </p:ext>
            </p:extLst>
          </p:nvPr>
        </p:nvGraphicFramePr>
        <p:xfrm>
          <a:off x="146170" y="1733088"/>
          <a:ext cx="1928393" cy="452776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8388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54806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8157702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647560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89529648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9748244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54034729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65897027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298</a:t>
            </a:r>
            <a:endParaRPr lang="pl-PL" sz="900" dirty="0"/>
          </a:p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67425959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3501549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7959131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35747303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4021984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4036007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298</a:t>
            </a:r>
            <a:endParaRPr lang="pl-PL" sz="900" dirty="0"/>
          </a:p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Q4 2021: 301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832595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4716683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BERLINKI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4091409280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56282474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448306138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1884644668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412034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7888597"/>
              </p:ext>
            </p:extLst>
          </p:nvPr>
        </p:nvGraphicFramePr>
        <p:xfrm>
          <a:off x="659884" y="1235076"/>
          <a:ext cx="4441494" cy="6535630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86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298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2402958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9195851"/>
              </p:ext>
            </p:extLst>
          </p:nvPr>
        </p:nvGraphicFramePr>
        <p:xfrm>
          <a:off x="659883" y="1225551"/>
          <a:ext cx="4727636" cy="708860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49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84328436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8330270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38510108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8268223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6097338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4378262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856559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39723707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0482384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58348220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5299633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583444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8673256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15329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197922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419519007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052052641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JEDYNKI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SOKOLIKI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PIRATKI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JEDYNKI N = 95 / SOKOLIKI N = 108 / KRAKUS N = 99 / MORLINY N = 120 / SOKOŁÓW N = 116 / TARCZYŃSKI N = 112 / INDYKPOL N = 61 / PIKOK N = 31 / KRAINA WĘDLIN N = 33 / PIRATKI N = 20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22690021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31890266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7213115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479977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JEDYNKI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SOKOLIKI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BERLINKI </a:t>
            </a:r>
            <a:r>
              <a:rPr lang="pl-PL" sz="800" dirty="0"/>
              <a:t>N </a:t>
            </a:r>
            <a:r>
              <a:rPr lang="pl-PL" sz="800"/>
              <a:t>= 180 / JEDYNKI N=95 / SOKOLIKI N=108 / KRAKUS N=99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0776390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3606943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78937529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1174418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286700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18885045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000490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28143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18415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MORLINY </a:t>
            </a:r>
            <a:r>
              <a:rPr lang="pl-PL" sz="800" dirty="0"/>
              <a:t>N </a:t>
            </a:r>
            <a:r>
              <a:rPr lang="pl-PL" sz="800"/>
              <a:t>= 120 / SOKOŁÓW N=116 / TARCZYŃSKI N=112 / INDYKPOL N=61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112902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520366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77358369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1809665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60592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23293810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341888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841858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7951879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BALCERZAK </a:t>
            </a:r>
            <a:r>
              <a:rPr lang="pl-PL" sz="800" dirty="0"/>
              <a:t>N </a:t>
            </a:r>
            <a:r>
              <a:rPr lang="pl-PL" sz="800"/>
              <a:t>= 10 / KONSPOL N=7 / OLEWNIK N=8 / PIKOK N=31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5485933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680345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473184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891908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170870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0249108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261086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378068"/>
              </p:ext>
            </p:extLst>
          </p:nvPr>
        </p:nvGraphicFramePr>
        <p:xfrm>
          <a:off x="695323" y="514801"/>
          <a:ext cx="9245094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94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PARÓWKI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Berlinki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875500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Hotdog and Ham on Plate">
            <a:extLst>
              <a:ext uri="{FF2B5EF4-FFF2-40B4-BE49-F238E27FC236}">
                <a16:creationId xmlns:a16="http://schemas.microsoft.com/office/drawing/2014/main" id="{25E86F34-75E4-4400-82A4-F062B45485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88" r="-1" b="-1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14FFEE3A-39D6-4FF8-A1DF-8BF76D211BBE}"/>
              </a:ext>
            </a:extLst>
          </p:cNvPr>
          <p:cNvSpPr/>
          <p:nvPr/>
        </p:nvSpPr>
        <p:spPr>
          <a:xfrm>
            <a:off x="656865" y="22334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PARÓWKI </a:t>
            </a:r>
          </a:p>
        </p:txBody>
      </p:sp>
    </p:spTree>
    <p:extLst>
      <p:ext uri="{BB962C8B-B14F-4D97-AF65-F5344CB8AC3E}">
        <p14:creationId xmlns:p14="http://schemas.microsoft.com/office/powerpoint/2010/main" val="396747047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262431401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QD10A. Wskaż miejsce, gdzie zazwyczaj kupujesz KIEŁBASY SUCHE.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73140880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264</a:t>
            </a:r>
            <a:endParaRPr lang="pl-PL" sz="900" dirty="0"/>
          </a:p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300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40520533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185375208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QD10B. Wskaż miejsce, w którym ostatnio kupiłeś(aś) KIEŁBASY SUCHE.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5265969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264</a:t>
            </a:r>
            <a:endParaRPr lang="pl-PL" sz="900" dirty="0"/>
          </a:p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300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18492777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1782269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6755689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264</a:t>
            </a:r>
            <a:endParaRPr lang="pl-PL" sz="900" dirty="0"/>
          </a:p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300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510966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385756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QD11. W jakich okolicznościach zdarza Ci się jeść KIEŁBASY SUCHE?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4204229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03588209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0345200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93690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264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300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91381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165256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1006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42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42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297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2709850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921786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2752150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03404761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6994560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QD12.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7558193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34882742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5678448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6350998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264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300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818398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0554762"/>
              </p:ext>
            </p:extLst>
          </p:nvPr>
        </p:nvGraphicFramePr>
        <p:xfrm>
          <a:off x="127120" y="1687717"/>
          <a:ext cx="1928393" cy="47919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340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264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61049558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19528314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433829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5837311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227329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7672823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0067714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4375191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264</a:t>
            </a:r>
            <a:endParaRPr lang="pl-PL" sz="900" dirty="0"/>
          </a:p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300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6790419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371847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66302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53476851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00952408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299097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264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8542466"/>
              </p:ext>
            </p:extLst>
          </p:nvPr>
        </p:nvGraphicFramePr>
        <p:xfrm>
          <a:off x="127120" y="1837863"/>
          <a:ext cx="1928393" cy="46248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154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410550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8557988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9194195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9445409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3039138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8444208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264</a:t>
            </a:r>
            <a:endParaRPr lang="pl-PL" sz="900" dirty="0"/>
          </a:p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300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14300410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39626283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7827983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8261027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0163318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3501494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264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6564556"/>
              </p:ext>
            </p:extLst>
          </p:nvPr>
        </p:nvGraphicFramePr>
        <p:xfrm>
          <a:off x="146170" y="1733089"/>
          <a:ext cx="1928393" cy="45090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0258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02674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2760209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36977421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5211575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9428506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9902832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4254966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264</a:t>
            </a:r>
            <a:endParaRPr lang="pl-PL" sz="900" dirty="0"/>
          </a:p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300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5302616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7098053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93054493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5466990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7670162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03453584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264</a:t>
            </a:r>
            <a:endParaRPr lang="pl-PL" sz="900" dirty="0"/>
          </a:p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300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224451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2544223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1683565787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927198357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4122068634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214343085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264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5574924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0432866"/>
              </p:ext>
            </p:extLst>
          </p:nvPr>
        </p:nvGraphicFramePr>
        <p:xfrm>
          <a:off x="659884" y="1235076"/>
          <a:ext cx="3117870" cy="5804110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54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264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48637317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77242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14529463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6933718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98538418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297</a:t>
            </a:r>
            <a:endParaRPr lang="pl-PL" sz="900" dirty="0"/>
          </a:p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Q4 2021: 299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4929513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666830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4206890"/>
              </p:ext>
            </p:extLst>
          </p:nvPr>
        </p:nvGraphicFramePr>
        <p:xfrm>
          <a:off x="659883" y="1225551"/>
          <a:ext cx="2164460" cy="534257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Dolina Dobra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63112325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0558131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15329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197922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419519007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052052641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109 / SOKOŁÓW N = 132 / TARCZYŃSKI N = 128 / INDYKPOL N = 25 / BALCERZAK N = 57 / OLEWNIK N = 28 / PIKOK N = 34 / KRAINA WĘDLIN N = 37 / DUDA N = 22 / JBB N = 27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28084319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02459634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524528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433160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KRAKUS </a:t>
            </a:r>
            <a:r>
              <a:rPr lang="pl-PL" sz="800" dirty="0"/>
              <a:t>N </a:t>
            </a:r>
            <a:r>
              <a:rPr lang="pl-PL" sz="800"/>
              <a:t>= 164 / MORLINY N=109 / SOKOŁÓW N=132 / TARCZYŃSKI N=128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932467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4022248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0203025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8897107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1688663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0683630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916527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872839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16492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INDYKPOL </a:t>
            </a:r>
            <a:r>
              <a:rPr lang="pl-PL" sz="800" dirty="0"/>
              <a:t>N </a:t>
            </a:r>
            <a:r>
              <a:rPr lang="pl-PL" sz="800"/>
              <a:t>= 25 / BALCERZAK N=57 / KONSPOL N=10 / OLEWNIK N=28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8627083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1795735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8834546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042708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73480546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781256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553675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6175063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613814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Q4 2022: PIKOK </a:t>
            </a:r>
            <a:r>
              <a:rPr lang="pl-PL" sz="800" dirty="0"/>
              <a:t>N </a:t>
            </a:r>
            <a:r>
              <a:rPr lang="pl-PL" sz="800"/>
              <a:t>= 34 / KRAINA WĘDLIN N=37 / BARONI N=7 / DUDA N=22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0310661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60772680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578894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50058000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0249928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406177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100087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072205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KIEŁBASY SUCHE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89438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http://przeglad-spozywczy.pl/images/stories/przyprawy/wht-tarczynski-498230.jpg">
            <a:extLst>
              <a:ext uri="{FF2B5EF4-FFF2-40B4-BE49-F238E27FC236}">
                <a16:creationId xmlns:a16="http://schemas.microsoft.com/office/drawing/2014/main" id="{8DBD3546-BE02-428A-8180-66E61870E0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5F1A98DE-C044-4876-8DBC-4CA004C4D786}"/>
              </a:ext>
            </a:extLst>
          </p:cNvPr>
          <p:cNvSpPr/>
          <p:nvPr/>
        </p:nvSpPr>
        <p:spPr>
          <a:xfrm>
            <a:off x="517969" y="5489823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KABANOSY </a:t>
            </a:r>
          </a:p>
        </p:txBody>
      </p:sp>
    </p:spTree>
    <p:extLst>
      <p:ext uri="{BB962C8B-B14F-4D97-AF65-F5344CB8AC3E}">
        <p14:creationId xmlns:p14="http://schemas.microsoft.com/office/powerpoint/2010/main" val="372848392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210513312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QE10A. Wskaż miejsce, gdzie zazwyczaj kupujesz KABANOSY.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91554518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97313911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375080466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QE10B. Wskaż miejsce, w którym ostatnio kupiłeś(aś) KABANOSY.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843305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35619471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2564405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3511794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262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835264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0543145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76184612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52692184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72069844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297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6166006"/>
              </p:ext>
            </p:extLst>
          </p:nvPr>
        </p:nvGraphicFramePr>
        <p:xfrm>
          <a:off x="127120" y="1837863"/>
          <a:ext cx="1928393" cy="46248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5761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845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673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673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213429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82325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2064456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przekąskę między posiłkami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drogę, w trakcie podróży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kolację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śniadanie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QE11. W jakich okolicznościach zdarza Ci się jeść KABANOSY?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10537635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5576997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85061295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57440435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260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917149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3891738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QE12.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Q4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8531365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65277811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2582316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2074319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260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42599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7910521"/>
              </p:ext>
            </p:extLst>
          </p:nvPr>
        </p:nvGraphicFramePr>
        <p:xfrm>
          <a:off x="127120" y="1687717"/>
          <a:ext cx="1928393" cy="47919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1411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792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2022: </a:t>
            </a:r>
            <a:r>
              <a:rPr lang="pl-PL" sz="900"/>
              <a:t>261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84816969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5581066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9385655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87571149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427251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640459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3182065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4225594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262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3505064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342927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6084139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871623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7557023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4658636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261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8586588"/>
              </p:ext>
            </p:extLst>
          </p:nvPr>
        </p:nvGraphicFramePr>
        <p:xfrm>
          <a:off x="127120" y="1837863"/>
          <a:ext cx="1928393" cy="46248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9331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Dolina Dobra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4072086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63391406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6968479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93753163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56085911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9578645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262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23366049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78099072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17611855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62601462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520853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2931122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261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691880"/>
              </p:ext>
            </p:extLst>
          </p:nvPr>
        </p:nvGraphicFramePr>
        <p:xfrm>
          <a:off x="146170" y="1733088"/>
          <a:ext cx="1928393" cy="45277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8295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Dolina Dobra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4759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553252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6855578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61656544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84759878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80645453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83891070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262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67505335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7674462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2023920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8685239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1403220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94192341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Q4 2022: 261</a:t>
            </a:r>
            <a:endParaRPr lang="pl-PL" sz="900" dirty="0"/>
          </a:p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Q4 2021: 262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Q4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10823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073986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2390816851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2531684937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1395316340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3239802922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Q4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261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816958286"/>
      </p:ext>
    </p:extLst>
  </p:cSld>
  <p:clrMapOvr>
    <a:masterClrMapping/>
  </p:clrMapOvr>
</p:sld>
</file>

<file path=ppt/theme/theme1.xml><?xml version="1.0" encoding="utf-8"?>
<a:theme xmlns:a="http://schemas.openxmlformats.org/drawingml/2006/main" name="Norstat 2018">
  <a:themeElements>
    <a:clrScheme name="Niestandardowy 13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37A541"/>
      </a:accent1>
      <a:accent2>
        <a:srgbClr val="D4D500"/>
      </a:accent2>
      <a:accent3>
        <a:srgbClr val="DE9600"/>
      </a:accent3>
      <a:accent4>
        <a:srgbClr val="FF0000"/>
      </a:accent4>
      <a:accent5>
        <a:srgbClr val="B8347A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Norstat Colors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6C176A"/>
      </a:accent1>
      <a:accent2>
        <a:srgbClr val="D4D500"/>
      </a:accent2>
      <a:accent3>
        <a:srgbClr val="DE9600"/>
      </a:accent3>
      <a:accent4>
        <a:srgbClr val="CC6744"/>
      </a:accent4>
      <a:accent5>
        <a:srgbClr val="B83479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Norstat Colors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6C176A"/>
      </a:accent1>
      <a:accent2>
        <a:srgbClr val="D4D500"/>
      </a:accent2>
      <a:accent3>
        <a:srgbClr val="DE9600"/>
      </a:accent3>
      <a:accent4>
        <a:srgbClr val="CC6744"/>
      </a:accent4>
      <a:accent5>
        <a:srgbClr val="B83479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23939</TotalTime>
  <Words>30047</Words>
  <Application>Microsoft Office PowerPoint</Application>
  <PresentationFormat>Panoramiczny</PresentationFormat>
  <Paragraphs>10383</Paragraphs>
  <Slides>185</Slides>
  <Notes>140</Notes>
  <HiddenSlides>1</HiddenSlides>
  <MMClips>0</MMClips>
  <ScaleCrop>false</ScaleCrop>
  <HeadingPairs>
    <vt:vector size="6" baseType="variant">
      <vt:variant>
        <vt:lpstr>Używane czcionki</vt:lpstr>
      </vt:variant>
      <vt:variant>
        <vt:i4>4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185</vt:i4>
      </vt:variant>
    </vt:vector>
  </HeadingPairs>
  <TitlesOfParts>
    <vt:vector size="190" baseType="lpstr">
      <vt:lpstr>Arial</vt:lpstr>
      <vt:lpstr>Arial Narrow</vt:lpstr>
      <vt:lpstr>Calibri</vt:lpstr>
      <vt:lpstr>Century Gothic</vt:lpstr>
      <vt:lpstr>Norstat 2018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DOUBBLE INDEX - Podwójne indeksowanie jest analizą statyczną umożliwiającą identyfikację silnych cech marki w odniesieniu do konkurencji oraz do siebie samej.  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Wnioski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Tracking znajomości i wizerunku marek wędlin i produktów pokrewnych dla Animex RAPORT KWARTALNY</dc:title>
  <dc:creator>Joanna Ciemniewska</dc:creator>
  <cp:lastModifiedBy>Piotr Jaszke</cp:lastModifiedBy>
  <cp:revision>1566</cp:revision>
  <dcterms:created xsi:type="dcterms:W3CDTF">2019-05-15T13:54:30Z</dcterms:created>
  <dcterms:modified xsi:type="dcterms:W3CDTF">2023-01-24T10:35:11Z</dcterms:modified>
</cp:coreProperties>
</file>