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7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8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9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10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11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12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notesSlides/notesSlide13.xml" ContentType="application/vnd.openxmlformats-officedocument.presentationml.notesSlid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14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15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16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17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18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19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notesSlides/notesSlide20.xml" ContentType="application/vnd.openxmlformats-officedocument.presentationml.notesSlid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notesSlides/notesSlide21.xml" ContentType="application/vnd.openxmlformats-officedocument.presentationml.notesSlid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22.xml" ContentType="application/vnd.openxmlformats-officedocument.presentationml.notesSlid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notesSlides/notesSlide23.xml" ContentType="application/vnd.openxmlformats-officedocument.presentationml.notesSlid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notesSlides/notesSlide24.xml" ContentType="application/vnd.openxmlformats-officedocument.presentationml.notesSlid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notesSlides/notesSlide25.xml" ContentType="application/vnd.openxmlformats-officedocument.presentationml.notesSlid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notesSlides/notesSlide26.xml" ContentType="application/vnd.openxmlformats-officedocument.presentationml.notesSlid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notesSlides/notesSlide27.xml" ContentType="application/vnd.openxmlformats-officedocument.presentationml.notesSlid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notesSlides/notesSlide28.xml" ContentType="application/vnd.openxmlformats-officedocument.presentationml.notesSlid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notesSlides/notesSlide29.xml" ContentType="application/vnd.openxmlformats-officedocument.presentationml.notesSlid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notesSlides/notesSlide30.xml" ContentType="application/vnd.openxmlformats-officedocument.presentationml.notesSlid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notesSlides/notesSlide31.xml" ContentType="application/vnd.openxmlformats-officedocument.presentationml.notesSlid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notesSlides/notesSlide32.xml" ContentType="application/vnd.openxmlformats-officedocument.presentationml.notesSlid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notesSlides/notesSlide33.xml" ContentType="application/vnd.openxmlformats-officedocument.presentationml.notesSlid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notesSlides/notesSlide34.xml" ContentType="application/vnd.openxmlformats-officedocument.presentationml.notesSlid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notesSlides/notesSlide35.xml" ContentType="application/vnd.openxmlformats-officedocument.presentationml.notesSlid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notesSlides/notesSlide36.xml" ContentType="application/vnd.openxmlformats-officedocument.presentationml.notesSlid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notesSlides/notesSlide37.xml" ContentType="application/vnd.openxmlformats-officedocument.presentationml.notesSlid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notesSlides/notesSlide38.xml" ContentType="application/vnd.openxmlformats-officedocument.presentationml.notesSlid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notesSlides/notesSlide39.xml" ContentType="application/vnd.openxmlformats-officedocument.presentationml.notesSlid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notesSlides/notesSlide40.xml" ContentType="application/vnd.openxmlformats-officedocument.presentationml.notesSlid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notesSlides/notesSlide41.xml" ContentType="application/vnd.openxmlformats-officedocument.presentationml.notesSlid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notesSlides/notesSlide42.xml" ContentType="application/vnd.openxmlformats-officedocument.presentationml.notesSlid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notesSlides/notesSlide43.xml" ContentType="application/vnd.openxmlformats-officedocument.presentationml.notesSlid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notesSlides/notesSlide44.xml" ContentType="application/vnd.openxmlformats-officedocument.presentationml.notesSlid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4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notesSlides/notesSlide46.xml" ContentType="application/vnd.openxmlformats-officedocument.presentationml.notesSlid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notesSlides/notesSlide47.xml" ContentType="application/vnd.openxmlformats-officedocument.presentationml.notesSlid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notesSlides/notesSlide48.xml" ContentType="application/vnd.openxmlformats-officedocument.presentationml.notesSlid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notesSlides/notesSlide49.xml" ContentType="application/vnd.openxmlformats-officedocument.presentationml.notesSlid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notesSlides/notesSlide50.xml" ContentType="application/vnd.openxmlformats-officedocument.presentationml.notesSlid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notesSlides/notesSlide51.xml" ContentType="application/vnd.openxmlformats-officedocument.presentationml.notesSlid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notesSlides/notesSlide52.xml" ContentType="application/vnd.openxmlformats-officedocument.presentationml.notesSlid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notesSlides/notesSlide53.xml" ContentType="application/vnd.openxmlformats-officedocument.presentationml.notesSlid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notesSlides/notesSlide54.xml" ContentType="application/vnd.openxmlformats-officedocument.presentationml.notesSlid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notesSlides/notesSlide55.xml" ContentType="application/vnd.openxmlformats-officedocument.presentationml.notesSlid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notesSlides/notesSlide56.xml" ContentType="application/vnd.openxmlformats-officedocument.presentationml.notesSlid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notesSlides/notesSlide57.xml" ContentType="application/vnd.openxmlformats-officedocument.presentationml.notesSlid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notesSlides/notesSlide58.xml" ContentType="application/vnd.openxmlformats-officedocument.presentationml.notesSlid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notesSlides/notesSlide59.xml" ContentType="application/vnd.openxmlformats-officedocument.presentationml.notesSlid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notesSlides/notesSlide60.xml" ContentType="application/vnd.openxmlformats-officedocument.presentationml.notesSlid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notesSlides/notesSlide61.xml" ContentType="application/vnd.openxmlformats-officedocument.presentationml.notesSlid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notesSlides/notesSlide62.xml" ContentType="application/vnd.openxmlformats-officedocument.presentationml.notesSlid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63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notesSlides/notesSlide64.xml" ContentType="application/vnd.openxmlformats-officedocument.presentationml.notesSlid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notesSlides/notesSlide65.xml" ContentType="application/vnd.openxmlformats-officedocument.presentationml.notesSlid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notesSlides/notesSlide66.xml" ContentType="application/vnd.openxmlformats-officedocument.presentationml.notesSlid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notesSlides/notesSlide67.xml" ContentType="application/vnd.openxmlformats-officedocument.presentationml.notesSlid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notesSlides/notesSlide68.xml" ContentType="application/vnd.openxmlformats-officedocument.presentationml.notesSlid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notesSlides/notesSlide69.xml" ContentType="application/vnd.openxmlformats-officedocument.presentationml.notesSlid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notesSlides/notesSlide70.xml" ContentType="application/vnd.openxmlformats-officedocument.presentationml.notesSlid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notesSlides/notesSlide71.xml" ContentType="application/vnd.openxmlformats-officedocument.presentationml.notesSlid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notesSlides/notesSlide72.xml" ContentType="application/vnd.openxmlformats-officedocument.presentationml.notesSlid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notesSlides/notesSlide73.xml" ContentType="application/vnd.openxmlformats-officedocument.presentationml.notesSlid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notesSlides/notesSlide74.xml" ContentType="application/vnd.openxmlformats-officedocument.presentationml.notesSlid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notesSlides/notesSlide75.xml" ContentType="application/vnd.openxmlformats-officedocument.presentationml.notesSlid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notesSlides/notesSlide76.xml" ContentType="application/vnd.openxmlformats-officedocument.presentationml.notesSlid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notesSlides/notesSlide77.xml" ContentType="application/vnd.openxmlformats-officedocument.presentationml.notesSlid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notesSlides/notesSlide78.xml" ContentType="application/vnd.openxmlformats-officedocument.presentationml.notesSlid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notesSlides/notesSlide79.xml" ContentType="application/vnd.openxmlformats-officedocument.presentationml.notesSlid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notesSlides/notesSlide80.xml" ContentType="application/vnd.openxmlformats-officedocument.presentationml.notesSlid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notesSlides/notesSlide81.xml" ContentType="application/vnd.openxmlformats-officedocument.presentationml.notesSlid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notesSlides/notesSlide82.xml" ContentType="application/vnd.openxmlformats-officedocument.presentationml.notesSlid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notesSlides/notesSlide83.xml" ContentType="application/vnd.openxmlformats-officedocument.presentationml.notesSlid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notesSlides/notesSlide84.xml" ContentType="application/vnd.openxmlformats-officedocument.presentationml.notesSlid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notesSlides/notesSlide85.xml" ContentType="application/vnd.openxmlformats-officedocument.presentationml.notesSlid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notesSlides/notesSlide86.xml" ContentType="application/vnd.openxmlformats-officedocument.presentationml.notesSlid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notesSlides/notesSlide87.xml" ContentType="application/vnd.openxmlformats-officedocument.presentationml.notesSlid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notesSlides/notesSlide88.xml" ContentType="application/vnd.openxmlformats-officedocument.presentationml.notesSlid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notesSlides/notesSlide89.xml" ContentType="application/vnd.openxmlformats-officedocument.presentationml.notesSlid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notesSlides/notesSlide90.xml" ContentType="application/vnd.openxmlformats-officedocument.presentationml.notesSlid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notesSlides/notesSlide91.xml" ContentType="application/vnd.openxmlformats-officedocument.presentationml.notesSlid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notesSlides/notesSlide92.xml" ContentType="application/vnd.openxmlformats-officedocument.presentationml.notesSlid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notesSlides/notesSlide93.xml" ContentType="application/vnd.openxmlformats-officedocument.presentationml.notesSlid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notesSlides/notesSlide94.xml" ContentType="application/vnd.openxmlformats-officedocument.presentationml.notesSlid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notesSlides/notesSlide95.xml" ContentType="application/vnd.openxmlformats-officedocument.presentationml.notesSlid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ppt/charts/chart387.xml" ContentType="application/vnd.openxmlformats-officedocument.drawingml.chart+xml"/>
  <Override PartName="/ppt/charts/style387.xml" ContentType="application/vnd.ms-office.chartstyle+xml"/>
  <Override PartName="/ppt/charts/colors387.xml" ContentType="application/vnd.ms-office.chartcolorstyle+xml"/>
  <Override PartName="/ppt/charts/chart388.xml" ContentType="application/vnd.openxmlformats-officedocument.drawingml.chart+xml"/>
  <Override PartName="/ppt/charts/style388.xml" ContentType="application/vnd.ms-office.chartstyle+xml"/>
  <Override PartName="/ppt/charts/colors388.xml" ContentType="application/vnd.ms-office.chartcolorstyle+xml"/>
  <Override PartName="/ppt/charts/chart389.xml" ContentType="application/vnd.openxmlformats-officedocument.drawingml.chart+xml"/>
  <Override PartName="/ppt/charts/style389.xml" ContentType="application/vnd.ms-office.chartstyle+xml"/>
  <Override PartName="/ppt/charts/colors389.xml" ContentType="application/vnd.ms-office.chartcolorstyle+xml"/>
  <Override PartName="/ppt/charts/chart390.xml" ContentType="application/vnd.openxmlformats-officedocument.drawingml.chart+xml"/>
  <Override PartName="/ppt/charts/style390.xml" ContentType="application/vnd.ms-office.chartstyle+xml"/>
  <Override PartName="/ppt/charts/colors390.xml" ContentType="application/vnd.ms-office.chartcolorstyle+xml"/>
  <Override PartName="/ppt/notesSlides/notesSlide96.xml" ContentType="application/vnd.openxmlformats-officedocument.presentationml.notesSlide+xml"/>
  <Override PartName="/ppt/charts/chart391.xml" ContentType="application/vnd.openxmlformats-officedocument.drawingml.chart+xml"/>
  <Override PartName="/ppt/charts/style391.xml" ContentType="application/vnd.ms-office.chartstyle+xml"/>
  <Override PartName="/ppt/charts/colors391.xml" ContentType="application/vnd.ms-office.chartcolorstyle+xml"/>
  <Override PartName="/ppt/charts/chart392.xml" ContentType="application/vnd.openxmlformats-officedocument.drawingml.chart+xml"/>
  <Override PartName="/ppt/charts/style392.xml" ContentType="application/vnd.ms-office.chartstyle+xml"/>
  <Override PartName="/ppt/charts/colors392.xml" ContentType="application/vnd.ms-office.chartcolorstyle+xml"/>
  <Override PartName="/ppt/charts/chart393.xml" ContentType="application/vnd.openxmlformats-officedocument.drawingml.chart+xml"/>
  <Override PartName="/ppt/charts/style393.xml" ContentType="application/vnd.ms-office.chartstyle+xml"/>
  <Override PartName="/ppt/charts/colors393.xml" ContentType="application/vnd.ms-office.chartcolorstyle+xml"/>
  <Override PartName="/ppt/charts/chart394.xml" ContentType="application/vnd.openxmlformats-officedocument.drawingml.chart+xml"/>
  <Override PartName="/ppt/charts/style394.xml" ContentType="application/vnd.ms-office.chartstyle+xml"/>
  <Override PartName="/ppt/charts/colors394.xml" ContentType="application/vnd.ms-office.chartcolorstyle+xml"/>
  <Override PartName="/ppt/charts/chart395.xml" ContentType="application/vnd.openxmlformats-officedocument.drawingml.chart+xml"/>
  <Override PartName="/ppt/charts/style395.xml" ContentType="application/vnd.ms-office.chartstyle+xml"/>
  <Override PartName="/ppt/charts/colors395.xml" ContentType="application/vnd.ms-office.chartcolorstyle+xml"/>
  <Override PartName="/ppt/charts/chart396.xml" ContentType="application/vnd.openxmlformats-officedocument.drawingml.chart+xml"/>
  <Override PartName="/ppt/charts/style396.xml" ContentType="application/vnd.ms-office.chartstyle+xml"/>
  <Override PartName="/ppt/charts/colors396.xml" ContentType="application/vnd.ms-office.chartcolorstyle+xml"/>
  <Override PartName="/ppt/notesSlides/notesSlide97.xml" ContentType="application/vnd.openxmlformats-officedocument.presentationml.notesSlide+xml"/>
  <Override PartName="/ppt/charts/chart397.xml" ContentType="application/vnd.openxmlformats-officedocument.drawingml.chart+xml"/>
  <Override PartName="/ppt/charts/style397.xml" ContentType="application/vnd.ms-office.chartstyle+xml"/>
  <Override PartName="/ppt/charts/colors397.xml" ContentType="application/vnd.ms-office.chartcolorstyle+xml"/>
  <Override PartName="/ppt/charts/chart398.xml" ContentType="application/vnd.openxmlformats-officedocument.drawingml.chart+xml"/>
  <Override PartName="/ppt/charts/style398.xml" ContentType="application/vnd.ms-office.chartstyle+xml"/>
  <Override PartName="/ppt/charts/colors398.xml" ContentType="application/vnd.ms-office.chartcolorstyle+xml"/>
  <Override PartName="/ppt/notesSlides/notesSlide98.xml" ContentType="application/vnd.openxmlformats-officedocument.presentationml.notesSlide+xml"/>
  <Override PartName="/ppt/charts/chart399.xml" ContentType="application/vnd.openxmlformats-officedocument.drawingml.chart+xml"/>
  <Override PartName="/ppt/charts/style399.xml" ContentType="application/vnd.ms-office.chartstyle+xml"/>
  <Override PartName="/ppt/charts/colors399.xml" ContentType="application/vnd.ms-office.chartcolorstyle+xml"/>
  <Override PartName="/ppt/charts/chart400.xml" ContentType="application/vnd.openxmlformats-officedocument.drawingml.chart+xml"/>
  <Override PartName="/ppt/charts/style400.xml" ContentType="application/vnd.ms-office.chartstyle+xml"/>
  <Override PartName="/ppt/charts/colors400.xml" ContentType="application/vnd.ms-office.chartcolorstyle+xml"/>
  <Override PartName="/ppt/charts/chart401.xml" ContentType="application/vnd.openxmlformats-officedocument.drawingml.chart+xml"/>
  <Override PartName="/ppt/charts/style401.xml" ContentType="application/vnd.ms-office.chartstyle+xml"/>
  <Override PartName="/ppt/charts/colors401.xml" ContentType="application/vnd.ms-office.chartcolorstyle+xml"/>
  <Override PartName="/ppt/notesSlides/notesSlide99.xml" ContentType="application/vnd.openxmlformats-officedocument.presentationml.notesSlide+xml"/>
  <Override PartName="/ppt/charts/chart402.xml" ContentType="application/vnd.openxmlformats-officedocument.drawingml.chart+xml"/>
  <Override PartName="/ppt/charts/style402.xml" ContentType="application/vnd.ms-office.chartstyle+xml"/>
  <Override PartName="/ppt/charts/colors402.xml" ContentType="application/vnd.ms-office.chartcolorstyle+xml"/>
  <Override PartName="/ppt/charts/chart403.xml" ContentType="application/vnd.openxmlformats-officedocument.drawingml.chart+xml"/>
  <Override PartName="/ppt/charts/style403.xml" ContentType="application/vnd.ms-office.chartstyle+xml"/>
  <Override PartName="/ppt/charts/colors403.xml" ContentType="application/vnd.ms-office.chartcolorstyle+xml"/>
  <Override PartName="/ppt/charts/chart404.xml" ContentType="application/vnd.openxmlformats-officedocument.drawingml.chart+xml"/>
  <Override PartName="/ppt/charts/style404.xml" ContentType="application/vnd.ms-office.chartstyle+xml"/>
  <Override PartName="/ppt/charts/colors404.xml" ContentType="application/vnd.ms-office.chartcolorstyle+xml"/>
  <Override PartName="/ppt/charts/chart405.xml" ContentType="application/vnd.openxmlformats-officedocument.drawingml.chart+xml"/>
  <Override PartName="/ppt/charts/style405.xml" ContentType="application/vnd.ms-office.chartstyle+xml"/>
  <Override PartName="/ppt/charts/colors405.xml" ContentType="application/vnd.ms-office.chartcolorstyle+xml"/>
  <Override PartName="/ppt/notesSlides/notesSlide100.xml" ContentType="application/vnd.openxmlformats-officedocument.presentationml.notesSlide+xml"/>
  <Override PartName="/ppt/charts/chart406.xml" ContentType="application/vnd.openxmlformats-officedocument.drawingml.chart+xml"/>
  <Override PartName="/ppt/charts/style406.xml" ContentType="application/vnd.ms-office.chartstyle+xml"/>
  <Override PartName="/ppt/charts/colors406.xml" ContentType="application/vnd.ms-office.chartcolorstyle+xml"/>
  <Override PartName="/ppt/charts/chart407.xml" ContentType="application/vnd.openxmlformats-officedocument.drawingml.chart+xml"/>
  <Override PartName="/ppt/charts/style407.xml" ContentType="application/vnd.ms-office.chartstyle+xml"/>
  <Override PartName="/ppt/charts/colors407.xml" ContentType="application/vnd.ms-office.chartcolorstyle+xml"/>
  <Override PartName="/ppt/charts/chart408.xml" ContentType="application/vnd.openxmlformats-officedocument.drawingml.chart+xml"/>
  <Override PartName="/ppt/charts/style408.xml" ContentType="application/vnd.ms-office.chartstyle+xml"/>
  <Override PartName="/ppt/charts/colors408.xml" ContentType="application/vnd.ms-office.chartcolorstyle+xml"/>
  <Override PartName="/ppt/charts/chart409.xml" ContentType="application/vnd.openxmlformats-officedocument.drawingml.chart+xml"/>
  <Override PartName="/ppt/charts/style409.xml" ContentType="application/vnd.ms-office.chartstyle+xml"/>
  <Override PartName="/ppt/charts/colors409.xml" ContentType="application/vnd.ms-office.chartcolorstyle+xml"/>
  <Override PartName="/ppt/notesSlides/notesSlide101.xml" ContentType="application/vnd.openxmlformats-officedocument.presentationml.notesSlide+xml"/>
  <Override PartName="/ppt/charts/chart410.xml" ContentType="application/vnd.openxmlformats-officedocument.drawingml.chart+xml"/>
  <Override PartName="/ppt/charts/style410.xml" ContentType="application/vnd.ms-office.chartstyle+xml"/>
  <Override PartName="/ppt/charts/colors410.xml" ContentType="application/vnd.ms-office.chartcolorstyle+xml"/>
  <Override PartName="/ppt/charts/chart411.xml" ContentType="application/vnd.openxmlformats-officedocument.drawingml.chart+xml"/>
  <Override PartName="/ppt/charts/style411.xml" ContentType="application/vnd.ms-office.chartstyle+xml"/>
  <Override PartName="/ppt/charts/colors411.xml" ContentType="application/vnd.ms-office.chartcolorstyle+xml"/>
  <Override PartName="/ppt/charts/chart412.xml" ContentType="application/vnd.openxmlformats-officedocument.drawingml.chart+xml"/>
  <Override PartName="/ppt/charts/style412.xml" ContentType="application/vnd.ms-office.chartstyle+xml"/>
  <Override PartName="/ppt/charts/colors412.xml" ContentType="application/vnd.ms-office.chartcolorstyle+xml"/>
  <Override PartName="/ppt/notesSlides/notesSlide102.xml" ContentType="application/vnd.openxmlformats-officedocument.presentationml.notesSlide+xml"/>
  <Override PartName="/ppt/charts/chart413.xml" ContentType="application/vnd.openxmlformats-officedocument.drawingml.chart+xml"/>
  <Override PartName="/ppt/charts/style413.xml" ContentType="application/vnd.ms-office.chartstyle+xml"/>
  <Override PartName="/ppt/charts/colors413.xml" ContentType="application/vnd.ms-office.chartcolorstyle+xml"/>
  <Override PartName="/ppt/charts/chart414.xml" ContentType="application/vnd.openxmlformats-officedocument.drawingml.chart+xml"/>
  <Override PartName="/ppt/charts/style414.xml" ContentType="application/vnd.ms-office.chartstyle+xml"/>
  <Override PartName="/ppt/charts/colors414.xml" ContentType="application/vnd.ms-office.chartcolorstyle+xml"/>
  <Override PartName="/ppt/charts/chart415.xml" ContentType="application/vnd.openxmlformats-officedocument.drawingml.chart+xml"/>
  <Override PartName="/ppt/charts/style415.xml" ContentType="application/vnd.ms-office.chartstyle+xml"/>
  <Override PartName="/ppt/charts/colors415.xml" ContentType="application/vnd.ms-office.chartcolorstyle+xml"/>
  <Override PartName="/ppt/charts/chart416.xml" ContentType="application/vnd.openxmlformats-officedocument.drawingml.chart+xml"/>
  <Override PartName="/ppt/charts/style416.xml" ContentType="application/vnd.ms-office.chartstyle+xml"/>
  <Override PartName="/ppt/charts/colors416.xml" ContentType="application/vnd.ms-office.chartcolorstyle+xml"/>
  <Override PartName="/ppt/notesSlides/notesSlide103.xml" ContentType="application/vnd.openxmlformats-officedocument.presentationml.notesSlide+xml"/>
  <Override PartName="/ppt/charts/chart417.xml" ContentType="application/vnd.openxmlformats-officedocument.drawingml.chart+xml"/>
  <Override PartName="/ppt/charts/style417.xml" ContentType="application/vnd.ms-office.chartstyle+xml"/>
  <Override PartName="/ppt/charts/colors417.xml" ContentType="application/vnd.ms-office.chartcolorstyle+xml"/>
  <Override PartName="/ppt/charts/chart418.xml" ContentType="application/vnd.openxmlformats-officedocument.drawingml.chart+xml"/>
  <Override PartName="/ppt/charts/style418.xml" ContentType="application/vnd.ms-office.chartstyle+xml"/>
  <Override PartName="/ppt/charts/colors418.xml" ContentType="application/vnd.ms-office.chartcolorstyle+xml"/>
  <Override PartName="/ppt/charts/chart419.xml" ContentType="application/vnd.openxmlformats-officedocument.drawingml.chart+xml"/>
  <Override PartName="/ppt/charts/style419.xml" ContentType="application/vnd.ms-office.chartstyle+xml"/>
  <Override PartName="/ppt/charts/colors419.xml" ContentType="application/vnd.ms-office.chartcolorstyle+xml"/>
  <Override PartName="/ppt/charts/chart420.xml" ContentType="application/vnd.openxmlformats-officedocument.drawingml.chart+xml"/>
  <Override PartName="/ppt/charts/style420.xml" ContentType="application/vnd.ms-office.chartstyle+xml"/>
  <Override PartName="/ppt/charts/colors420.xml" ContentType="application/vnd.ms-office.chartcolorstyle+xml"/>
  <Override PartName="/ppt/notesSlides/notesSlide104.xml" ContentType="application/vnd.openxmlformats-officedocument.presentationml.notesSlide+xml"/>
  <Override PartName="/ppt/charts/chart421.xml" ContentType="application/vnd.openxmlformats-officedocument.drawingml.chart+xml"/>
  <Override PartName="/ppt/charts/style421.xml" ContentType="application/vnd.ms-office.chartstyle+xml"/>
  <Override PartName="/ppt/charts/colors421.xml" ContentType="application/vnd.ms-office.chartcolorstyle+xml"/>
  <Override PartName="/ppt/charts/chart422.xml" ContentType="application/vnd.openxmlformats-officedocument.drawingml.chart+xml"/>
  <Override PartName="/ppt/charts/style422.xml" ContentType="application/vnd.ms-office.chartstyle+xml"/>
  <Override PartName="/ppt/charts/colors422.xml" ContentType="application/vnd.ms-office.chartcolorstyle+xml"/>
  <Override PartName="/ppt/charts/chart423.xml" ContentType="application/vnd.openxmlformats-officedocument.drawingml.chart+xml"/>
  <Override PartName="/ppt/charts/style423.xml" ContentType="application/vnd.ms-office.chartstyle+xml"/>
  <Override PartName="/ppt/charts/colors423.xml" ContentType="application/vnd.ms-office.chartcolorstyle+xml"/>
  <Override PartName="/ppt/charts/chart424.xml" ContentType="application/vnd.openxmlformats-officedocument.drawingml.chart+xml"/>
  <Override PartName="/ppt/charts/style424.xml" ContentType="application/vnd.ms-office.chartstyle+xml"/>
  <Override PartName="/ppt/charts/colors424.xml" ContentType="application/vnd.ms-office.chartcolorstyle+xml"/>
  <Override PartName="/ppt/charts/chart425.xml" ContentType="application/vnd.openxmlformats-officedocument.drawingml.chart+xml"/>
  <Override PartName="/ppt/charts/style425.xml" ContentType="application/vnd.ms-office.chartstyle+xml"/>
  <Override PartName="/ppt/charts/colors425.xml" ContentType="application/vnd.ms-office.chartcolorstyle+xml"/>
  <Override PartName="/ppt/notesSlides/notesSlide105.xml" ContentType="application/vnd.openxmlformats-officedocument.presentationml.notesSlide+xml"/>
  <Override PartName="/ppt/charts/chart426.xml" ContentType="application/vnd.openxmlformats-officedocument.drawingml.chart+xml"/>
  <Override PartName="/ppt/charts/style426.xml" ContentType="application/vnd.ms-office.chartstyle+xml"/>
  <Override PartName="/ppt/charts/colors426.xml" ContentType="application/vnd.ms-office.chartcolorstyle+xml"/>
  <Override PartName="/ppt/charts/chart427.xml" ContentType="application/vnd.openxmlformats-officedocument.drawingml.chart+xml"/>
  <Override PartName="/ppt/charts/style427.xml" ContentType="application/vnd.ms-office.chartstyle+xml"/>
  <Override PartName="/ppt/charts/colors427.xml" ContentType="application/vnd.ms-office.chartcolorstyle+xml"/>
  <Override PartName="/ppt/charts/chart428.xml" ContentType="application/vnd.openxmlformats-officedocument.drawingml.chart+xml"/>
  <Override PartName="/ppt/charts/style428.xml" ContentType="application/vnd.ms-office.chartstyle+xml"/>
  <Override PartName="/ppt/charts/colors428.xml" ContentType="application/vnd.ms-office.chartcolorstyle+xml"/>
  <Override PartName="/ppt/charts/chart429.xml" ContentType="application/vnd.openxmlformats-officedocument.drawingml.chart+xml"/>
  <Override PartName="/ppt/charts/style429.xml" ContentType="application/vnd.ms-office.chartstyle+xml"/>
  <Override PartName="/ppt/charts/colors429.xml" ContentType="application/vnd.ms-office.chartcolorstyle+xml"/>
  <Override PartName="/ppt/notesSlides/notesSlide106.xml" ContentType="application/vnd.openxmlformats-officedocument.presentationml.notesSlide+xml"/>
  <Override PartName="/ppt/charts/chart430.xml" ContentType="application/vnd.openxmlformats-officedocument.drawingml.chart+xml"/>
  <Override PartName="/ppt/charts/style430.xml" ContentType="application/vnd.ms-office.chartstyle+xml"/>
  <Override PartName="/ppt/charts/colors430.xml" ContentType="application/vnd.ms-office.chartcolorstyle+xml"/>
  <Override PartName="/ppt/charts/chart431.xml" ContentType="application/vnd.openxmlformats-officedocument.drawingml.chart+xml"/>
  <Override PartName="/ppt/charts/style431.xml" ContentType="application/vnd.ms-office.chartstyle+xml"/>
  <Override PartName="/ppt/charts/colors431.xml" ContentType="application/vnd.ms-office.chartcolorstyle+xml"/>
  <Override PartName="/ppt/charts/chart432.xml" ContentType="application/vnd.openxmlformats-officedocument.drawingml.chart+xml"/>
  <Override PartName="/ppt/charts/style432.xml" ContentType="application/vnd.ms-office.chartstyle+xml"/>
  <Override PartName="/ppt/charts/colors432.xml" ContentType="application/vnd.ms-office.chartcolorstyle+xml"/>
  <Override PartName="/ppt/charts/chart433.xml" ContentType="application/vnd.openxmlformats-officedocument.drawingml.chart+xml"/>
  <Override PartName="/ppt/charts/style433.xml" ContentType="application/vnd.ms-office.chartstyle+xml"/>
  <Override PartName="/ppt/charts/colors433.xml" ContentType="application/vnd.ms-office.chartcolorstyle+xml"/>
  <Override PartName="/ppt/charts/chart434.xml" ContentType="application/vnd.openxmlformats-officedocument.drawingml.chart+xml"/>
  <Override PartName="/ppt/charts/style434.xml" ContentType="application/vnd.ms-office.chartstyle+xml"/>
  <Override PartName="/ppt/charts/colors434.xml" ContentType="application/vnd.ms-office.chartcolorstyle+xml"/>
  <Override PartName="/ppt/notesSlides/notesSlide107.xml" ContentType="application/vnd.openxmlformats-officedocument.presentationml.notesSlide+xml"/>
  <Override PartName="/ppt/charts/chart435.xml" ContentType="application/vnd.openxmlformats-officedocument.drawingml.chart+xml"/>
  <Override PartName="/ppt/charts/style435.xml" ContentType="application/vnd.ms-office.chartstyle+xml"/>
  <Override PartName="/ppt/charts/colors435.xml" ContentType="application/vnd.ms-office.chartcolorstyle+xml"/>
  <Override PartName="/ppt/charts/chart436.xml" ContentType="application/vnd.openxmlformats-officedocument.drawingml.chart+xml"/>
  <Override PartName="/ppt/charts/style436.xml" ContentType="application/vnd.ms-office.chartstyle+xml"/>
  <Override PartName="/ppt/charts/colors436.xml" ContentType="application/vnd.ms-office.chartcolorstyle+xml"/>
  <Override PartName="/ppt/charts/chart437.xml" ContentType="application/vnd.openxmlformats-officedocument.drawingml.chart+xml"/>
  <Override PartName="/ppt/charts/style437.xml" ContentType="application/vnd.ms-office.chartstyle+xml"/>
  <Override PartName="/ppt/charts/colors437.xml" ContentType="application/vnd.ms-office.chartcolorstyle+xml"/>
  <Override PartName="/ppt/charts/chart438.xml" ContentType="application/vnd.openxmlformats-officedocument.drawingml.chart+xml"/>
  <Override PartName="/ppt/charts/style438.xml" ContentType="application/vnd.ms-office.chartstyle+xml"/>
  <Override PartName="/ppt/charts/colors438.xml" ContentType="application/vnd.ms-office.chartcolorstyle+xml"/>
  <Override PartName="/ppt/charts/chart439.xml" ContentType="application/vnd.openxmlformats-officedocument.drawingml.chart+xml"/>
  <Override PartName="/ppt/charts/style439.xml" ContentType="application/vnd.ms-office.chartstyle+xml"/>
  <Override PartName="/ppt/charts/colors439.xml" ContentType="application/vnd.ms-office.chartcolorstyle+xml"/>
  <Override PartName="/ppt/notesSlides/notesSlide108.xml" ContentType="application/vnd.openxmlformats-officedocument.presentationml.notesSlide+xml"/>
  <Override PartName="/ppt/charts/chart440.xml" ContentType="application/vnd.openxmlformats-officedocument.drawingml.chart+xml"/>
  <Override PartName="/ppt/charts/style440.xml" ContentType="application/vnd.ms-office.chartstyle+xml"/>
  <Override PartName="/ppt/charts/colors440.xml" ContentType="application/vnd.ms-office.chartcolorstyle+xml"/>
  <Override PartName="/ppt/charts/chart441.xml" ContentType="application/vnd.openxmlformats-officedocument.drawingml.chart+xml"/>
  <Override PartName="/ppt/charts/style441.xml" ContentType="application/vnd.ms-office.chartstyle+xml"/>
  <Override PartName="/ppt/charts/colors441.xml" ContentType="application/vnd.ms-office.chartcolorstyle+xml"/>
  <Override PartName="/ppt/charts/chart442.xml" ContentType="application/vnd.openxmlformats-officedocument.drawingml.chart+xml"/>
  <Override PartName="/ppt/charts/style442.xml" ContentType="application/vnd.ms-office.chartstyle+xml"/>
  <Override PartName="/ppt/charts/colors442.xml" ContentType="application/vnd.ms-office.chartcolorstyle+xml"/>
  <Override PartName="/ppt/charts/chart443.xml" ContentType="application/vnd.openxmlformats-officedocument.drawingml.chart+xml"/>
  <Override PartName="/ppt/charts/style443.xml" ContentType="application/vnd.ms-office.chartstyle+xml"/>
  <Override PartName="/ppt/charts/colors443.xml" ContentType="application/vnd.ms-office.chartcolorstyle+xml"/>
  <Override PartName="/ppt/notesSlides/notesSlide109.xml" ContentType="application/vnd.openxmlformats-officedocument.presentationml.notesSlide+xml"/>
  <Override PartName="/ppt/charts/chart444.xml" ContentType="application/vnd.openxmlformats-officedocument.drawingml.chart+xml"/>
  <Override PartName="/ppt/charts/style444.xml" ContentType="application/vnd.ms-office.chartstyle+xml"/>
  <Override PartName="/ppt/charts/colors444.xml" ContentType="application/vnd.ms-office.chartcolorstyle+xml"/>
  <Override PartName="/ppt/notesSlides/notesSlide110.xml" ContentType="application/vnd.openxmlformats-officedocument.presentationml.notesSlide+xml"/>
  <Override PartName="/ppt/charts/chart445.xml" ContentType="application/vnd.openxmlformats-officedocument.drawingml.chart+xml"/>
  <Override PartName="/ppt/charts/style445.xml" ContentType="application/vnd.ms-office.chartstyle+xml"/>
  <Override PartName="/ppt/charts/colors445.xml" ContentType="application/vnd.ms-office.chartcolorstyle+xml"/>
  <Override PartName="/ppt/charts/chart446.xml" ContentType="application/vnd.openxmlformats-officedocument.drawingml.chart+xml"/>
  <Override PartName="/ppt/charts/style446.xml" ContentType="application/vnd.ms-office.chartstyle+xml"/>
  <Override PartName="/ppt/charts/colors446.xml" ContentType="application/vnd.ms-office.chartcolorstyle+xml"/>
  <Override PartName="/ppt/charts/chart447.xml" ContentType="application/vnd.openxmlformats-officedocument.drawingml.chart+xml"/>
  <Override PartName="/ppt/charts/style447.xml" ContentType="application/vnd.ms-office.chartstyle+xml"/>
  <Override PartName="/ppt/charts/colors447.xml" ContentType="application/vnd.ms-office.chartcolorstyle+xml"/>
  <Override PartName="/ppt/charts/chart448.xml" ContentType="application/vnd.openxmlformats-officedocument.drawingml.chart+xml"/>
  <Override PartName="/ppt/charts/style448.xml" ContentType="application/vnd.ms-office.chartstyle+xml"/>
  <Override PartName="/ppt/charts/colors448.xml" ContentType="application/vnd.ms-office.chartcolorstyle+xml"/>
  <Override PartName="/ppt/charts/chart449.xml" ContentType="application/vnd.openxmlformats-officedocument.drawingml.chart+xml"/>
  <Override PartName="/ppt/charts/style449.xml" ContentType="application/vnd.ms-office.chartstyle+xml"/>
  <Override PartName="/ppt/charts/colors449.xml" ContentType="application/vnd.ms-office.chartcolorstyle+xml"/>
  <Override PartName="/ppt/charts/chart450.xml" ContentType="application/vnd.openxmlformats-officedocument.drawingml.chart+xml"/>
  <Override PartName="/ppt/charts/style450.xml" ContentType="application/vnd.ms-office.chartstyle+xml"/>
  <Override PartName="/ppt/charts/colors450.xml" ContentType="application/vnd.ms-office.chartcolorstyle+xml"/>
  <Override PartName="/ppt/notesSlides/notesSlide111.xml" ContentType="application/vnd.openxmlformats-officedocument.presentationml.notesSlide+xml"/>
  <Override PartName="/ppt/charts/chart451.xml" ContentType="application/vnd.openxmlformats-officedocument.drawingml.chart+xml"/>
  <Override PartName="/ppt/charts/style451.xml" ContentType="application/vnd.ms-office.chartstyle+xml"/>
  <Override PartName="/ppt/charts/colors451.xml" ContentType="application/vnd.ms-office.chartcolorstyle+xml"/>
  <Override PartName="/ppt/charts/chart452.xml" ContentType="application/vnd.openxmlformats-officedocument.drawingml.chart+xml"/>
  <Override PartName="/ppt/charts/style452.xml" ContentType="application/vnd.ms-office.chartstyle+xml"/>
  <Override PartName="/ppt/charts/colors452.xml" ContentType="application/vnd.ms-office.chartcolorstyle+xml"/>
  <Override PartName="/ppt/charts/chart453.xml" ContentType="application/vnd.openxmlformats-officedocument.drawingml.chart+xml"/>
  <Override PartName="/ppt/charts/style453.xml" ContentType="application/vnd.ms-office.chartstyle+xml"/>
  <Override PartName="/ppt/charts/colors453.xml" ContentType="application/vnd.ms-office.chartcolorstyle+xml"/>
  <Override PartName="/ppt/charts/chart454.xml" ContentType="application/vnd.openxmlformats-officedocument.drawingml.chart+xml"/>
  <Override PartName="/ppt/charts/style454.xml" ContentType="application/vnd.ms-office.chartstyle+xml"/>
  <Override PartName="/ppt/charts/colors454.xml" ContentType="application/vnd.ms-office.chartcolorstyle+xml"/>
  <Override PartName="/ppt/charts/chart455.xml" ContentType="application/vnd.openxmlformats-officedocument.drawingml.chart+xml"/>
  <Override PartName="/ppt/charts/style455.xml" ContentType="application/vnd.ms-office.chartstyle+xml"/>
  <Override PartName="/ppt/charts/colors455.xml" ContentType="application/vnd.ms-office.chartcolorstyle+xml"/>
  <Override PartName="/ppt/charts/chart456.xml" ContentType="application/vnd.openxmlformats-officedocument.drawingml.chart+xml"/>
  <Override PartName="/ppt/charts/style456.xml" ContentType="application/vnd.ms-office.chartstyle+xml"/>
  <Override PartName="/ppt/charts/colors456.xml" ContentType="application/vnd.ms-office.chartcolorstyle+xml"/>
  <Override PartName="/ppt/notesSlides/notesSlide112.xml" ContentType="application/vnd.openxmlformats-officedocument.presentationml.notesSlide+xml"/>
  <Override PartName="/ppt/charts/chart457.xml" ContentType="application/vnd.openxmlformats-officedocument.drawingml.chart+xml"/>
  <Override PartName="/ppt/charts/style457.xml" ContentType="application/vnd.ms-office.chartstyle+xml"/>
  <Override PartName="/ppt/charts/colors457.xml" ContentType="application/vnd.ms-office.chartcolorstyle+xml"/>
  <Override PartName="/ppt/charts/chart458.xml" ContentType="application/vnd.openxmlformats-officedocument.drawingml.chart+xml"/>
  <Override PartName="/ppt/charts/style458.xml" ContentType="application/vnd.ms-office.chartstyle+xml"/>
  <Override PartName="/ppt/charts/colors458.xml" ContentType="application/vnd.ms-office.chartcolorstyle+xml"/>
  <Override PartName="/ppt/charts/chart459.xml" ContentType="application/vnd.openxmlformats-officedocument.drawingml.chart+xml"/>
  <Override PartName="/ppt/charts/style459.xml" ContentType="application/vnd.ms-office.chartstyle+xml"/>
  <Override PartName="/ppt/charts/colors459.xml" ContentType="application/vnd.ms-office.chartcolorstyle+xml"/>
  <Override PartName="/ppt/charts/chart460.xml" ContentType="application/vnd.openxmlformats-officedocument.drawingml.chart+xml"/>
  <Override PartName="/ppt/charts/style460.xml" ContentType="application/vnd.ms-office.chartstyle+xml"/>
  <Override PartName="/ppt/charts/colors460.xml" ContentType="application/vnd.ms-office.chartcolorstyle+xml"/>
  <Override PartName="/ppt/charts/chart461.xml" ContentType="application/vnd.openxmlformats-officedocument.drawingml.chart+xml"/>
  <Override PartName="/ppt/charts/style461.xml" ContentType="application/vnd.ms-office.chartstyle+xml"/>
  <Override PartName="/ppt/charts/colors461.xml" ContentType="application/vnd.ms-office.chartcolorstyle+xml"/>
  <Override PartName="/ppt/charts/chart462.xml" ContentType="application/vnd.openxmlformats-officedocument.drawingml.chart+xml"/>
  <Override PartName="/ppt/charts/style462.xml" ContentType="application/vnd.ms-office.chartstyle+xml"/>
  <Override PartName="/ppt/charts/colors462.xml" ContentType="application/vnd.ms-office.chartcolorstyle+xml"/>
  <Override PartName="/ppt/notesSlides/notesSlide113.xml" ContentType="application/vnd.openxmlformats-officedocument.presentationml.notesSlide+xml"/>
  <Override PartName="/ppt/charts/chart463.xml" ContentType="application/vnd.openxmlformats-officedocument.drawingml.chart+xml"/>
  <Override PartName="/ppt/charts/style463.xml" ContentType="application/vnd.ms-office.chartstyle+xml"/>
  <Override PartName="/ppt/charts/colors463.xml" ContentType="application/vnd.ms-office.chartcolorstyle+xml"/>
  <Override PartName="/ppt/charts/chart464.xml" ContentType="application/vnd.openxmlformats-officedocument.drawingml.chart+xml"/>
  <Override PartName="/ppt/charts/style464.xml" ContentType="application/vnd.ms-office.chartstyle+xml"/>
  <Override PartName="/ppt/charts/colors464.xml" ContentType="application/vnd.ms-office.chartcolorstyle+xml"/>
  <Override PartName="/ppt/notesSlides/notesSlide114.xml" ContentType="application/vnd.openxmlformats-officedocument.presentationml.notesSlide+xml"/>
  <Override PartName="/ppt/charts/chart465.xml" ContentType="application/vnd.openxmlformats-officedocument.drawingml.chart+xml"/>
  <Override PartName="/ppt/charts/style465.xml" ContentType="application/vnd.ms-office.chartstyle+xml"/>
  <Override PartName="/ppt/charts/colors465.xml" ContentType="application/vnd.ms-office.chartcolorstyle+xml"/>
  <Override PartName="/ppt/charts/chart466.xml" ContentType="application/vnd.openxmlformats-officedocument.drawingml.chart+xml"/>
  <Override PartName="/ppt/charts/style466.xml" ContentType="application/vnd.ms-office.chartstyle+xml"/>
  <Override PartName="/ppt/charts/colors466.xml" ContentType="application/vnd.ms-office.chartcolorstyle+xml"/>
  <Override PartName="/ppt/charts/chart467.xml" ContentType="application/vnd.openxmlformats-officedocument.drawingml.chart+xml"/>
  <Override PartName="/ppt/charts/style467.xml" ContentType="application/vnd.ms-office.chartstyle+xml"/>
  <Override PartName="/ppt/charts/colors467.xml" ContentType="application/vnd.ms-office.chartcolorstyle+xml"/>
  <Override PartName="/ppt/notesSlides/notesSlide115.xml" ContentType="application/vnd.openxmlformats-officedocument.presentationml.notesSlide+xml"/>
  <Override PartName="/ppt/charts/chart468.xml" ContentType="application/vnd.openxmlformats-officedocument.drawingml.chart+xml"/>
  <Override PartName="/ppt/charts/style468.xml" ContentType="application/vnd.ms-office.chartstyle+xml"/>
  <Override PartName="/ppt/charts/colors468.xml" ContentType="application/vnd.ms-office.chartcolorstyle+xml"/>
  <Override PartName="/ppt/charts/chart469.xml" ContentType="application/vnd.openxmlformats-officedocument.drawingml.chart+xml"/>
  <Override PartName="/ppt/charts/style469.xml" ContentType="application/vnd.ms-office.chartstyle+xml"/>
  <Override PartName="/ppt/charts/colors469.xml" ContentType="application/vnd.ms-office.chartcolorstyle+xml"/>
  <Override PartName="/ppt/charts/chart470.xml" ContentType="application/vnd.openxmlformats-officedocument.drawingml.chart+xml"/>
  <Override PartName="/ppt/charts/style470.xml" ContentType="application/vnd.ms-office.chartstyle+xml"/>
  <Override PartName="/ppt/charts/colors470.xml" ContentType="application/vnd.ms-office.chartcolorstyle+xml"/>
  <Override PartName="/ppt/charts/chart471.xml" ContentType="application/vnd.openxmlformats-officedocument.drawingml.chart+xml"/>
  <Override PartName="/ppt/charts/style471.xml" ContentType="application/vnd.ms-office.chartstyle+xml"/>
  <Override PartName="/ppt/charts/colors471.xml" ContentType="application/vnd.ms-office.chartcolorstyle+xml"/>
  <Override PartName="/ppt/notesSlides/notesSlide116.xml" ContentType="application/vnd.openxmlformats-officedocument.presentationml.notesSlide+xml"/>
  <Override PartName="/ppt/charts/chart472.xml" ContentType="application/vnd.openxmlformats-officedocument.drawingml.chart+xml"/>
  <Override PartName="/ppt/charts/style472.xml" ContentType="application/vnd.ms-office.chartstyle+xml"/>
  <Override PartName="/ppt/charts/colors472.xml" ContentType="application/vnd.ms-office.chartcolorstyle+xml"/>
  <Override PartName="/ppt/charts/chart473.xml" ContentType="application/vnd.openxmlformats-officedocument.drawingml.chart+xml"/>
  <Override PartName="/ppt/charts/style473.xml" ContentType="application/vnd.ms-office.chartstyle+xml"/>
  <Override PartName="/ppt/charts/colors473.xml" ContentType="application/vnd.ms-office.chartcolorstyle+xml"/>
  <Override PartName="/ppt/charts/chart474.xml" ContentType="application/vnd.openxmlformats-officedocument.drawingml.chart+xml"/>
  <Override PartName="/ppt/charts/style474.xml" ContentType="application/vnd.ms-office.chartstyle+xml"/>
  <Override PartName="/ppt/charts/colors474.xml" ContentType="application/vnd.ms-office.chartcolorstyle+xml"/>
  <Override PartName="/ppt/charts/chart475.xml" ContentType="application/vnd.openxmlformats-officedocument.drawingml.chart+xml"/>
  <Override PartName="/ppt/charts/style475.xml" ContentType="application/vnd.ms-office.chartstyle+xml"/>
  <Override PartName="/ppt/charts/colors475.xml" ContentType="application/vnd.ms-office.chartcolorstyle+xml"/>
  <Override PartName="/ppt/notesSlides/notesSlide117.xml" ContentType="application/vnd.openxmlformats-officedocument.presentationml.notesSlide+xml"/>
  <Override PartName="/ppt/charts/chart476.xml" ContentType="application/vnd.openxmlformats-officedocument.drawingml.chart+xml"/>
  <Override PartName="/ppt/charts/style476.xml" ContentType="application/vnd.ms-office.chartstyle+xml"/>
  <Override PartName="/ppt/charts/colors476.xml" ContentType="application/vnd.ms-office.chartcolorstyle+xml"/>
  <Override PartName="/ppt/charts/chart477.xml" ContentType="application/vnd.openxmlformats-officedocument.drawingml.chart+xml"/>
  <Override PartName="/ppt/charts/style477.xml" ContentType="application/vnd.ms-office.chartstyle+xml"/>
  <Override PartName="/ppt/charts/colors477.xml" ContentType="application/vnd.ms-office.chartcolorstyle+xml"/>
  <Override PartName="/ppt/charts/chart478.xml" ContentType="application/vnd.openxmlformats-officedocument.drawingml.chart+xml"/>
  <Override PartName="/ppt/charts/style478.xml" ContentType="application/vnd.ms-office.chartstyle+xml"/>
  <Override PartName="/ppt/charts/colors478.xml" ContentType="application/vnd.ms-office.chartcolorstyle+xml"/>
  <Override PartName="/ppt/notesSlides/notesSlide118.xml" ContentType="application/vnd.openxmlformats-officedocument.presentationml.notesSlide+xml"/>
  <Override PartName="/ppt/charts/chart479.xml" ContentType="application/vnd.openxmlformats-officedocument.drawingml.chart+xml"/>
  <Override PartName="/ppt/charts/style479.xml" ContentType="application/vnd.ms-office.chartstyle+xml"/>
  <Override PartName="/ppt/charts/colors479.xml" ContentType="application/vnd.ms-office.chartcolorstyle+xml"/>
  <Override PartName="/ppt/charts/chart480.xml" ContentType="application/vnd.openxmlformats-officedocument.drawingml.chart+xml"/>
  <Override PartName="/ppt/charts/style480.xml" ContentType="application/vnd.ms-office.chartstyle+xml"/>
  <Override PartName="/ppt/charts/colors480.xml" ContentType="application/vnd.ms-office.chartcolorstyle+xml"/>
  <Override PartName="/ppt/charts/chart481.xml" ContentType="application/vnd.openxmlformats-officedocument.drawingml.chart+xml"/>
  <Override PartName="/ppt/charts/style481.xml" ContentType="application/vnd.ms-office.chartstyle+xml"/>
  <Override PartName="/ppt/charts/colors481.xml" ContentType="application/vnd.ms-office.chartcolorstyle+xml"/>
  <Override PartName="/ppt/charts/chart482.xml" ContentType="application/vnd.openxmlformats-officedocument.drawingml.chart+xml"/>
  <Override PartName="/ppt/charts/style482.xml" ContentType="application/vnd.ms-office.chartstyle+xml"/>
  <Override PartName="/ppt/charts/colors482.xml" ContentType="application/vnd.ms-office.chartcolorstyle+xml"/>
  <Override PartName="/ppt/notesSlides/notesSlide119.xml" ContentType="application/vnd.openxmlformats-officedocument.presentationml.notesSlide+xml"/>
  <Override PartName="/ppt/charts/chart483.xml" ContentType="application/vnd.openxmlformats-officedocument.drawingml.chart+xml"/>
  <Override PartName="/ppt/charts/style483.xml" ContentType="application/vnd.ms-office.chartstyle+xml"/>
  <Override PartName="/ppt/charts/colors483.xml" ContentType="application/vnd.ms-office.chartcolorstyle+xml"/>
  <Override PartName="/ppt/charts/chart484.xml" ContentType="application/vnd.openxmlformats-officedocument.drawingml.chart+xml"/>
  <Override PartName="/ppt/charts/style484.xml" ContentType="application/vnd.ms-office.chartstyle+xml"/>
  <Override PartName="/ppt/charts/colors484.xml" ContentType="application/vnd.ms-office.chartcolorstyle+xml"/>
  <Override PartName="/ppt/charts/chart485.xml" ContentType="application/vnd.openxmlformats-officedocument.drawingml.chart+xml"/>
  <Override PartName="/ppt/charts/style485.xml" ContentType="application/vnd.ms-office.chartstyle+xml"/>
  <Override PartName="/ppt/charts/colors485.xml" ContentType="application/vnd.ms-office.chartcolorstyle+xml"/>
  <Override PartName="/ppt/charts/chart486.xml" ContentType="application/vnd.openxmlformats-officedocument.drawingml.chart+xml"/>
  <Override PartName="/ppt/charts/style486.xml" ContentType="application/vnd.ms-office.chartstyle+xml"/>
  <Override PartName="/ppt/charts/colors486.xml" ContentType="application/vnd.ms-office.chartcolorstyle+xml"/>
  <Override PartName="/ppt/notesSlides/notesSlide120.xml" ContentType="application/vnd.openxmlformats-officedocument.presentationml.notesSlide+xml"/>
  <Override PartName="/ppt/charts/chart487.xml" ContentType="application/vnd.openxmlformats-officedocument.drawingml.chart+xml"/>
  <Override PartName="/ppt/charts/style487.xml" ContentType="application/vnd.ms-office.chartstyle+xml"/>
  <Override PartName="/ppt/charts/colors487.xml" ContentType="application/vnd.ms-office.chartcolorstyle+xml"/>
  <Override PartName="/ppt/charts/chart488.xml" ContentType="application/vnd.openxmlformats-officedocument.drawingml.chart+xml"/>
  <Override PartName="/ppt/charts/style488.xml" ContentType="application/vnd.ms-office.chartstyle+xml"/>
  <Override PartName="/ppt/charts/colors488.xml" ContentType="application/vnd.ms-office.chartcolorstyle+xml"/>
  <Override PartName="/ppt/charts/chart489.xml" ContentType="application/vnd.openxmlformats-officedocument.drawingml.chart+xml"/>
  <Override PartName="/ppt/charts/style489.xml" ContentType="application/vnd.ms-office.chartstyle+xml"/>
  <Override PartName="/ppt/charts/colors489.xml" ContentType="application/vnd.ms-office.chartcolorstyle+xml"/>
  <Override PartName="/ppt/charts/chart490.xml" ContentType="application/vnd.openxmlformats-officedocument.drawingml.chart+xml"/>
  <Override PartName="/ppt/charts/style490.xml" ContentType="application/vnd.ms-office.chartstyle+xml"/>
  <Override PartName="/ppt/charts/colors490.xml" ContentType="application/vnd.ms-office.chartcolorstyle+xml"/>
  <Override PartName="/ppt/charts/chart491.xml" ContentType="application/vnd.openxmlformats-officedocument.drawingml.chart+xml"/>
  <Override PartName="/ppt/charts/style491.xml" ContentType="application/vnd.ms-office.chartstyle+xml"/>
  <Override PartName="/ppt/charts/colors491.xml" ContentType="application/vnd.ms-office.chartcolorstyle+xml"/>
  <Override PartName="/ppt/notesSlides/notesSlide121.xml" ContentType="application/vnd.openxmlformats-officedocument.presentationml.notesSlide+xml"/>
  <Override PartName="/ppt/charts/chart492.xml" ContentType="application/vnd.openxmlformats-officedocument.drawingml.chart+xml"/>
  <Override PartName="/ppt/charts/style492.xml" ContentType="application/vnd.ms-office.chartstyle+xml"/>
  <Override PartName="/ppt/charts/colors492.xml" ContentType="application/vnd.ms-office.chartcolorstyle+xml"/>
  <Override PartName="/ppt/charts/chart493.xml" ContentType="application/vnd.openxmlformats-officedocument.drawingml.chart+xml"/>
  <Override PartName="/ppt/charts/style493.xml" ContentType="application/vnd.ms-office.chartstyle+xml"/>
  <Override PartName="/ppt/charts/colors493.xml" ContentType="application/vnd.ms-office.chartcolorstyle+xml"/>
  <Override PartName="/ppt/charts/chart494.xml" ContentType="application/vnd.openxmlformats-officedocument.drawingml.chart+xml"/>
  <Override PartName="/ppt/charts/style494.xml" ContentType="application/vnd.ms-office.chartstyle+xml"/>
  <Override PartName="/ppt/charts/colors494.xml" ContentType="application/vnd.ms-office.chartcolorstyle+xml"/>
  <Override PartName="/ppt/charts/chart495.xml" ContentType="application/vnd.openxmlformats-officedocument.drawingml.chart+xml"/>
  <Override PartName="/ppt/charts/style495.xml" ContentType="application/vnd.ms-office.chartstyle+xml"/>
  <Override PartName="/ppt/charts/colors495.xml" ContentType="application/vnd.ms-office.chartcolorstyle+xml"/>
  <Override PartName="/ppt/notesSlides/notesSlide122.xml" ContentType="application/vnd.openxmlformats-officedocument.presentationml.notesSlide+xml"/>
  <Override PartName="/ppt/charts/chart496.xml" ContentType="application/vnd.openxmlformats-officedocument.drawingml.chart+xml"/>
  <Override PartName="/ppt/charts/style496.xml" ContentType="application/vnd.ms-office.chartstyle+xml"/>
  <Override PartName="/ppt/charts/colors496.xml" ContentType="application/vnd.ms-office.chartcolorstyle+xml"/>
  <Override PartName="/ppt/charts/chart497.xml" ContentType="application/vnd.openxmlformats-officedocument.drawingml.chart+xml"/>
  <Override PartName="/ppt/charts/style497.xml" ContentType="application/vnd.ms-office.chartstyle+xml"/>
  <Override PartName="/ppt/charts/colors497.xml" ContentType="application/vnd.ms-office.chartcolorstyle+xml"/>
  <Override PartName="/ppt/charts/chart498.xml" ContentType="application/vnd.openxmlformats-officedocument.drawingml.chart+xml"/>
  <Override PartName="/ppt/charts/style498.xml" ContentType="application/vnd.ms-office.chartstyle+xml"/>
  <Override PartName="/ppt/charts/colors498.xml" ContentType="application/vnd.ms-office.chartcolorstyle+xml"/>
  <Override PartName="/ppt/charts/chart499.xml" ContentType="application/vnd.openxmlformats-officedocument.drawingml.chart+xml"/>
  <Override PartName="/ppt/charts/style499.xml" ContentType="application/vnd.ms-office.chartstyle+xml"/>
  <Override PartName="/ppt/charts/colors499.xml" ContentType="application/vnd.ms-office.chartcolorstyle+xml"/>
  <Override PartName="/ppt/charts/chart500.xml" ContentType="application/vnd.openxmlformats-officedocument.drawingml.chart+xml"/>
  <Override PartName="/ppt/charts/style500.xml" ContentType="application/vnd.ms-office.chartstyle+xml"/>
  <Override PartName="/ppt/charts/colors500.xml" ContentType="application/vnd.ms-office.chartcolorstyle+xml"/>
  <Override PartName="/ppt/notesSlides/notesSlide123.xml" ContentType="application/vnd.openxmlformats-officedocument.presentationml.notesSlide+xml"/>
  <Override PartName="/ppt/charts/chart501.xml" ContentType="application/vnd.openxmlformats-officedocument.drawingml.chart+xml"/>
  <Override PartName="/ppt/charts/style501.xml" ContentType="application/vnd.ms-office.chartstyle+xml"/>
  <Override PartName="/ppt/charts/colors501.xml" ContentType="application/vnd.ms-office.chartcolorstyle+xml"/>
  <Override PartName="/ppt/charts/chart502.xml" ContentType="application/vnd.openxmlformats-officedocument.drawingml.chart+xml"/>
  <Override PartName="/ppt/charts/style502.xml" ContentType="application/vnd.ms-office.chartstyle+xml"/>
  <Override PartName="/ppt/charts/colors502.xml" ContentType="application/vnd.ms-office.chartcolorstyle+xml"/>
  <Override PartName="/ppt/charts/chart503.xml" ContentType="application/vnd.openxmlformats-officedocument.drawingml.chart+xml"/>
  <Override PartName="/ppt/charts/style503.xml" ContentType="application/vnd.ms-office.chartstyle+xml"/>
  <Override PartName="/ppt/charts/colors503.xml" ContentType="application/vnd.ms-office.chartcolorstyle+xml"/>
  <Override PartName="/ppt/charts/chart504.xml" ContentType="application/vnd.openxmlformats-officedocument.drawingml.chart+xml"/>
  <Override PartName="/ppt/charts/style504.xml" ContentType="application/vnd.ms-office.chartstyle+xml"/>
  <Override PartName="/ppt/charts/colors504.xml" ContentType="application/vnd.ms-office.chartcolorstyle+xml"/>
  <Override PartName="/ppt/charts/chart505.xml" ContentType="application/vnd.openxmlformats-officedocument.drawingml.chart+xml"/>
  <Override PartName="/ppt/charts/style505.xml" ContentType="application/vnd.ms-office.chartstyle+xml"/>
  <Override PartName="/ppt/charts/colors505.xml" ContentType="application/vnd.ms-office.chartcolorstyle+xml"/>
  <Override PartName="/ppt/notesSlides/notesSlide124.xml" ContentType="application/vnd.openxmlformats-officedocument.presentationml.notesSlide+xml"/>
  <Override PartName="/ppt/charts/chart506.xml" ContentType="application/vnd.openxmlformats-officedocument.drawingml.chart+xml"/>
  <Override PartName="/ppt/charts/style506.xml" ContentType="application/vnd.ms-office.chartstyle+xml"/>
  <Override PartName="/ppt/charts/colors506.xml" ContentType="application/vnd.ms-office.chartcolorstyle+xml"/>
  <Override PartName="/ppt/charts/chart507.xml" ContentType="application/vnd.openxmlformats-officedocument.drawingml.chart+xml"/>
  <Override PartName="/ppt/charts/style507.xml" ContentType="application/vnd.ms-office.chartstyle+xml"/>
  <Override PartName="/ppt/charts/colors507.xml" ContentType="application/vnd.ms-office.chartcolorstyle+xml"/>
  <Override PartName="/ppt/charts/chart508.xml" ContentType="application/vnd.openxmlformats-officedocument.drawingml.chart+xml"/>
  <Override PartName="/ppt/charts/style508.xml" ContentType="application/vnd.ms-office.chartstyle+xml"/>
  <Override PartName="/ppt/charts/colors508.xml" ContentType="application/vnd.ms-office.chartcolorstyle+xml"/>
  <Override PartName="/ppt/charts/chart509.xml" ContentType="application/vnd.openxmlformats-officedocument.drawingml.chart+xml"/>
  <Override PartName="/ppt/charts/style509.xml" ContentType="application/vnd.ms-office.chartstyle+xml"/>
  <Override PartName="/ppt/charts/colors509.xml" ContentType="application/vnd.ms-office.chartcolorstyle+xml"/>
  <Override PartName="/ppt/notesSlides/notesSlide125.xml" ContentType="application/vnd.openxmlformats-officedocument.presentationml.notesSlide+xml"/>
  <Override PartName="/ppt/charts/chart510.xml" ContentType="application/vnd.openxmlformats-officedocument.drawingml.chart+xml"/>
  <Override PartName="/ppt/charts/style510.xml" ContentType="application/vnd.ms-office.chartstyle+xml"/>
  <Override PartName="/ppt/charts/colors510.xml" ContentType="application/vnd.ms-office.chartcolorstyle+xml"/>
  <Override PartName="/ppt/notesSlides/notesSlide126.xml" ContentType="application/vnd.openxmlformats-officedocument.presentationml.notesSlide+xml"/>
  <Override PartName="/ppt/charts/chart511.xml" ContentType="application/vnd.openxmlformats-officedocument.drawingml.chart+xml"/>
  <Override PartName="/ppt/charts/style511.xml" ContentType="application/vnd.ms-office.chartstyle+xml"/>
  <Override PartName="/ppt/charts/colors511.xml" ContentType="application/vnd.ms-office.chartcolorstyle+xml"/>
  <Override PartName="/ppt/charts/chart512.xml" ContentType="application/vnd.openxmlformats-officedocument.drawingml.chart+xml"/>
  <Override PartName="/ppt/charts/style512.xml" ContentType="application/vnd.ms-office.chartstyle+xml"/>
  <Override PartName="/ppt/charts/colors512.xml" ContentType="application/vnd.ms-office.chartcolorstyle+xml"/>
  <Override PartName="/ppt/charts/chart513.xml" ContentType="application/vnd.openxmlformats-officedocument.drawingml.chart+xml"/>
  <Override PartName="/ppt/charts/style513.xml" ContentType="application/vnd.ms-office.chartstyle+xml"/>
  <Override PartName="/ppt/charts/colors513.xml" ContentType="application/vnd.ms-office.chartcolorstyle+xml"/>
  <Override PartName="/ppt/charts/chart514.xml" ContentType="application/vnd.openxmlformats-officedocument.drawingml.chart+xml"/>
  <Override PartName="/ppt/charts/style514.xml" ContentType="application/vnd.ms-office.chartstyle+xml"/>
  <Override PartName="/ppt/charts/colors514.xml" ContentType="application/vnd.ms-office.chartcolorstyle+xml"/>
  <Override PartName="/ppt/charts/chart515.xml" ContentType="application/vnd.openxmlformats-officedocument.drawingml.chart+xml"/>
  <Override PartName="/ppt/charts/style515.xml" ContentType="application/vnd.ms-office.chartstyle+xml"/>
  <Override PartName="/ppt/charts/colors515.xml" ContentType="application/vnd.ms-office.chartcolorstyle+xml"/>
  <Override PartName="/ppt/charts/chart516.xml" ContentType="application/vnd.openxmlformats-officedocument.drawingml.chart+xml"/>
  <Override PartName="/ppt/charts/style516.xml" ContentType="application/vnd.ms-office.chartstyle+xml"/>
  <Override PartName="/ppt/charts/colors516.xml" ContentType="application/vnd.ms-office.chartcolorstyle+xml"/>
  <Override PartName="/ppt/notesSlides/notesSlide127.xml" ContentType="application/vnd.openxmlformats-officedocument.presentationml.notesSlide+xml"/>
  <Override PartName="/ppt/charts/chart517.xml" ContentType="application/vnd.openxmlformats-officedocument.drawingml.chart+xml"/>
  <Override PartName="/ppt/charts/style517.xml" ContentType="application/vnd.ms-office.chartstyle+xml"/>
  <Override PartName="/ppt/charts/colors517.xml" ContentType="application/vnd.ms-office.chartcolorstyle+xml"/>
  <Override PartName="/ppt/charts/chart518.xml" ContentType="application/vnd.openxmlformats-officedocument.drawingml.chart+xml"/>
  <Override PartName="/ppt/charts/style518.xml" ContentType="application/vnd.ms-office.chartstyle+xml"/>
  <Override PartName="/ppt/charts/colors518.xml" ContentType="application/vnd.ms-office.chartcolorstyle+xml"/>
  <Override PartName="/ppt/charts/chart519.xml" ContentType="application/vnd.openxmlformats-officedocument.drawingml.chart+xml"/>
  <Override PartName="/ppt/charts/style519.xml" ContentType="application/vnd.ms-office.chartstyle+xml"/>
  <Override PartName="/ppt/charts/colors519.xml" ContentType="application/vnd.ms-office.chartcolorstyle+xml"/>
  <Override PartName="/ppt/charts/chart520.xml" ContentType="application/vnd.openxmlformats-officedocument.drawingml.chart+xml"/>
  <Override PartName="/ppt/charts/style520.xml" ContentType="application/vnd.ms-office.chartstyle+xml"/>
  <Override PartName="/ppt/charts/colors520.xml" ContentType="application/vnd.ms-office.chartcolorstyle+xml"/>
  <Override PartName="/ppt/charts/chart521.xml" ContentType="application/vnd.openxmlformats-officedocument.drawingml.chart+xml"/>
  <Override PartName="/ppt/charts/style521.xml" ContentType="application/vnd.ms-office.chartstyle+xml"/>
  <Override PartName="/ppt/charts/colors521.xml" ContentType="application/vnd.ms-office.chartcolorstyle+xml"/>
  <Override PartName="/ppt/charts/chart522.xml" ContentType="application/vnd.openxmlformats-officedocument.drawingml.chart+xml"/>
  <Override PartName="/ppt/charts/style522.xml" ContentType="application/vnd.ms-office.chartstyle+xml"/>
  <Override PartName="/ppt/charts/colors522.xml" ContentType="application/vnd.ms-office.chartcolorstyle+xml"/>
  <Override PartName="/ppt/notesSlides/notesSlide128.xml" ContentType="application/vnd.openxmlformats-officedocument.presentationml.notesSlide+xml"/>
  <Override PartName="/ppt/charts/chart523.xml" ContentType="application/vnd.openxmlformats-officedocument.drawingml.chart+xml"/>
  <Override PartName="/ppt/charts/style523.xml" ContentType="application/vnd.ms-office.chartstyle+xml"/>
  <Override PartName="/ppt/charts/colors523.xml" ContentType="application/vnd.ms-office.chartcolorstyle+xml"/>
  <Override PartName="/ppt/charts/chart524.xml" ContentType="application/vnd.openxmlformats-officedocument.drawingml.chart+xml"/>
  <Override PartName="/ppt/charts/style524.xml" ContentType="application/vnd.ms-office.chartstyle+xml"/>
  <Override PartName="/ppt/charts/colors524.xml" ContentType="application/vnd.ms-office.chartcolorstyle+xml"/>
  <Override PartName="/ppt/charts/chart525.xml" ContentType="application/vnd.openxmlformats-officedocument.drawingml.chart+xml"/>
  <Override PartName="/ppt/charts/style525.xml" ContentType="application/vnd.ms-office.chartstyle+xml"/>
  <Override PartName="/ppt/charts/colors525.xml" ContentType="application/vnd.ms-office.chartcolorstyle+xml"/>
  <Override PartName="/ppt/charts/chart526.xml" ContentType="application/vnd.openxmlformats-officedocument.drawingml.chart+xml"/>
  <Override PartName="/ppt/charts/style526.xml" ContentType="application/vnd.ms-office.chartstyle+xml"/>
  <Override PartName="/ppt/charts/colors526.xml" ContentType="application/vnd.ms-office.chartcolorstyle+xml"/>
  <Override PartName="/ppt/charts/chart527.xml" ContentType="application/vnd.openxmlformats-officedocument.drawingml.chart+xml"/>
  <Override PartName="/ppt/charts/style527.xml" ContentType="application/vnd.ms-office.chartstyle+xml"/>
  <Override PartName="/ppt/charts/colors527.xml" ContentType="application/vnd.ms-office.chartcolorstyle+xml"/>
  <Override PartName="/ppt/charts/chart528.xml" ContentType="application/vnd.openxmlformats-officedocument.drawingml.chart+xml"/>
  <Override PartName="/ppt/charts/style528.xml" ContentType="application/vnd.ms-office.chartstyle+xml"/>
  <Override PartName="/ppt/charts/colors528.xml" ContentType="application/vnd.ms-office.chartcolorstyle+xml"/>
  <Override PartName="/ppt/notesSlides/notesSlide129.xml" ContentType="application/vnd.openxmlformats-officedocument.presentationml.notesSlide+xml"/>
  <Override PartName="/ppt/charts/chart529.xml" ContentType="application/vnd.openxmlformats-officedocument.drawingml.chart+xml"/>
  <Override PartName="/ppt/charts/style529.xml" ContentType="application/vnd.ms-office.chartstyle+xml"/>
  <Override PartName="/ppt/charts/colors529.xml" ContentType="application/vnd.ms-office.chartcolorstyle+xml"/>
  <Override PartName="/ppt/charts/chart530.xml" ContentType="application/vnd.openxmlformats-officedocument.drawingml.chart+xml"/>
  <Override PartName="/ppt/charts/style530.xml" ContentType="application/vnd.ms-office.chartstyle+xml"/>
  <Override PartName="/ppt/charts/colors530.xml" ContentType="application/vnd.ms-office.chartcolorstyle+xml"/>
  <Override PartName="/ppt/charts/chart531.xml" ContentType="application/vnd.openxmlformats-officedocument.drawingml.chart+xml"/>
  <Override PartName="/ppt/charts/style531.xml" ContentType="application/vnd.ms-office.chartstyle+xml"/>
  <Override PartName="/ppt/charts/colors531.xml" ContentType="application/vnd.ms-office.chartcolorstyle+xml"/>
  <Override PartName="/ppt/notesSlides/notesSlide130.xml" ContentType="application/vnd.openxmlformats-officedocument.presentationml.notesSlide+xml"/>
  <Override PartName="/ppt/charts/chart532.xml" ContentType="application/vnd.openxmlformats-officedocument.drawingml.chart+xml"/>
  <Override PartName="/ppt/charts/style532.xml" ContentType="application/vnd.ms-office.chartstyle+xml"/>
  <Override PartName="/ppt/charts/colors532.xml" ContentType="application/vnd.ms-office.chartcolorstyle+xml"/>
  <Override PartName="/ppt/charts/chart533.xml" ContentType="application/vnd.openxmlformats-officedocument.drawingml.chart+xml"/>
  <Override PartName="/ppt/charts/style533.xml" ContentType="application/vnd.ms-office.chartstyle+xml"/>
  <Override PartName="/ppt/charts/colors533.xml" ContentType="application/vnd.ms-office.chartcolorstyle+xml"/>
  <Override PartName="/ppt/charts/chart534.xml" ContentType="application/vnd.openxmlformats-officedocument.drawingml.chart+xml"/>
  <Override PartName="/ppt/charts/style534.xml" ContentType="application/vnd.ms-office.chartstyle+xml"/>
  <Override PartName="/ppt/charts/colors534.xml" ContentType="application/vnd.ms-office.chartcolorstyle+xml"/>
  <Override PartName="/ppt/charts/chart535.xml" ContentType="application/vnd.openxmlformats-officedocument.drawingml.chart+xml"/>
  <Override PartName="/ppt/charts/style535.xml" ContentType="application/vnd.ms-office.chartstyle+xml"/>
  <Override PartName="/ppt/charts/colors535.xml" ContentType="application/vnd.ms-office.chartcolorstyle+xml"/>
  <Override PartName="/ppt/notesSlides/notesSlide131.xml" ContentType="application/vnd.openxmlformats-officedocument.presentationml.notesSlide+xml"/>
  <Override PartName="/ppt/charts/chart536.xml" ContentType="application/vnd.openxmlformats-officedocument.drawingml.chart+xml"/>
  <Override PartName="/ppt/charts/style536.xml" ContentType="application/vnd.ms-office.chartstyle+xml"/>
  <Override PartName="/ppt/charts/colors536.xml" ContentType="application/vnd.ms-office.chartcolorstyle+xml"/>
  <Override PartName="/ppt/charts/chart537.xml" ContentType="application/vnd.openxmlformats-officedocument.drawingml.chart+xml"/>
  <Override PartName="/ppt/charts/style537.xml" ContentType="application/vnd.ms-office.chartstyle+xml"/>
  <Override PartName="/ppt/charts/colors537.xml" ContentType="application/vnd.ms-office.chartcolorstyle+xml"/>
  <Override PartName="/ppt/charts/chart538.xml" ContentType="application/vnd.openxmlformats-officedocument.drawingml.chart+xml"/>
  <Override PartName="/ppt/charts/style538.xml" ContentType="application/vnd.ms-office.chartstyle+xml"/>
  <Override PartName="/ppt/charts/colors538.xml" ContentType="application/vnd.ms-office.chartcolorstyle+xml"/>
  <Override PartName="/ppt/charts/chart539.xml" ContentType="application/vnd.openxmlformats-officedocument.drawingml.chart+xml"/>
  <Override PartName="/ppt/charts/style539.xml" ContentType="application/vnd.ms-office.chartstyle+xml"/>
  <Override PartName="/ppt/charts/colors539.xml" ContentType="application/vnd.ms-office.chartcolorstyle+xml"/>
  <Override PartName="/ppt/notesSlides/notesSlide132.xml" ContentType="application/vnd.openxmlformats-officedocument.presentationml.notesSlide+xml"/>
  <Override PartName="/ppt/charts/chart540.xml" ContentType="application/vnd.openxmlformats-officedocument.drawingml.chart+xml"/>
  <Override PartName="/ppt/charts/style540.xml" ContentType="application/vnd.ms-office.chartstyle+xml"/>
  <Override PartName="/ppt/charts/colors540.xml" ContentType="application/vnd.ms-office.chartcolorstyle+xml"/>
  <Override PartName="/ppt/charts/chart541.xml" ContentType="application/vnd.openxmlformats-officedocument.drawingml.chart+xml"/>
  <Override PartName="/ppt/charts/style541.xml" ContentType="application/vnd.ms-office.chartstyle+xml"/>
  <Override PartName="/ppt/charts/colors541.xml" ContentType="application/vnd.ms-office.chartcolorstyle+xml"/>
  <Override PartName="/ppt/charts/chart542.xml" ContentType="application/vnd.openxmlformats-officedocument.drawingml.chart+xml"/>
  <Override PartName="/ppt/charts/style542.xml" ContentType="application/vnd.ms-office.chartstyle+xml"/>
  <Override PartName="/ppt/charts/colors542.xml" ContentType="application/vnd.ms-office.chartcolorstyle+xml"/>
  <Override PartName="/ppt/charts/chart543.xml" ContentType="application/vnd.openxmlformats-officedocument.drawingml.chart+xml"/>
  <Override PartName="/ppt/charts/style543.xml" ContentType="application/vnd.ms-office.chartstyle+xml"/>
  <Override PartName="/ppt/charts/colors543.xml" ContentType="application/vnd.ms-office.chartcolorstyle+xml"/>
  <Override PartName="/ppt/charts/chart544.xml" ContentType="application/vnd.openxmlformats-officedocument.drawingml.chart+xml"/>
  <Override PartName="/ppt/charts/style544.xml" ContentType="application/vnd.ms-office.chartstyle+xml"/>
  <Override PartName="/ppt/charts/colors544.xml" ContentType="application/vnd.ms-office.chartcolorstyle+xml"/>
  <Override PartName="/ppt/notesSlides/notesSlide133.xml" ContentType="application/vnd.openxmlformats-officedocument.presentationml.notesSlide+xml"/>
  <Override PartName="/ppt/charts/chart545.xml" ContentType="application/vnd.openxmlformats-officedocument.drawingml.chart+xml"/>
  <Override PartName="/ppt/charts/style545.xml" ContentType="application/vnd.ms-office.chartstyle+xml"/>
  <Override PartName="/ppt/charts/colors545.xml" ContentType="application/vnd.ms-office.chartcolorstyle+xml"/>
  <Override PartName="/ppt/charts/chart546.xml" ContentType="application/vnd.openxmlformats-officedocument.drawingml.chart+xml"/>
  <Override PartName="/ppt/charts/style546.xml" ContentType="application/vnd.ms-office.chartstyle+xml"/>
  <Override PartName="/ppt/charts/colors546.xml" ContentType="application/vnd.ms-office.chartcolorstyle+xml"/>
  <Override PartName="/ppt/charts/chart547.xml" ContentType="application/vnd.openxmlformats-officedocument.drawingml.chart+xml"/>
  <Override PartName="/ppt/charts/style547.xml" ContentType="application/vnd.ms-office.chartstyle+xml"/>
  <Override PartName="/ppt/charts/colors547.xml" ContentType="application/vnd.ms-office.chartcolorstyle+xml"/>
  <Override PartName="/ppt/charts/chart548.xml" ContentType="application/vnd.openxmlformats-officedocument.drawingml.chart+xml"/>
  <Override PartName="/ppt/charts/style548.xml" ContentType="application/vnd.ms-office.chartstyle+xml"/>
  <Override PartName="/ppt/charts/colors548.xml" ContentType="application/vnd.ms-office.chartcolorstyle+xml"/>
  <Override PartName="/ppt/notesSlides/notesSlide134.xml" ContentType="application/vnd.openxmlformats-officedocument.presentationml.notesSlide+xml"/>
  <Override PartName="/ppt/charts/chart549.xml" ContentType="application/vnd.openxmlformats-officedocument.drawingml.chart+xml"/>
  <Override PartName="/ppt/charts/style549.xml" ContentType="application/vnd.ms-office.chartstyle+xml"/>
  <Override PartName="/ppt/charts/colors549.xml" ContentType="application/vnd.ms-office.chartcolorstyle+xml"/>
  <Override PartName="/ppt/charts/chart550.xml" ContentType="application/vnd.openxmlformats-officedocument.drawingml.chart+xml"/>
  <Override PartName="/ppt/charts/style550.xml" ContentType="application/vnd.ms-office.chartstyle+xml"/>
  <Override PartName="/ppt/charts/colors550.xml" ContentType="application/vnd.ms-office.chartcolorstyle+xml"/>
  <Override PartName="/ppt/charts/chart551.xml" ContentType="application/vnd.openxmlformats-officedocument.drawingml.chart+xml"/>
  <Override PartName="/ppt/charts/style551.xml" ContentType="application/vnd.ms-office.chartstyle+xml"/>
  <Override PartName="/ppt/charts/colors551.xml" ContentType="application/vnd.ms-office.chartcolorstyle+xml"/>
  <Override PartName="/ppt/charts/chart552.xml" ContentType="application/vnd.openxmlformats-officedocument.drawingml.chart+xml"/>
  <Override PartName="/ppt/charts/style552.xml" ContentType="application/vnd.ms-office.chartstyle+xml"/>
  <Override PartName="/ppt/charts/colors552.xml" ContentType="application/vnd.ms-office.chartcolorstyle+xml"/>
  <Override PartName="/ppt/charts/chart553.xml" ContentType="application/vnd.openxmlformats-officedocument.drawingml.chart+xml"/>
  <Override PartName="/ppt/charts/style553.xml" ContentType="application/vnd.ms-office.chartstyle+xml"/>
  <Override PartName="/ppt/charts/colors553.xml" ContentType="application/vnd.ms-office.chartcolorstyle+xml"/>
  <Override PartName="/ppt/notesSlides/notesSlide135.xml" ContentType="application/vnd.openxmlformats-officedocument.presentationml.notesSlide+xml"/>
  <Override PartName="/ppt/charts/chart554.xml" ContentType="application/vnd.openxmlformats-officedocument.drawingml.chart+xml"/>
  <Override PartName="/ppt/charts/style554.xml" ContentType="application/vnd.ms-office.chartstyle+xml"/>
  <Override PartName="/ppt/charts/colors554.xml" ContentType="application/vnd.ms-office.chartcolorstyle+xml"/>
  <Override PartName="/ppt/charts/chart555.xml" ContentType="application/vnd.openxmlformats-officedocument.drawingml.chart+xml"/>
  <Override PartName="/ppt/charts/style555.xml" ContentType="application/vnd.ms-office.chartstyle+xml"/>
  <Override PartName="/ppt/charts/colors555.xml" ContentType="application/vnd.ms-office.chartcolorstyle+xml"/>
  <Override PartName="/ppt/charts/chart556.xml" ContentType="application/vnd.openxmlformats-officedocument.drawingml.chart+xml"/>
  <Override PartName="/ppt/charts/style556.xml" ContentType="application/vnd.ms-office.chartstyle+xml"/>
  <Override PartName="/ppt/charts/colors556.xml" ContentType="application/vnd.ms-office.chartcolorstyle+xml"/>
  <Override PartName="/ppt/charts/chart557.xml" ContentType="application/vnd.openxmlformats-officedocument.drawingml.chart+xml"/>
  <Override PartName="/ppt/charts/style557.xml" ContentType="application/vnd.ms-office.chartstyle+xml"/>
  <Override PartName="/ppt/charts/colors557.xml" ContentType="application/vnd.ms-office.chartcolorstyle+xml"/>
  <Override PartName="/ppt/charts/chart558.xml" ContentType="application/vnd.openxmlformats-officedocument.drawingml.chart+xml"/>
  <Override PartName="/ppt/charts/style558.xml" ContentType="application/vnd.ms-office.chartstyle+xml"/>
  <Override PartName="/ppt/charts/colors558.xml" ContentType="application/vnd.ms-office.chartcolorstyle+xml"/>
  <Override PartName="/ppt/notesSlides/notesSlide136.xml" ContentType="application/vnd.openxmlformats-officedocument.presentationml.notesSlide+xml"/>
  <Override PartName="/ppt/charts/chart559.xml" ContentType="application/vnd.openxmlformats-officedocument.drawingml.chart+xml"/>
  <Override PartName="/ppt/charts/style559.xml" ContentType="application/vnd.ms-office.chartstyle+xml"/>
  <Override PartName="/ppt/charts/colors559.xml" ContentType="application/vnd.ms-office.chartcolorstyle+xml"/>
  <Override PartName="/ppt/notesSlides/notesSlide137.xml" ContentType="application/vnd.openxmlformats-officedocument.presentationml.notesSlide+xml"/>
  <Override PartName="/ppt/charts/chart560.xml" ContentType="application/vnd.openxmlformats-officedocument.drawingml.chart+xml"/>
  <Override PartName="/ppt/charts/style560.xml" ContentType="application/vnd.ms-office.chartstyle+xml"/>
  <Override PartName="/ppt/charts/colors560.xml" ContentType="application/vnd.ms-office.chartcolorstyle+xml"/>
  <Override PartName="/ppt/charts/chart561.xml" ContentType="application/vnd.openxmlformats-officedocument.drawingml.chart+xml"/>
  <Override PartName="/ppt/charts/style561.xml" ContentType="application/vnd.ms-office.chartstyle+xml"/>
  <Override PartName="/ppt/charts/colors561.xml" ContentType="application/vnd.ms-office.chartcolorstyle+xml"/>
  <Override PartName="/ppt/charts/chart562.xml" ContentType="application/vnd.openxmlformats-officedocument.drawingml.chart+xml"/>
  <Override PartName="/ppt/charts/style562.xml" ContentType="application/vnd.ms-office.chartstyle+xml"/>
  <Override PartName="/ppt/charts/colors562.xml" ContentType="application/vnd.ms-office.chartcolorstyle+xml"/>
  <Override PartName="/ppt/charts/chart563.xml" ContentType="application/vnd.openxmlformats-officedocument.drawingml.chart+xml"/>
  <Override PartName="/ppt/charts/style563.xml" ContentType="application/vnd.ms-office.chartstyle+xml"/>
  <Override PartName="/ppt/charts/colors563.xml" ContentType="application/vnd.ms-office.chartcolorstyle+xml"/>
  <Override PartName="/ppt/charts/chart564.xml" ContentType="application/vnd.openxmlformats-officedocument.drawingml.chart+xml"/>
  <Override PartName="/ppt/charts/style564.xml" ContentType="application/vnd.ms-office.chartstyle+xml"/>
  <Override PartName="/ppt/charts/colors564.xml" ContentType="application/vnd.ms-office.chartcolorstyle+xml"/>
  <Override PartName="/ppt/charts/chart565.xml" ContentType="application/vnd.openxmlformats-officedocument.drawingml.chart+xml"/>
  <Override PartName="/ppt/charts/style565.xml" ContentType="application/vnd.ms-office.chartstyle+xml"/>
  <Override PartName="/ppt/charts/colors565.xml" ContentType="application/vnd.ms-office.chartcolorstyle+xml"/>
  <Override PartName="/ppt/notesSlides/notesSlide138.xml" ContentType="application/vnd.openxmlformats-officedocument.presentationml.notesSlide+xml"/>
  <Override PartName="/ppt/charts/chart566.xml" ContentType="application/vnd.openxmlformats-officedocument.drawingml.chart+xml"/>
  <Override PartName="/ppt/charts/style566.xml" ContentType="application/vnd.ms-office.chartstyle+xml"/>
  <Override PartName="/ppt/charts/colors566.xml" ContentType="application/vnd.ms-office.chartcolorstyle+xml"/>
  <Override PartName="/ppt/charts/chart567.xml" ContentType="application/vnd.openxmlformats-officedocument.drawingml.chart+xml"/>
  <Override PartName="/ppt/charts/style567.xml" ContentType="application/vnd.ms-office.chartstyle+xml"/>
  <Override PartName="/ppt/charts/colors567.xml" ContentType="application/vnd.ms-office.chartcolorstyle+xml"/>
  <Override PartName="/ppt/charts/chart568.xml" ContentType="application/vnd.openxmlformats-officedocument.drawingml.chart+xml"/>
  <Override PartName="/ppt/charts/style568.xml" ContentType="application/vnd.ms-office.chartstyle+xml"/>
  <Override PartName="/ppt/charts/colors568.xml" ContentType="application/vnd.ms-office.chartcolorstyle+xml"/>
  <Override PartName="/ppt/charts/chart569.xml" ContentType="application/vnd.openxmlformats-officedocument.drawingml.chart+xml"/>
  <Override PartName="/ppt/charts/style569.xml" ContentType="application/vnd.ms-office.chartstyle+xml"/>
  <Override PartName="/ppt/charts/colors569.xml" ContentType="application/vnd.ms-office.chartcolorstyle+xml"/>
  <Override PartName="/ppt/charts/chart570.xml" ContentType="application/vnd.openxmlformats-officedocument.drawingml.chart+xml"/>
  <Override PartName="/ppt/charts/style570.xml" ContentType="application/vnd.ms-office.chartstyle+xml"/>
  <Override PartName="/ppt/charts/colors570.xml" ContentType="application/vnd.ms-office.chartcolorstyle+xml"/>
  <Override PartName="/ppt/charts/chart571.xml" ContentType="application/vnd.openxmlformats-officedocument.drawingml.chart+xml"/>
  <Override PartName="/ppt/charts/style571.xml" ContentType="application/vnd.ms-office.chartstyle+xml"/>
  <Override PartName="/ppt/charts/colors571.xml" ContentType="application/vnd.ms-office.chartcolorstyle+xml"/>
  <Override PartName="/ppt/notesSlides/notesSlide139.xml" ContentType="application/vnd.openxmlformats-officedocument.presentationml.notesSlide+xml"/>
  <Override PartName="/ppt/charts/chart572.xml" ContentType="application/vnd.openxmlformats-officedocument.drawingml.chart+xml"/>
  <Override PartName="/ppt/charts/style572.xml" ContentType="application/vnd.ms-office.chartstyle+xml"/>
  <Override PartName="/ppt/charts/colors572.xml" ContentType="application/vnd.ms-office.chartcolorstyle+xml"/>
  <Override PartName="/ppt/charts/chart573.xml" ContentType="application/vnd.openxmlformats-officedocument.drawingml.chart+xml"/>
  <Override PartName="/ppt/charts/style573.xml" ContentType="application/vnd.ms-office.chartstyle+xml"/>
  <Override PartName="/ppt/charts/colors573.xml" ContentType="application/vnd.ms-office.chartcolorstyle+xml"/>
  <Override PartName="/ppt/charts/chart574.xml" ContentType="application/vnd.openxmlformats-officedocument.drawingml.chart+xml"/>
  <Override PartName="/ppt/charts/style574.xml" ContentType="application/vnd.ms-office.chartstyle+xml"/>
  <Override PartName="/ppt/charts/colors574.xml" ContentType="application/vnd.ms-office.chartcolorstyle+xml"/>
  <Override PartName="/ppt/charts/chart575.xml" ContentType="application/vnd.openxmlformats-officedocument.drawingml.chart+xml"/>
  <Override PartName="/ppt/charts/style575.xml" ContentType="application/vnd.ms-office.chartstyle+xml"/>
  <Override PartName="/ppt/charts/colors575.xml" ContentType="application/vnd.ms-office.chartcolorstyle+xml"/>
  <Override PartName="/ppt/charts/chart576.xml" ContentType="application/vnd.openxmlformats-officedocument.drawingml.chart+xml"/>
  <Override PartName="/ppt/charts/style576.xml" ContentType="application/vnd.ms-office.chartstyle+xml"/>
  <Override PartName="/ppt/charts/colors576.xml" ContentType="application/vnd.ms-office.chartcolorstyle+xml"/>
  <Override PartName="/ppt/charts/chart577.xml" ContentType="application/vnd.openxmlformats-officedocument.drawingml.chart+xml"/>
  <Override PartName="/ppt/charts/style577.xml" ContentType="application/vnd.ms-office.chartstyle+xml"/>
  <Override PartName="/ppt/charts/colors577.xml" ContentType="application/vnd.ms-office.chartcolorstyle+xml"/>
  <Override PartName="/ppt/notesSlides/notesSlide140.xml" ContentType="application/vnd.openxmlformats-officedocument.presentationml.notesSlide+xml"/>
  <Override PartName="/ppt/charts/chart578.xml" ContentType="application/vnd.openxmlformats-officedocument.drawingml.chart+xml"/>
  <Override PartName="/ppt/charts/style578.xml" ContentType="application/vnd.ms-office.chartstyle+xml"/>
  <Override PartName="/ppt/charts/colors578.xml" ContentType="application/vnd.ms-office.chartcolorstyle+xml"/>
  <Override PartName="/ppt/charts/chart579.xml" ContentType="application/vnd.openxmlformats-officedocument.drawingml.chart+xml"/>
  <Override PartName="/ppt/charts/style579.xml" ContentType="application/vnd.ms-office.chartstyle+xml"/>
  <Override PartName="/ppt/charts/colors579.xml" ContentType="application/vnd.ms-office.chartcolorstyle+xml"/>
  <Override PartName="/ppt/charts/chart580.xml" ContentType="application/vnd.openxmlformats-officedocument.drawingml.chart+xml"/>
  <Override PartName="/ppt/charts/style580.xml" ContentType="application/vnd.ms-office.chartstyle+xml"/>
  <Override PartName="/ppt/charts/colors580.xml" ContentType="application/vnd.ms-office.chartcolorstyle+xml"/>
  <Override PartName="/ppt/charts/chart581.xml" ContentType="application/vnd.openxmlformats-officedocument.drawingml.chart+xml"/>
  <Override PartName="/ppt/charts/style581.xml" ContentType="application/vnd.ms-office.chartstyle+xml"/>
  <Override PartName="/ppt/charts/colors58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87"/>
  </p:notesMasterIdLst>
  <p:handoutMasterIdLst>
    <p:handoutMasterId r:id="rId188"/>
  </p:handoutMasterIdLst>
  <p:sldIdLst>
    <p:sldId id="639" r:id="rId2"/>
    <p:sldId id="383" r:id="rId3"/>
    <p:sldId id="1768" r:id="rId4"/>
    <p:sldId id="640" r:id="rId5"/>
    <p:sldId id="1595" r:id="rId6"/>
    <p:sldId id="1790" r:id="rId7"/>
    <p:sldId id="1760" r:id="rId8"/>
    <p:sldId id="1754" r:id="rId9"/>
    <p:sldId id="1752" r:id="rId10"/>
    <p:sldId id="1755" r:id="rId11"/>
    <p:sldId id="1753" r:id="rId12"/>
    <p:sldId id="1756" r:id="rId13"/>
    <p:sldId id="1749" r:id="rId14"/>
    <p:sldId id="1757" r:id="rId15"/>
    <p:sldId id="1765" r:id="rId16"/>
    <p:sldId id="1766" r:id="rId17"/>
    <p:sldId id="1535" r:id="rId18"/>
    <p:sldId id="1764" r:id="rId19"/>
    <p:sldId id="1761" r:id="rId20"/>
    <p:sldId id="1762" r:id="rId21"/>
    <p:sldId id="1763" r:id="rId22"/>
    <p:sldId id="1654" r:id="rId23"/>
    <p:sldId id="1759" r:id="rId24"/>
    <p:sldId id="1769" r:id="rId25"/>
    <p:sldId id="1770" r:id="rId26"/>
    <p:sldId id="1783" r:id="rId27"/>
    <p:sldId id="1791" r:id="rId28"/>
    <p:sldId id="1792" r:id="rId29"/>
    <p:sldId id="1805" r:id="rId30"/>
    <p:sldId id="1813" r:id="rId31"/>
    <p:sldId id="1821" r:id="rId32"/>
    <p:sldId id="1829" r:id="rId33"/>
    <p:sldId id="1837" r:id="rId34"/>
    <p:sldId id="1845" r:id="rId35"/>
    <p:sldId id="1853" r:id="rId36"/>
    <p:sldId id="1861" r:id="rId37"/>
    <p:sldId id="1869" r:id="rId38"/>
    <p:sldId id="1877" r:id="rId39"/>
    <p:sldId id="1885" r:id="rId40"/>
    <p:sldId id="1893" r:id="rId41"/>
    <p:sldId id="1901" r:id="rId42"/>
    <p:sldId id="1909" r:id="rId43"/>
    <p:sldId id="1917" r:id="rId44"/>
    <p:sldId id="641" r:id="rId45"/>
    <p:sldId id="1771" r:id="rId46"/>
    <p:sldId id="1772" r:id="rId47"/>
    <p:sldId id="1784" r:id="rId48"/>
    <p:sldId id="1793" r:id="rId49"/>
    <p:sldId id="1794" r:id="rId50"/>
    <p:sldId id="1806" r:id="rId51"/>
    <p:sldId id="1814" r:id="rId52"/>
    <p:sldId id="1822" r:id="rId53"/>
    <p:sldId id="1830" r:id="rId54"/>
    <p:sldId id="1838" r:id="rId55"/>
    <p:sldId id="1846" r:id="rId56"/>
    <p:sldId id="1854" r:id="rId57"/>
    <p:sldId id="1862" r:id="rId58"/>
    <p:sldId id="1870" r:id="rId59"/>
    <p:sldId id="1878" r:id="rId60"/>
    <p:sldId id="1886" r:id="rId61"/>
    <p:sldId id="1894" r:id="rId62"/>
    <p:sldId id="1902" r:id="rId63"/>
    <p:sldId id="1910" r:id="rId64"/>
    <p:sldId id="1918" r:id="rId65"/>
    <p:sldId id="642" r:id="rId66"/>
    <p:sldId id="1773" r:id="rId67"/>
    <p:sldId id="1774" r:id="rId68"/>
    <p:sldId id="1785" r:id="rId69"/>
    <p:sldId id="1795" r:id="rId70"/>
    <p:sldId id="1796" r:id="rId71"/>
    <p:sldId id="1807" r:id="rId72"/>
    <p:sldId id="1815" r:id="rId73"/>
    <p:sldId id="1823" r:id="rId74"/>
    <p:sldId id="1831" r:id="rId75"/>
    <p:sldId id="1839" r:id="rId76"/>
    <p:sldId id="1847" r:id="rId77"/>
    <p:sldId id="1855" r:id="rId78"/>
    <p:sldId id="1863" r:id="rId79"/>
    <p:sldId id="1871" r:id="rId80"/>
    <p:sldId id="1879" r:id="rId81"/>
    <p:sldId id="1887" r:id="rId82"/>
    <p:sldId id="1895" r:id="rId83"/>
    <p:sldId id="1903" r:id="rId84"/>
    <p:sldId id="1911" r:id="rId85"/>
    <p:sldId id="1919" r:id="rId86"/>
    <p:sldId id="643" r:id="rId87"/>
    <p:sldId id="1775" r:id="rId88"/>
    <p:sldId id="1776" r:id="rId89"/>
    <p:sldId id="1786" r:id="rId90"/>
    <p:sldId id="1797" r:id="rId91"/>
    <p:sldId id="1798" r:id="rId92"/>
    <p:sldId id="1808" r:id="rId93"/>
    <p:sldId id="1816" r:id="rId94"/>
    <p:sldId id="1824" r:id="rId95"/>
    <p:sldId id="1832" r:id="rId96"/>
    <p:sldId id="1840" r:id="rId97"/>
    <p:sldId id="1848" r:id="rId98"/>
    <p:sldId id="1856" r:id="rId99"/>
    <p:sldId id="1864" r:id="rId100"/>
    <p:sldId id="1872" r:id="rId101"/>
    <p:sldId id="1880" r:id="rId102"/>
    <p:sldId id="1888" r:id="rId103"/>
    <p:sldId id="1896" r:id="rId104"/>
    <p:sldId id="1904" r:id="rId105"/>
    <p:sldId id="1912" r:id="rId106"/>
    <p:sldId id="1920" r:id="rId107"/>
    <p:sldId id="644" r:id="rId108"/>
    <p:sldId id="1777" r:id="rId109"/>
    <p:sldId id="1778" r:id="rId110"/>
    <p:sldId id="1787" r:id="rId111"/>
    <p:sldId id="1799" r:id="rId112"/>
    <p:sldId id="1800" r:id="rId113"/>
    <p:sldId id="1809" r:id="rId114"/>
    <p:sldId id="1817" r:id="rId115"/>
    <p:sldId id="1825" r:id="rId116"/>
    <p:sldId id="1833" r:id="rId117"/>
    <p:sldId id="1841" r:id="rId118"/>
    <p:sldId id="1849" r:id="rId119"/>
    <p:sldId id="1857" r:id="rId120"/>
    <p:sldId id="1865" r:id="rId121"/>
    <p:sldId id="1873" r:id="rId122"/>
    <p:sldId id="1881" r:id="rId123"/>
    <p:sldId id="1889" r:id="rId124"/>
    <p:sldId id="1897" r:id="rId125"/>
    <p:sldId id="1905" r:id="rId126"/>
    <p:sldId id="1913" r:id="rId127"/>
    <p:sldId id="1921" r:id="rId128"/>
    <p:sldId id="645" r:id="rId129"/>
    <p:sldId id="1779" r:id="rId130"/>
    <p:sldId id="1780" r:id="rId131"/>
    <p:sldId id="1788" r:id="rId132"/>
    <p:sldId id="1801" r:id="rId133"/>
    <p:sldId id="1802" r:id="rId134"/>
    <p:sldId id="1810" r:id="rId135"/>
    <p:sldId id="1818" r:id="rId136"/>
    <p:sldId id="1826" r:id="rId137"/>
    <p:sldId id="1834" r:id="rId138"/>
    <p:sldId id="1842" r:id="rId139"/>
    <p:sldId id="1850" r:id="rId140"/>
    <p:sldId id="1858" r:id="rId141"/>
    <p:sldId id="1866" r:id="rId142"/>
    <p:sldId id="1874" r:id="rId143"/>
    <p:sldId id="1882" r:id="rId144"/>
    <p:sldId id="1890" r:id="rId145"/>
    <p:sldId id="1898" r:id="rId146"/>
    <p:sldId id="1906" r:id="rId147"/>
    <p:sldId id="1914" r:id="rId148"/>
    <p:sldId id="1922" r:id="rId149"/>
    <p:sldId id="647" r:id="rId150"/>
    <p:sldId id="1781" r:id="rId151"/>
    <p:sldId id="1782" r:id="rId152"/>
    <p:sldId id="1789" r:id="rId153"/>
    <p:sldId id="1803" r:id="rId154"/>
    <p:sldId id="1804" r:id="rId155"/>
    <p:sldId id="1811" r:id="rId156"/>
    <p:sldId id="1819" r:id="rId157"/>
    <p:sldId id="1827" r:id="rId158"/>
    <p:sldId id="1835" r:id="rId159"/>
    <p:sldId id="1843" r:id="rId160"/>
    <p:sldId id="1851" r:id="rId161"/>
    <p:sldId id="1859" r:id="rId162"/>
    <p:sldId id="1867" r:id="rId163"/>
    <p:sldId id="1875" r:id="rId164"/>
    <p:sldId id="1883" r:id="rId165"/>
    <p:sldId id="1891" r:id="rId166"/>
    <p:sldId id="1899" r:id="rId167"/>
    <p:sldId id="1907" r:id="rId168"/>
    <p:sldId id="1915" r:id="rId169"/>
    <p:sldId id="1923" r:id="rId170"/>
    <p:sldId id="1767" r:id="rId171"/>
    <p:sldId id="1812" r:id="rId172"/>
    <p:sldId id="1820" r:id="rId173"/>
    <p:sldId id="1828" r:id="rId174"/>
    <p:sldId id="1836" r:id="rId175"/>
    <p:sldId id="1844" r:id="rId176"/>
    <p:sldId id="1852" r:id="rId177"/>
    <p:sldId id="1860" r:id="rId178"/>
    <p:sldId id="1876" r:id="rId179"/>
    <p:sldId id="1884" r:id="rId180"/>
    <p:sldId id="1892" r:id="rId181"/>
    <p:sldId id="1900" r:id="rId182"/>
    <p:sldId id="1908" r:id="rId183"/>
    <p:sldId id="1916" r:id="rId184"/>
    <p:sldId id="1924" r:id="rId185"/>
    <p:sldId id="1868" r:id="rId18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6584" userDrawn="1">
          <p15:clr>
            <a:srgbClr val="A4A3A4"/>
          </p15:clr>
        </p15:guide>
        <p15:guide id="2" orient="horz" pos="1230" userDrawn="1">
          <p15:clr>
            <a:srgbClr val="A4A3A4"/>
          </p15:clr>
        </p15:guide>
        <p15:guide id="4" pos="3182" userDrawn="1">
          <p15:clr>
            <a:srgbClr val="A4A3A4"/>
          </p15:clr>
        </p15:guide>
        <p15:guide id="5" pos="7582" userDrawn="1">
          <p15:clr>
            <a:srgbClr val="A4A3A4"/>
          </p15:clr>
        </p15:guide>
        <p15:guide id="6" pos="4294" userDrawn="1">
          <p15:clr>
            <a:srgbClr val="A4A3A4"/>
          </p15:clr>
        </p15:guide>
        <p15:guide id="8" pos="5450" userDrawn="1">
          <p15:clr>
            <a:srgbClr val="A4A3A4"/>
          </p15:clr>
        </p15:guide>
        <p15:guide id="9" orient="horz" pos="14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55555"/>
    <a:srgbClr val="84AEC6"/>
    <a:srgbClr val="00518E"/>
    <a:srgbClr val="7F7F7F"/>
    <a:srgbClr val="37A541"/>
    <a:srgbClr val="FF0000"/>
    <a:srgbClr val="CCFFCC"/>
    <a:srgbClr val="005EA4"/>
    <a:srgbClr val="D9D9D9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Styl jasny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91" autoAdjust="0"/>
    <p:restoredTop sz="88696" autoAdjust="0"/>
  </p:normalViewPr>
  <p:slideViewPr>
    <p:cSldViewPr snapToGrid="0" showGuides="1">
      <p:cViewPr varScale="1">
        <p:scale>
          <a:sx n="103" d="100"/>
          <a:sy n="103" d="100"/>
        </p:scale>
        <p:origin x="1050" y="96"/>
      </p:cViewPr>
      <p:guideLst>
        <p:guide pos="6584"/>
        <p:guide orient="horz" pos="1230"/>
        <p:guide pos="3182"/>
        <p:guide pos="7582"/>
        <p:guide pos="4294"/>
        <p:guide pos="5450"/>
        <p:guide orient="horz" pos="148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 varScale="1">
      <p:scale>
        <a:sx n="100" d="100"/>
        <a:sy n="100" d="100"/>
      </p:scale>
      <p:origin x="0" y="-19062"/>
    </p:cViewPr>
  </p:sorterViewPr>
  <p:notesViewPr>
    <p:cSldViewPr snapToGrid="0" showGuides="1">
      <p:cViewPr varScale="1">
        <p:scale>
          <a:sx n="85" d="100"/>
          <a:sy n="85" d="100"/>
        </p:scale>
        <p:origin x="235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91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7.xml"/><Relationship Id="rId1" Type="http://schemas.microsoft.com/office/2011/relationships/chartStyle" Target="style387.xml"/></Relationships>
</file>

<file path=ppt/charts/_rels/chart3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7.xlsx"/><Relationship Id="rId2" Type="http://schemas.microsoft.com/office/2011/relationships/chartColorStyle" Target="colors388.xml"/><Relationship Id="rId1" Type="http://schemas.microsoft.com/office/2011/relationships/chartStyle" Target="style388.xml"/></Relationships>
</file>

<file path=ppt/charts/_rels/chart3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8.xlsx"/><Relationship Id="rId2" Type="http://schemas.microsoft.com/office/2011/relationships/chartColorStyle" Target="colors389.xml"/><Relationship Id="rId1" Type="http://schemas.microsoft.com/office/2011/relationships/chartStyle" Target="style389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3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9.xlsx"/><Relationship Id="rId2" Type="http://schemas.microsoft.com/office/2011/relationships/chartColorStyle" Target="colors390.xml"/><Relationship Id="rId1" Type="http://schemas.microsoft.com/office/2011/relationships/chartStyle" Target="style390.xml"/></Relationships>
</file>

<file path=ppt/charts/_rels/chart3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0.xlsx"/><Relationship Id="rId2" Type="http://schemas.microsoft.com/office/2011/relationships/chartColorStyle" Target="colors391.xml"/><Relationship Id="rId1" Type="http://schemas.microsoft.com/office/2011/relationships/chartStyle" Target="style391.xml"/></Relationships>
</file>

<file path=ppt/charts/_rels/chart3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1.xlsx"/><Relationship Id="rId2" Type="http://schemas.microsoft.com/office/2011/relationships/chartColorStyle" Target="colors392.xml"/><Relationship Id="rId1" Type="http://schemas.microsoft.com/office/2011/relationships/chartStyle" Target="style392.xml"/></Relationships>
</file>

<file path=ppt/charts/_rels/chart3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2.xlsx"/><Relationship Id="rId2" Type="http://schemas.microsoft.com/office/2011/relationships/chartColorStyle" Target="colors393.xml"/><Relationship Id="rId1" Type="http://schemas.microsoft.com/office/2011/relationships/chartStyle" Target="style393.xml"/></Relationships>
</file>

<file path=ppt/charts/_rels/chart3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3.xlsx"/><Relationship Id="rId2" Type="http://schemas.microsoft.com/office/2011/relationships/chartColorStyle" Target="colors394.xml"/><Relationship Id="rId1" Type="http://schemas.microsoft.com/office/2011/relationships/chartStyle" Target="style394.xml"/></Relationships>
</file>

<file path=ppt/charts/_rels/chart3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4.xlsx"/><Relationship Id="rId2" Type="http://schemas.microsoft.com/office/2011/relationships/chartColorStyle" Target="colors395.xml"/><Relationship Id="rId1" Type="http://schemas.microsoft.com/office/2011/relationships/chartStyle" Target="style395.xml"/></Relationships>
</file>

<file path=ppt/charts/_rels/chart3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5.xlsx"/><Relationship Id="rId2" Type="http://schemas.microsoft.com/office/2011/relationships/chartColorStyle" Target="colors396.xml"/><Relationship Id="rId1" Type="http://schemas.microsoft.com/office/2011/relationships/chartStyle" Target="style396.xml"/></Relationships>
</file>

<file path=ppt/charts/_rels/chart3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6.xlsx"/><Relationship Id="rId2" Type="http://schemas.microsoft.com/office/2011/relationships/chartColorStyle" Target="colors397.xml"/><Relationship Id="rId1" Type="http://schemas.microsoft.com/office/2011/relationships/chartStyle" Target="style397.xml"/></Relationships>
</file>

<file path=ppt/charts/_rels/chart3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7.xlsx"/><Relationship Id="rId2" Type="http://schemas.microsoft.com/office/2011/relationships/chartColorStyle" Target="colors398.xml"/><Relationship Id="rId1" Type="http://schemas.microsoft.com/office/2011/relationships/chartStyle" Target="style398.xml"/></Relationships>
</file>

<file path=ppt/charts/_rels/chart3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8.xlsx"/><Relationship Id="rId2" Type="http://schemas.microsoft.com/office/2011/relationships/chartColorStyle" Target="colors399.xml"/><Relationship Id="rId1" Type="http://schemas.microsoft.com/office/2011/relationships/chartStyle" Target="style39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9.xlsx"/><Relationship Id="rId2" Type="http://schemas.microsoft.com/office/2011/relationships/chartColorStyle" Target="colors400.xml"/><Relationship Id="rId1" Type="http://schemas.microsoft.com/office/2011/relationships/chartStyle" Target="style400.xml"/></Relationships>
</file>

<file path=ppt/charts/_rels/chart4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0.xlsx"/><Relationship Id="rId2" Type="http://schemas.microsoft.com/office/2011/relationships/chartColorStyle" Target="colors401.xml"/><Relationship Id="rId1" Type="http://schemas.microsoft.com/office/2011/relationships/chartStyle" Target="style401.xml"/></Relationships>
</file>

<file path=ppt/charts/_rels/chart4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1.xlsx"/><Relationship Id="rId2" Type="http://schemas.microsoft.com/office/2011/relationships/chartColorStyle" Target="colors402.xml"/><Relationship Id="rId1" Type="http://schemas.microsoft.com/office/2011/relationships/chartStyle" Target="style402.xml"/></Relationships>
</file>

<file path=ppt/charts/_rels/chart4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2.xlsx"/><Relationship Id="rId2" Type="http://schemas.microsoft.com/office/2011/relationships/chartColorStyle" Target="colors403.xml"/><Relationship Id="rId1" Type="http://schemas.microsoft.com/office/2011/relationships/chartStyle" Target="style403.xml"/></Relationships>
</file>

<file path=ppt/charts/_rels/chart4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3.xlsx"/><Relationship Id="rId2" Type="http://schemas.microsoft.com/office/2011/relationships/chartColorStyle" Target="colors404.xml"/><Relationship Id="rId1" Type="http://schemas.microsoft.com/office/2011/relationships/chartStyle" Target="style404.xml"/></Relationships>
</file>

<file path=ppt/charts/_rels/chart4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4.xlsx"/><Relationship Id="rId2" Type="http://schemas.microsoft.com/office/2011/relationships/chartColorStyle" Target="colors405.xml"/><Relationship Id="rId1" Type="http://schemas.microsoft.com/office/2011/relationships/chartStyle" Target="style405.xml"/></Relationships>
</file>

<file path=ppt/charts/_rels/chart4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5.xlsx"/><Relationship Id="rId2" Type="http://schemas.microsoft.com/office/2011/relationships/chartColorStyle" Target="colors406.xml"/><Relationship Id="rId1" Type="http://schemas.microsoft.com/office/2011/relationships/chartStyle" Target="style406.xml"/></Relationships>
</file>

<file path=ppt/charts/_rels/chart4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6.xlsx"/><Relationship Id="rId2" Type="http://schemas.microsoft.com/office/2011/relationships/chartColorStyle" Target="colors407.xml"/><Relationship Id="rId1" Type="http://schemas.microsoft.com/office/2011/relationships/chartStyle" Target="style407.xml"/></Relationships>
</file>

<file path=ppt/charts/_rels/chart4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7.xlsx"/><Relationship Id="rId2" Type="http://schemas.microsoft.com/office/2011/relationships/chartColorStyle" Target="colors408.xml"/><Relationship Id="rId1" Type="http://schemas.microsoft.com/office/2011/relationships/chartStyle" Target="style408.xml"/></Relationships>
</file>

<file path=ppt/charts/_rels/chart4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8.xlsx"/><Relationship Id="rId2" Type="http://schemas.microsoft.com/office/2011/relationships/chartColorStyle" Target="colors409.xml"/><Relationship Id="rId1" Type="http://schemas.microsoft.com/office/2011/relationships/chartStyle" Target="style40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9.xlsx"/><Relationship Id="rId2" Type="http://schemas.microsoft.com/office/2011/relationships/chartColorStyle" Target="colors410.xml"/><Relationship Id="rId1" Type="http://schemas.microsoft.com/office/2011/relationships/chartStyle" Target="style410.xml"/></Relationships>
</file>

<file path=ppt/charts/_rels/chart4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0.xlsx"/><Relationship Id="rId2" Type="http://schemas.microsoft.com/office/2011/relationships/chartColorStyle" Target="colors411.xml"/><Relationship Id="rId1" Type="http://schemas.microsoft.com/office/2011/relationships/chartStyle" Target="style411.xml"/></Relationships>
</file>

<file path=ppt/charts/_rels/chart4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1.xlsx"/><Relationship Id="rId2" Type="http://schemas.microsoft.com/office/2011/relationships/chartColorStyle" Target="colors412.xml"/><Relationship Id="rId1" Type="http://schemas.microsoft.com/office/2011/relationships/chartStyle" Target="style412.xml"/></Relationships>
</file>

<file path=ppt/charts/_rels/chart4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2.xlsx"/><Relationship Id="rId2" Type="http://schemas.microsoft.com/office/2011/relationships/chartColorStyle" Target="colors413.xml"/><Relationship Id="rId1" Type="http://schemas.microsoft.com/office/2011/relationships/chartStyle" Target="style413.xml"/></Relationships>
</file>

<file path=ppt/charts/_rels/chart4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3.xlsx"/><Relationship Id="rId2" Type="http://schemas.microsoft.com/office/2011/relationships/chartColorStyle" Target="colors414.xml"/><Relationship Id="rId1" Type="http://schemas.microsoft.com/office/2011/relationships/chartStyle" Target="style414.xml"/></Relationships>
</file>

<file path=ppt/charts/_rels/chart4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4.xlsx"/><Relationship Id="rId2" Type="http://schemas.microsoft.com/office/2011/relationships/chartColorStyle" Target="colors415.xml"/><Relationship Id="rId1" Type="http://schemas.microsoft.com/office/2011/relationships/chartStyle" Target="style415.xml"/></Relationships>
</file>

<file path=ppt/charts/_rels/chart4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5.xlsx"/><Relationship Id="rId2" Type="http://schemas.microsoft.com/office/2011/relationships/chartColorStyle" Target="colors416.xml"/><Relationship Id="rId1" Type="http://schemas.microsoft.com/office/2011/relationships/chartStyle" Target="style416.xml"/></Relationships>
</file>

<file path=ppt/charts/_rels/chart4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6.xlsx"/><Relationship Id="rId2" Type="http://schemas.microsoft.com/office/2011/relationships/chartColorStyle" Target="colors417.xml"/><Relationship Id="rId1" Type="http://schemas.microsoft.com/office/2011/relationships/chartStyle" Target="style417.xml"/></Relationships>
</file>

<file path=ppt/charts/_rels/chart4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7.xlsx"/><Relationship Id="rId2" Type="http://schemas.microsoft.com/office/2011/relationships/chartColorStyle" Target="colors418.xml"/><Relationship Id="rId1" Type="http://schemas.microsoft.com/office/2011/relationships/chartStyle" Target="style418.xml"/></Relationships>
</file>

<file path=ppt/charts/_rels/chart4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8.xlsx"/><Relationship Id="rId2" Type="http://schemas.microsoft.com/office/2011/relationships/chartColorStyle" Target="colors419.xml"/><Relationship Id="rId1" Type="http://schemas.microsoft.com/office/2011/relationships/chartStyle" Target="style419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9.xlsx"/><Relationship Id="rId2" Type="http://schemas.microsoft.com/office/2011/relationships/chartColorStyle" Target="colors420.xml"/><Relationship Id="rId1" Type="http://schemas.microsoft.com/office/2011/relationships/chartStyle" Target="style420.xml"/></Relationships>
</file>

<file path=ppt/charts/_rels/chart4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0.xlsx"/><Relationship Id="rId2" Type="http://schemas.microsoft.com/office/2011/relationships/chartColorStyle" Target="colors421.xml"/><Relationship Id="rId1" Type="http://schemas.microsoft.com/office/2011/relationships/chartStyle" Target="style421.xml"/></Relationships>
</file>

<file path=ppt/charts/_rels/chart4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1.xlsx"/><Relationship Id="rId2" Type="http://schemas.microsoft.com/office/2011/relationships/chartColorStyle" Target="colors422.xml"/><Relationship Id="rId1" Type="http://schemas.microsoft.com/office/2011/relationships/chartStyle" Target="style422.xml"/></Relationships>
</file>

<file path=ppt/charts/_rels/chart4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2.xlsx"/><Relationship Id="rId2" Type="http://schemas.microsoft.com/office/2011/relationships/chartColorStyle" Target="colors423.xml"/><Relationship Id="rId1" Type="http://schemas.microsoft.com/office/2011/relationships/chartStyle" Target="style423.xml"/></Relationships>
</file>

<file path=ppt/charts/_rels/chart4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3.xlsx"/><Relationship Id="rId2" Type="http://schemas.microsoft.com/office/2011/relationships/chartColorStyle" Target="colors424.xml"/><Relationship Id="rId1" Type="http://schemas.microsoft.com/office/2011/relationships/chartStyle" Target="style424.xml"/></Relationships>
</file>

<file path=ppt/charts/_rels/chart4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4.xlsx"/><Relationship Id="rId2" Type="http://schemas.microsoft.com/office/2011/relationships/chartColorStyle" Target="colors425.xml"/><Relationship Id="rId1" Type="http://schemas.microsoft.com/office/2011/relationships/chartStyle" Target="style425.xml"/></Relationships>
</file>

<file path=ppt/charts/_rels/chart4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5.xlsx"/><Relationship Id="rId2" Type="http://schemas.microsoft.com/office/2011/relationships/chartColorStyle" Target="colors426.xml"/><Relationship Id="rId1" Type="http://schemas.microsoft.com/office/2011/relationships/chartStyle" Target="style426.xml"/></Relationships>
</file>

<file path=ppt/charts/_rels/chart4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6.xlsx"/><Relationship Id="rId2" Type="http://schemas.microsoft.com/office/2011/relationships/chartColorStyle" Target="colors427.xml"/><Relationship Id="rId1" Type="http://schemas.microsoft.com/office/2011/relationships/chartStyle" Target="style427.xml"/></Relationships>
</file>

<file path=ppt/charts/_rels/chart4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7.xlsx"/><Relationship Id="rId2" Type="http://schemas.microsoft.com/office/2011/relationships/chartColorStyle" Target="colors428.xml"/><Relationship Id="rId1" Type="http://schemas.microsoft.com/office/2011/relationships/chartStyle" Target="style428.xml"/></Relationships>
</file>

<file path=ppt/charts/_rels/chart4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8.xlsx"/><Relationship Id="rId2" Type="http://schemas.microsoft.com/office/2011/relationships/chartColorStyle" Target="colors429.xml"/><Relationship Id="rId1" Type="http://schemas.microsoft.com/office/2011/relationships/chartStyle" Target="style429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9.xlsx"/><Relationship Id="rId2" Type="http://schemas.microsoft.com/office/2011/relationships/chartColorStyle" Target="colors430.xml"/><Relationship Id="rId1" Type="http://schemas.microsoft.com/office/2011/relationships/chartStyle" Target="style430.xml"/></Relationships>
</file>

<file path=ppt/charts/_rels/chart4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0.xlsx"/><Relationship Id="rId2" Type="http://schemas.microsoft.com/office/2011/relationships/chartColorStyle" Target="colors431.xml"/><Relationship Id="rId1" Type="http://schemas.microsoft.com/office/2011/relationships/chartStyle" Target="style431.xml"/></Relationships>
</file>

<file path=ppt/charts/_rels/chart4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1.xlsx"/><Relationship Id="rId2" Type="http://schemas.microsoft.com/office/2011/relationships/chartColorStyle" Target="colors432.xml"/><Relationship Id="rId1" Type="http://schemas.microsoft.com/office/2011/relationships/chartStyle" Target="style432.xml"/></Relationships>
</file>

<file path=ppt/charts/_rels/chart4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2.xlsx"/><Relationship Id="rId2" Type="http://schemas.microsoft.com/office/2011/relationships/chartColorStyle" Target="colors433.xml"/><Relationship Id="rId1" Type="http://schemas.microsoft.com/office/2011/relationships/chartStyle" Target="style433.xml"/></Relationships>
</file>

<file path=ppt/charts/_rels/chart4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3.xlsx"/><Relationship Id="rId2" Type="http://schemas.microsoft.com/office/2011/relationships/chartColorStyle" Target="colors434.xml"/><Relationship Id="rId1" Type="http://schemas.microsoft.com/office/2011/relationships/chartStyle" Target="style434.xml"/></Relationships>
</file>

<file path=ppt/charts/_rels/chart4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4.xlsx"/><Relationship Id="rId2" Type="http://schemas.microsoft.com/office/2011/relationships/chartColorStyle" Target="colors435.xml"/><Relationship Id="rId1" Type="http://schemas.microsoft.com/office/2011/relationships/chartStyle" Target="style435.xml"/></Relationships>
</file>

<file path=ppt/charts/_rels/chart4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5.xlsx"/><Relationship Id="rId2" Type="http://schemas.microsoft.com/office/2011/relationships/chartColorStyle" Target="colors436.xml"/><Relationship Id="rId1" Type="http://schemas.microsoft.com/office/2011/relationships/chartStyle" Target="style436.xml"/></Relationships>
</file>

<file path=ppt/charts/_rels/chart4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6.xlsx"/><Relationship Id="rId2" Type="http://schemas.microsoft.com/office/2011/relationships/chartColorStyle" Target="colors437.xml"/><Relationship Id="rId1" Type="http://schemas.microsoft.com/office/2011/relationships/chartStyle" Target="style437.xml"/></Relationships>
</file>

<file path=ppt/charts/_rels/chart4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7.xlsx"/><Relationship Id="rId2" Type="http://schemas.microsoft.com/office/2011/relationships/chartColorStyle" Target="colors438.xml"/><Relationship Id="rId1" Type="http://schemas.microsoft.com/office/2011/relationships/chartStyle" Target="style438.xml"/></Relationships>
</file>

<file path=ppt/charts/_rels/chart4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8.xlsx"/><Relationship Id="rId2" Type="http://schemas.microsoft.com/office/2011/relationships/chartColorStyle" Target="colors439.xml"/><Relationship Id="rId1" Type="http://schemas.microsoft.com/office/2011/relationships/chartStyle" Target="style439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9.xlsx"/><Relationship Id="rId2" Type="http://schemas.microsoft.com/office/2011/relationships/chartColorStyle" Target="colors440.xml"/><Relationship Id="rId1" Type="http://schemas.microsoft.com/office/2011/relationships/chartStyle" Target="style440.xml"/></Relationships>
</file>

<file path=ppt/charts/_rels/chart4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0.xlsx"/><Relationship Id="rId2" Type="http://schemas.microsoft.com/office/2011/relationships/chartColorStyle" Target="colors441.xml"/><Relationship Id="rId1" Type="http://schemas.microsoft.com/office/2011/relationships/chartStyle" Target="style441.xml"/></Relationships>
</file>

<file path=ppt/charts/_rels/chart4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1.xlsx"/><Relationship Id="rId2" Type="http://schemas.microsoft.com/office/2011/relationships/chartColorStyle" Target="colors442.xml"/><Relationship Id="rId1" Type="http://schemas.microsoft.com/office/2011/relationships/chartStyle" Target="style442.xml"/></Relationships>
</file>

<file path=ppt/charts/_rels/chart4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2.xlsx"/><Relationship Id="rId2" Type="http://schemas.microsoft.com/office/2011/relationships/chartColorStyle" Target="colors443.xml"/><Relationship Id="rId1" Type="http://schemas.microsoft.com/office/2011/relationships/chartStyle" Target="style443.xml"/></Relationships>
</file>

<file path=ppt/charts/_rels/chart4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3.xlsx"/><Relationship Id="rId2" Type="http://schemas.microsoft.com/office/2011/relationships/chartColorStyle" Target="colors444.xml"/><Relationship Id="rId1" Type="http://schemas.microsoft.com/office/2011/relationships/chartStyle" Target="style444.xml"/></Relationships>
</file>

<file path=ppt/charts/_rels/chart4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4.xlsx"/><Relationship Id="rId2" Type="http://schemas.microsoft.com/office/2011/relationships/chartColorStyle" Target="colors445.xml"/><Relationship Id="rId1" Type="http://schemas.microsoft.com/office/2011/relationships/chartStyle" Target="style445.xml"/></Relationships>
</file>

<file path=ppt/charts/_rels/chart4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5.xlsx"/><Relationship Id="rId2" Type="http://schemas.microsoft.com/office/2011/relationships/chartColorStyle" Target="colors446.xml"/><Relationship Id="rId1" Type="http://schemas.microsoft.com/office/2011/relationships/chartStyle" Target="style446.xml"/></Relationships>
</file>

<file path=ppt/charts/_rels/chart4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6.xlsx"/><Relationship Id="rId2" Type="http://schemas.microsoft.com/office/2011/relationships/chartColorStyle" Target="colors447.xml"/><Relationship Id="rId1" Type="http://schemas.microsoft.com/office/2011/relationships/chartStyle" Target="style447.xml"/></Relationships>
</file>

<file path=ppt/charts/_rels/chart4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7.xlsx"/><Relationship Id="rId2" Type="http://schemas.microsoft.com/office/2011/relationships/chartColorStyle" Target="colors448.xml"/><Relationship Id="rId1" Type="http://schemas.microsoft.com/office/2011/relationships/chartStyle" Target="style448.xml"/></Relationships>
</file>

<file path=ppt/charts/_rels/chart4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8.xlsx"/><Relationship Id="rId2" Type="http://schemas.microsoft.com/office/2011/relationships/chartColorStyle" Target="colors449.xml"/><Relationship Id="rId1" Type="http://schemas.microsoft.com/office/2011/relationships/chartStyle" Target="style449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9.xlsx"/><Relationship Id="rId2" Type="http://schemas.microsoft.com/office/2011/relationships/chartColorStyle" Target="colors450.xml"/><Relationship Id="rId1" Type="http://schemas.microsoft.com/office/2011/relationships/chartStyle" Target="style450.xml"/></Relationships>
</file>

<file path=ppt/charts/_rels/chart4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0.xlsx"/><Relationship Id="rId2" Type="http://schemas.microsoft.com/office/2011/relationships/chartColorStyle" Target="colors451.xml"/><Relationship Id="rId1" Type="http://schemas.microsoft.com/office/2011/relationships/chartStyle" Target="style451.xml"/></Relationships>
</file>

<file path=ppt/charts/_rels/chart4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1.xlsx"/><Relationship Id="rId2" Type="http://schemas.microsoft.com/office/2011/relationships/chartColorStyle" Target="colors452.xml"/><Relationship Id="rId1" Type="http://schemas.microsoft.com/office/2011/relationships/chartStyle" Target="style452.xml"/></Relationships>
</file>

<file path=ppt/charts/_rels/chart4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2.xlsx"/><Relationship Id="rId2" Type="http://schemas.microsoft.com/office/2011/relationships/chartColorStyle" Target="colors453.xml"/><Relationship Id="rId1" Type="http://schemas.microsoft.com/office/2011/relationships/chartStyle" Target="style453.xml"/></Relationships>
</file>

<file path=ppt/charts/_rels/chart4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3.xlsx"/><Relationship Id="rId2" Type="http://schemas.microsoft.com/office/2011/relationships/chartColorStyle" Target="colors454.xml"/><Relationship Id="rId1" Type="http://schemas.microsoft.com/office/2011/relationships/chartStyle" Target="style454.xml"/></Relationships>
</file>

<file path=ppt/charts/_rels/chart4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4.xlsx"/><Relationship Id="rId2" Type="http://schemas.microsoft.com/office/2011/relationships/chartColorStyle" Target="colors455.xml"/><Relationship Id="rId1" Type="http://schemas.microsoft.com/office/2011/relationships/chartStyle" Target="style455.xml"/></Relationships>
</file>

<file path=ppt/charts/_rels/chart4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5.xlsx"/><Relationship Id="rId2" Type="http://schemas.microsoft.com/office/2011/relationships/chartColorStyle" Target="colors456.xml"/><Relationship Id="rId1" Type="http://schemas.microsoft.com/office/2011/relationships/chartStyle" Target="style456.xml"/></Relationships>
</file>

<file path=ppt/charts/_rels/chart4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6.xlsx"/><Relationship Id="rId2" Type="http://schemas.microsoft.com/office/2011/relationships/chartColorStyle" Target="colors457.xml"/><Relationship Id="rId1" Type="http://schemas.microsoft.com/office/2011/relationships/chartStyle" Target="style457.xml"/></Relationships>
</file>

<file path=ppt/charts/_rels/chart4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7.xlsx"/><Relationship Id="rId2" Type="http://schemas.microsoft.com/office/2011/relationships/chartColorStyle" Target="colors458.xml"/><Relationship Id="rId1" Type="http://schemas.microsoft.com/office/2011/relationships/chartStyle" Target="style458.xml"/></Relationships>
</file>

<file path=ppt/charts/_rels/chart4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8.xlsx"/><Relationship Id="rId2" Type="http://schemas.microsoft.com/office/2011/relationships/chartColorStyle" Target="colors459.xml"/><Relationship Id="rId1" Type="http://schemas.microsoft.com/office/2011/relationships/chartStyle" Target="style459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9.xlsx"/><Relationship Id="rId2" Type="http://schemas.microsoft.com/office/2011/relationships/chartColorStyle" Target="colors460.xml"/><Relationship Id="rId1" Type="http://schemas.microsoft.com/office/2011/relationships/chartStyle" Target="style460.xml"/></Relationships>
</file>

<file path=ppt/charts/_rels/chart4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0.xlsx"/><Relationship Id="rId2" Type="http://schemas.microsoft.com/office/2011/relationships/chartColorStyle" Target="colors461.xml"/><Relationship Id="rId1" Type="http://schemas.microsoft.com/office/2011/relationships/chartStyle" Target="style461.xml"/></Relationships>
</file>

<file path=ppt/charts/_rels/chart4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1.xlsx"/><Relationship Id="rId2" Type="http://schemas.microsoft.com/office/2011/relationships/chartColorStyle" Target="colors462.xml"/><Relationship Id="rId1" Type="http://schemas.microsoft.com/office/2011/relationships/chartStyle" Target="style462.xml"/></Relationships>
</file>

<file path=ppt/charts/_rels/chart4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2.xlsx"/><Relationship Id="rId2" Type="http://schemas.microsoft.com/office/2011/relationships/chartColorStyle" Target="colors463.xml"/><Relationship Id="rId1" Type="http://schemas.microsoft.com/office/2011/relationships/chartStyle" Target="style463.xml"/></Relationships>
</file>

<file path=ppt/charts/_rels/chart4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3.xlsx"/><Relationship Id="rId2" Type="http://schemas.microsoft.com/office/2011/relationships/chartColorStyle" Target="colors464.xml"/><Relationship Id="rId1" Type="http://schemas.microsoft.com/office/2011/relationships/chartStyle" Target="style464.xml"/></Relationships>
</file>

<file path=ppt/charts/_rels/chart4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4.xlsx"/><Relationship Id="rId2" Type="http://schemas.microsoft.com/office/2011/relationships/chartColorStyle" Target="colors465.xml"/><Relationship Id="rId1" Type="http://schemas.microsoft.com/office/2011/relationships/chartStyle" Target="style465.xml"/></Relationships>
</file>

<file path=ppt/charts/_rels/chart4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5.xlsx"/><Relationship Id="rId2" Type="http://schemas.microsoft.com/office/2011/relationships/chartColorStyle" Target="colors466.xml"/><Relationship Id="rId1" Type="http://schemas.microsoft.com/office/2011/relationships/chartStyle" Target="style466.xml"/></Relationships>
</file>

<file path=ppt/charts/_rels/chart4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6.xlsx"/><Relationship Id="rId2" Type="http://schemas.microsoft.com/office/2011/relationships/chartColorStyle" Target="colors467.xml"/><Relationship Id="rId1" Type="http://schemas.microsoft.com/office/2011/relationships/chartStyle" Target="style467.xml"/></Relationships>
</file>

<file path=ppt/charts/_rels/chart4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7.xlsx"/><Relationship Id="rId2" Type="http://schemas.microsoft.com/office/2011/relationships/chartColorStyle" Target="colors468.xml"/><Relationship Id="rId1" Type="http://schemas.microsoft.com/office/2011/relationships/chartStyle" Target="style468.xml"/></Relationships>
</file>

<file path=ppt/charts/_rels/chart4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8.xlsx"/><Relationship Id="rId2" Type="http://schemas.microsoft.com/office/2011/relationships/chartColorStyle" Target="colors469.xml"/><Relationship Id="rId1" Type="http://schemas.microsoft.com/office/2011/relationships/chartStyle" Target="style469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9.xlsx"/><Relationship Id="rId2" Type="http://schemas.microsoft.com/office/2011/relationships/chartColorStyle" Target="colors470.xml"/><Relationship Id="rId1" Type="http://schemas.microsoft.com/office/2011/relationships/chartStyle" Target="style470.xml"/></Relationships>
</file>

<file path=ppt/charts/_rels/chart4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0.xlsx"/><Relationship Id="rId2" Type="http://schemas.microsoft.com/office/2011/relationships/chartColorStyle" Target="colors471.xml"/><Relationship Id="rId1" Type="http://schemas.microsoft.com/office/2011/relationships/chartStyle" Target="style471.xml"/></Relationships>
</file>

<file path=ppt/charts/_rels/chart4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1.xlsx"/><Relationship Id="rId2" Type="http://schemas.microsoft.com/office/2011/relationships/chartColorStyle" Target="colors472.xml"/><Relationship Id="rId1" Type="http://schemas.microsoft.com/office/2011/relationships/chartStyle" Target="style472.xml"/></Relationships>
</file>

<file path=ppt/charts/_rels/chart4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2.xlsx"/><Relationship Id="rId2" Type="http://schemas.microsoft.com/office/2011/relationships/chartColorStyle" Target="colors473.xml"/><Relationship Id="rId1" Type="http://schemas.microsoft.com/office/2011/relationships/chartStyle" Target="style473.xml"/></Relationships>
</file>

<file path=ppt/charts/_rels/chart4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3.xlsx"/><Relationship Id="rId2" Type="http://schemas.microsoft.com/office/2011/relationships/chartColorStyle" Target="colors474.xml"/><Relationship Id="rId1" Type="http://schemas.microsoft.com/office/2011/relationships/chartStyle" Target="style474.xml"/></Relationships>
</file>

<file path=ppt/charts/_rels/chart4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4.xlsx"/><Relationship Id="rId2" Type="http://schemas.microsoft.com/office/2011/relationships/chartColorStyle" Target="colors475.xml"/><Relationship Id="rId1" Type="http://schemas.microsoft.com/office/2011/relationships/chartStyle" Target="style475.xml"/></Relationships>
</file>

<file path=ppt/charts/_rels/chart4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5.xlsx"/><Relationship Id="rId2" Type="http://schemas.microsoft.com/office/2011/relationships/chartColorStyle" Target="colors476.xml"/><Relationship Id="rId1" Type="http://schemas.microsoft.com/office/2011/relationships/chartStyle" Target="style476.xml"/></Relationships>
</file>

<file path=ppt/charts/_rels/chart4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6.xlsx"/><Relationship Id="rId2" Type="http://schemas.microsoft.com/office/2011/relationships/chartColorStyle" Target="colors477.xml"/><Relationship Id="rId1" Type="http://schemas.microsoft.com/office/2011/relationships/chartStyle" Target="style477.xml"/></Relationships>
</file>

<file path=ppt/charts/_rels/chart4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7.xlsx"/><Relationship Id="rId2" Type="http://schemas.microsoft.com/office/2011/relationships/chartColorStyle" Target="colors478.xml"/><Relationship Id="rId1" Type="http://schemas.microsoft.com/office/2011/relationships/chartStyle" Target="style478.xml"/></Relationships>
</file>

<file path=ppt/charts/_rels/chart4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8.xlsx"/><Relationship Id="rId2" Type="http://schemas.microsoft.com/office/2011/relationships/chartColorStyle" Target="colors479.xml"/><Relationship Id="rId1" Type="http://schemas.microsoft.com/office/2011/relationships/chartStyle" Target="style479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9.xlsx"/><Relationship Id="rId2" Type="http://schemas.microsoft.com/office/2011/relationships/chartColorStyle" Target="colors480.xml"/><Relationship Id="rId1" Type="http://schemas.microsoft.com/office/2011/relationships/chartStyle" Target="style480.xml"/></Relationships>
</file>

<file path=ppt/charts/_rels/chart4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0.xlsx"/><Relationship Id="rId2" Type="http://schemas.microsoft.com/office/2011/relationships/chartColorStyle" Target="colors481.xml"/><Relationship Id="rId1" Type="http://schemas.microsoft.com/office/2011/relationships/chartStyle" Target="style481.xml"/></Relationships>
</file>

<file path=ppt/charts/_rels/chart4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1.xlsx"/><Relationship Id="rId2" Type="http://schemas.microsoft.com/office/2011/relationships/chartColorStyle" Target="colors482.xml"/><Relationship Id="rId1" Type="http://schemas.microsoft.com/office/2011/relationships/chartStyle" Target="style482.xml"/></Relationships>
</file>

<file path=ppt/charts/_rels/chart4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2.xlsx"/><Relationship Id="rId2" Type="http://schemas.microsoft.com/office/2011/relationships/chartColorStyle" Target="colors483.xml"/><Relationship Id="rId1" Type="http://schemas.microsoft.com/office/2011/relationships/chartStyle" Target="style483.xml"/></Relationships>
</file>

<file path=ppt/charts/_rels/chart4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3.xlsx"/><Relationship Id="rId2" Type="http://schemas.microsoft.com/office/2011/relationships/chartColorStyle" Target="colors484.xml"/><Relationship Id="rId1" Type="http://schemas.microsoft.com/office/2011/relationships/chartStyle" Target="style484.xml"/></Relationships>
</file>

<file path=ppt/charts/_rels/chart4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4.xlsx"/><Relationship Id="rId2" Type="http://schemas.microsoft.com/office/2011/relationships/chartColorStyle" Target="colors485.xml"/><Relationship Id="rId1" Type="http://schemas.microsoft.com/office/2011/relationships/chartStyle" Target="style485.xml"/></Relationships>
</file>

<file path=ppt/charts/_rels/chart4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5.xlsx"/><Relationship Id="rId2" Type="http://schemas.microsoft.com/office/2011/relationships/chartColorStyle" Target="colors486.xml"/><Relationship Id="rId1" Type="http://schemas.microsoft.com/office/2011/relationships/chartStyle" Target="style486.xml"/></Relationships>
</file>

<file path=ppt/charts/_rels/chart4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6.xlsx"/><Relationship Id="rId2" Type="http://schemas.microsoft.com/office/2011/relationships/chartColorStyle" Target="colors487.xml"/><Relationship Id="rId1" Type="http://schemas.microsoft.com/office/2011/relationships/chartStyle" Target="style487.xml"/></Relationships>
</file>

<file path=ppt/charts/_rels/chart4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7.xlsx"/><Relationship Id="rId2" Type="http://schemas.microsoft.com/office/2011/relationships/chartColorStyle" Target="colors488.xml"/><Relationship Id="rId1" Type="http://schemas.microsoft.com/office/2011/relationships/chartStyle" Target="style488.xml"/></Relationships>
</file>

<file path=ppt/charts/_rels/chart4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8.xlsx"/><Relationship Id="rId2" Type="http://schemas.microsoft.com/office/2011/relationships/chartColorStyle" Target="colors489.xml"/><Relationship Id="rId1" Type="http://schemas.microsoft.com/office/2011/relationships/chartStyle" Target="style489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4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9.xlsx"/><Relationship Id="rId2" Type="http://schemas.microsoft.com/office/2011/relationships/chartColorStyle" Target="colors490.xml"/><Relationship Id="rId1" Type="http://schemas.microsoft.com/office/2011/relationships/chartStyle" Target="style490.xml"/></Relationships>
</file>

<file path=ppt/charts/_rels/chart4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0.xlsx"/><Relationship Id="rId2" Type="http://schemas.microsoft.com/office/2011/relationships/chartColorStyle" Target="colors491.xml"/><Relationship Id="rId1" Type="http://schemas.microsoft.com/office/2011/relationships/chartStyle" Target="style491.xml"/></Relationships>
</file>

<file path=ppt/charts/_rels/chart4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1.xlsx"/><Relationship Id="rId2" Type="http://schemas.microsoft.com/office/2011/relationships/chartColorStyle" Target="colors492.xml"/><Relationship Id="rId1" Type="http://schemas.microsoft.com/office/2011/relationships/chartStyle" Target="style492.xml"/></Relationships>
</file>

<file path=ppt/charts/_rels/chart4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2.xlsx"/><Relationship Id="rId2" Type="http://schemas.microsoft.com/office/2011/relationships/chartColorStyle" Target="colors493.xml"/><Relationship Id="rId1" Type="http://schemas.microsoft.com/office/2011/relationships/chartStyle" Target="style493.xml"/></Relationships>
</file>

<file path=ppt/charts/_rels/chart4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3.xlsx"/><Relationship Id="rId2" Type="http://schemas.microsoft.com/office/2011/relationships/chartColorStyle" Target="colors494.xml"/><Relationship Id="rId1" Type="http://schemas.microsoft.com/office/2011/relationships/chartStyle" Target="style494.xml"/></Relationships>
</file>

<file path=ppt/charts/_rels/chart4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4.xlsx"/><Relationship Id="rId2" Type="http://schemas.microsoft.com/office/2011/relationships/chartColorStyle" Target="colors495.xml"/><Relationship Id="rId1" Type="http://schemas.microsoft.com/office/2011/relationships/chartStyle" Target="style495.xml"/></Relationships>
</file>

<file path=ppt/charts/_rels/chart4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5.xlsx"/><Relationship Id="rId2" Type="http://schemas.microsoft.com/office/2011/relationships/chartColorStyle" Target="colors496.xml"/><Relationship Id="rId1" Type="http://schemas.microsoft.com/office/2011/relationships/chartStyle" Target="style496.xml"/></Relationships>
</file>

<file path=ppt/charts/_rels/chart4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6.xlsx"/><Relationship Id="rId2" Type="http://schemas.microsoft.com/office/2011/relationships/chartColorStyle" Target="colors497.xml"/><Relationship Id="rId1" Type="http://schemas.microsoft.com/office/2011/relationships/chartStyle" Target="style497.xml"/></Relationships>
</file>

<file path=ppt/charts/_rels/chart4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7.xlsx"/><Relationship Id="rId2" Type="http://schemas.microsoft.com/office/2011/relationships/chartColorStyle" Target="colors498.xml"/><Relationship Id="rId1" Type="http://schemas.microsoft.com/office/2011/relationships/chartStyle" Target="style498.xml"/></Relationships>
</file>

<file path=ppt/charts/_rels/chart4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8.xlsx"/><Relationship Id="rId2" Type="http://schemas.microsoft.com/office/2011/relationships/chartColorStyle" Target="colors499.xml"/><Relationship Id="rId1" Type="http://schemas.microsoft.com/office/2011/relationships/chartStyle" Target="style49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9.xlsx"/><Relationship Id="rId2" Type="http://schemas.microsoft.com/office/2011/relationships/chartColorStyle" Target="colors500.xml"/><Relationship Id="rId1" Type="http://schemas.microsoft.com/office/2011/relationships/chartStyle" Target="style500.xml"/></Relationships>
</file>

<file path=ppt/charts/_rels/chart5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0.xlsx"/><Relationship Id="rId2" Type="http://schemas.microsoft.com/office/2011/relationships/chartColorStyle" Target="colors501.xml"/><Relationship Id="rId1" Type="http://schemas.microsoft.com/office/2011/relationships/chartStyle" Target="style501.xml"/></Relationships>
</file>

<file path=ppt/charts/_rels/chart5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1.xlsx"/><Relationship Id="rId2" Type="http://schemas.microsoft.com/office/2011/relationships/chartColorStyle" Target="colors502.xml"/><Relationship Id="rId1" Type="http://schemas.microsoft.com/office/2011/relationships/chartStyle" Target="style502.xml"/></Relationships>
</file>

<file path=ppt/charts/_rels/chart5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2.xlsx"/><Relationship Id="rId2" Type="http://schemas.microsoft.com/office/2011/relationships/chartColorStyle" Target="colors503.xml"/><Relationship Id="rId1" Type="http://schemas.microsoft.com/office/2011/relationships/chartStyle" Target="style503.xml"/></Relationships>
</file>

<file path=ppt/charts/_rels/chart5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3.xlsx"/><Relationship Id="rId2" Type="http://schemas.microsoft.com/office/2011/relationships/chartColorStyle" Target="colors504.xml"/><Relationship Id="rId1" Type="http://schemas.microsoft.com/office/2011/relationships/chartStyle" Target="style504.xml"/></Relationships>
</file>

<file path=ppt/charts/_rels/chart5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4.xlsx"/><Relationship Id="rId2" Type="http://schemas.microsoft.com/office/2011/relationships/chartColorStyle" Target="colors505.xml"/><Relationship Id="rId1" Type="http://schemas.microsoft.com/office/2011/relationships/chartStyle" Target="style505.xml"/></Relationships>
</file>

<file path=ppt/charts/_rels/chart5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5.xlsx"/><Relationship Id="rId2" Type="http://schemas.microsoft.com/office/2011/relationships/chartColorStyle" Target="colors506.xml"/><Relationship Id="rId1" Type="http://schemas.microsoft.com/office/2011/relationships/chartStyle" Target="style506.xml"/></Relationships>
</file>

<file path=ppt/charts/_rels/chart5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6.xlsx"/><Relationship Id="rId2" Type="http://schemas.microsoft.com/office/2011/relationships/chartColorStyle" Target="colors507.xml"/><Relationship Id="rId1" Type="http://schemas.microsoft.com/office/2011/relationships/chartStyle" Target="style507.xml"/></Relationships>
</file>

<file path=ppt/charts/_rels/chart5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7.xlsx"/><Relationship Id="rId2" Type="http://schemas.microsoft.com/office/2011/relationships/chartColorStyle" Target="colors508.xml"/><Relationship Id="rId1" Type="http://schemas.microsoft.com/office/2011/relationships/chartStyle" Target="style508.xml"/></Relationships>
</file>

<file path=ppt/charts/_rels/chart5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8.xlsx"/><Relationship Id="rId2" Type="http://schemas.microsoft.com/office/2011/relationships/chartColorStyle" Target="colors509.xml"/><Relationship Id="rId1" Type="http://schemas.microsoft.com/office/2011/relationships/chartStyle" Target="style50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9.xlsx"/><Relationship Id="rId2" Type="http://schemas.microsoft.com/office/2011/relationships/chartColorStyle" Target="colors510.xml"/><Relationship Id="rId1" Type="http://schemas.microsoft.com/office/2011/relationships/chartStyle" Target="style510.xml"/></Relationships>
</file>

<file path=ppt/charts/_rels/chart5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0.xlsx"/><Relationship Id="rId2" Type="http://schemas.microsoft.com/office/2011/relationships/chartColorStyle" Target="colors511.xml"/><Relationship Id="rId1" Type="http://schemas.microsoft.com/office/2011/relationships/chartStyle" Target="style511.xml"/></Relationships>
</file>

<file path=ppt/charts/_rels/chart5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1.xlsx"/><Relationship Id="rId2" Type="http://schemas.microsoft.com/office/2011/relationships/chartColorStyle" Target="colors512.xml"/><Relationship Id="rId1" Type="http://schemas.microsoft.com/office/2011/relationships/chartStyle" Target="style512.xml"/></Relationships>
</file>

<file path=ppt/charts/_rels/chart5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2.xlsx"/><Relationship Id="rId2" Type="http://schemas.microsoft.com/office/2011/relationships/chartColorStyle" Target="colors513.xml"/><Relationship Id="rId1" Type="http://schemas.microsoft.com/office/2011/relationships/chartStyle" Target="style513.xml"/></Relationships>
</file>

<file path=ppt/charts/_rels/chart5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3.xlsx"/><Relationship Id="rId2" Type="http://schemas.microsoft.com/office/2011/relationships/chartColorStyle" Target="colors514.xml"/><Relationship Id="rId1" Type="http://schemas.microsoft.com/office/2011/relationships/chartStyle" Target="style514.xml"/></Relationships>
</file>

<file path=ppt/charts/_rels/chart5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4.xlsx"/><Relationship Id="rId2" Type="http://schemas.microsoft.com/office/2011/relationships/chartColorStyle" Target="colors515.xml"/><Relationship Id="rId1" Type="http://schemas.microsoft.com/office/2011/relationships/chartStyle" Target="style515.xml"/></Relationships>
</file>

<file path=ppt/charts/_rels/chart5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5.xlsx"/><Relationship Id="rId2" Type="http://schemas.microsoft.com/office/2011/relationships/chartColorStyle" Target="colors516.xml"/><Relationship Id="rId1" Type="http://schemas.microsoft.com/office/2011/relationships/chartStyle" Target="style516.xml"/></Relationships>
</file>

<file path=ppt/charts/_rels/chart5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6.xlsx"/><Relationship Id="rId2" Type="http://schemas.microsoft.com/office/2011/relationships/chartColorStyle" Target="colors517.xml"/><Relationship Id="rId1" Type="http://schemas.microsoft.com/office/2011/relationships/chartStyle" Target="style517.xml"/></Relationships>
</file>

<file path=ppt/charts/_rels/chart5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7.xlsx"/><Relationship Id="rId2" Type="http://schemas.microsoft.com/office/2011/relationships/chartColorStyle" Target="colors518.xml"/><Relationship Id="rId1" Type="http://schemas.microsoft.com/office/2011/relationships/chartStyle" Target="style518.xml"/></Relationships>
</file>

<file path=ppt/charts/_rels/chart5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8.xlsx"/><Relationship Id="rId2" Type="http://schemas.microsoft.com/office/2011/relationships/chartColorStyle" Target="colors519.xml"/><Relationship Id="rId1" Type="http://schemas.microsoft.com/office/2011/relationships/chartStyle" Target="style51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9.xlsx"/><Relationship Id="rId2" Type="http://schemas.microsoft.com/office/2011/relationships/chartColorStyle" Target="colors520.xml"/><Relationship Id="rId1" Type="http://schemas.microsoft.com/office/2011/relationships/chartStyle" Target="style520.xml"/></Relationships>
</file>

<file path=ppt/charts/_rels/chart5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0.xlsx"/><Relationship Id="rId2" Type="http://schemas.microsoft.com/office/2011/relationships/chartColorStyle" Target="colors521.xml"/><Relationship Id="rId1" Type="http://schemas.microsoft.com/office/2011/relationships/chartStyle" Target="style521.xml"/></Relationships>
</file>

<file path=ppt/charts/_rels/chart5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1.xlsx"/><Relationship Id="rId2" Type="http://schemas.microsoft.com/office/2011/relationships/chartColorStyle" Target="colors522.xml"/><Relationship Id="rId1" Type="http://schemas.microsoft.com/office/2011/relationships/chartStyle" Target="style522.xml"/></Relationships>
</file>

<file path=ppt/charts/_rels/chart5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2.xlsx"/><Relationship Id="rId2" Type="http://schemas.microsoft.com/office/2011/relationships/chartColorStyle" Target="colors523.xml"/><Relationship Id="rId1" Type="http://schemas.microsoft.com/office/2011/relationships/chartStyle" Target="style523.xml"/></Relationships>
</file>

<file path=ppt/charts/_rels/chart5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3.xlsx"/><Relationship Id="rId2" Type="http://schemas.microsoft.com/office/2011/relationships/chartColorStyle" Target="colors524.xml"/><Relationship Id="rId1" Type="http://schemas.microsoft.com/office/2011/relationships/chartStyle" Target="style524.xml"/></Relationships>
</file>

<file path=ppt/charts/_rels/chart5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4.xlsx"/><Relationship Id="rId2" Type="http://schemas.microsoft.com/office/2011/relationships/chartColorStyle" Target="colors525.xml"/><Relationship Id="rId1" Type="http://schemas.microsoft.com/office/2011/relationships/chartStyle" Target="style525.xml"/></Relationships>
</file>

<file path=ppt/charts/_rels/chart5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5.xlsx"/><Relationship Id="rId2" Type="http://schemas.microsoft.com/office/2011/relationships/chartColorStyle" Target="colors526.xml"/><Relationship Id="rId1" Type="http://schemas.microsoft.com/office/2011/relationships/chartStyle" Target="style526.xml"/></Relationships>
</file>

<file path=ppt/charts/_rels/chart5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6.xlsx"/><Relationship Id="rId2" Type="http://schemas.microsoft.com/office/2011/relationships/chartColorStyle" Target="colors527.xml"/><Relationship Id="rId1" Type="http://schemas.microsoft.com/office/2011/relationships/chartStyle" Target="style527.xml"/></Relationships>
</file>

<file path=ppt/charts/_rels/chart5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7.xlsx"/><Relationship Id="rId2" Type="http://schemas.microsoft.com/office/2011/relationships/chartColorStyle" Target="colors528.xml"/><Relationship Id="rId1" Type="http://schemas.microsoft.com/office/2011/relationships/chartStyle" Target="style528.xml"/></Relationships>
</file>

<file path=ppt/charts/_rels/chart5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8.xlsx"/><Relationship Id="rId2" Type="http://schemas.microsoft.com/office/2011/relationships/chartColorStyle" Target="colors529.xml"/><Relationship Id="rId1" Type="http://schemas.microsoft.com/office/2011/relationships/chartStyle" Target="style529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9.xlsx"/><Relationship Id="rId2" Type="http://schemas.microsoft.com/office/2011/relationships/chartColorStyle" Target="colors530.xml"/><Relationship Id="rId1" Type="http://schemas.microsoft.com/office/2011/relationships/chartStyle" Target="style530.xml"/></Relationships>
</file>

<file path=ppt/charts/_rels/chart5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0.xlsx"/><Relationship Id="rId2" Type="http://schemas.microsoft.com/office/2011/relationships/chartColorStyle" Target="colors531.xml"/><Relationship Id="rId1" Type="http://schemas.microsoft.com/office/2011/relationships/chartStyle" Target="style531.xml"/></Relationships>
</file>

<file path=ppt/charts/_rels/chart5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1.xlsx"/><Relationship Id="rId2" Type="http://schemas.microsoft.com/office/2011/relationships/chartColorStyle" Target="colors532.xml"/><Relationship Id="rId1" Type="http://schemas.microsoft.com/office/2011/relationships/chartStyle" Target="style532.xml"/></Relationships>
</file>

<file path=ppt/charts/_rels/chart5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2.xlsx"/><Relationship Id="rId2" Type="http://schemas.microsoft.com/office/2011/relationships/chartColorStyle" Target="colors533.xml"/><Relationship Id="rId1" Type="http://schemas.microsoft.com/office/2011/relationships/chartStyle" Target="style533.xml"/></Relationships>
</file>

<file path=ppt/charts/_rels/chart5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3.xlsx"/><Relationship Id="rId2" Type="http://schemas.microsoft.com/office/2011/relationships/chartColorStyle" Target="colors534.xml"/><Relationship Id="rId1" Type="http://schemas.microsoft.com/office/2011/relationships/chartStyle" Target="style534.xml"/></Relationships>
</file>

<file path=ppt/charts/_rels/chart5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4.xlsx"/><Relationship Id="rId2" Type="http://schemas.microsoft.com/office/2011/relationships/chartColorStyle" Target="colors535.xml"/><Relationship Id="rId1" Type="http://schemas.microsoft.com/office/2011/relationships/chartStyle" Target="style535.xml"/></Relationships>
</file>

<file path=ppt/charts/_rels/chart5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5.xlsx"/><Relationship Id="rId2" Type="http://schemas.microsoft.com/office/2011/relationships/chartColorStyle" Target="colors536.xml"/><Relationship Id="rId1" Type="http://schemas.microsoft.com/office/2011/relationships/chartStyle" Target="style536.xml"/></Relationships>
</file>

<file path=ppt/charts/_rels/chart5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6.xlsx"/><Relationship Id="rId2" Type="http://schemas.microsoft.com/office/2011/relationships/chartColorStyle" Target="colors537.xml"/><Relationship Id="rId1" Type="http://schemas.microsoft.com/office/2011/relationships/chartStyle" Target="style537.xml"/></Relationships>
</file>

<file path=ppt/charts/_rels/chart5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7.xlsx"/><Relationship Id="rId2" Type="http://schemas.microsoft.com/office/2011/relationships/chartColorStyle" Target="colors538.xml"/><Relationship Id="rId1" Type="http://schemas.microsoft.com/office/2011/relationships/chartStyle" Target="style538.xml"/></Relationships>
</file>

<file path=ppt/charts/_rels/chart5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8.xlsx"/><Relationship Id="rId2" Type="http://schemas.microsoft.com/office/2011/relationships/chartColorStyle" Target="colors539.xml"/><Relationship Id="rId1" Type="http://schemas.microsoft.com/office/2011/relationships/chartStyle" Target="style539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9.xlsx"/><Relationship Id="rId2" Type="http://schemas.microsoft.com/office/2011/relationships/chartColorStyle" Target="colors540.xml"/><Relationship Id="rId1" Type="http://schemas.microsoft.com/office/2011/relationships/chartStyle" Target="style540.xml"/></Relationships>
</file>

<file path=ppt/charts/_rels/chart5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0.xlsx"/><Relationship Id="rId2" Type="http://schemas.microsoft.com/office/2011/relationships/chartColorStyle" Target="colors541.xml"/><Relationship Id="rId1" Type="http://schemas.microsoft.com/office/2011/relationships/chartStyle" Target="style541.xml"/></Relationships>
</file>

<file path=ppt/charts/_rels/chart5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1.xlsx"/><Relationship Id="rId2" Type="http://schemas.microsoft.com/office/2011/relationships/chartColorStyle" Target="colors542.xml"/><Relationship Id="rId1" Type="http://schemas.microsoft.com/office/2011/relationships/chartStyle" Target="style542.xml"/></Relationships>
</file>

<file path=ppt/charts/_rels/chart5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2.xlsx"/><Relationship Id="rId2" Type="http://schemas.microsoft.com/office/2011/relationships/chartColorStyle" Target="colors543.xml"/><Relationship Id="rId1" Type="http://schemas.microsoft.com/office/2011/relationships/chartStyle" Target="style543.xml"/></Relationships>
</file>

<file path=ppt/charts/_rels/chart5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3.xlsx"/><Relationship Id="rId2" Type="http://schemas.microsoft.com/office/2011/relationships/chartColorStyle" Target="colors544.xml"/><Relationship Id="rId1" Type="http://schemas.microsoft.com/office/2011/relationships/chartStyle" Target="style544.xml"/></Relationships>
</file>

<file path=ppt/charts/_rels/chart5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4.xlsx"/><Relationship Id="rId2" Type="http://schemas.microsoft.com/office/2011/relationships/chartColorStyle" Target="colors545.xml"/><Relationship Id="rId1" Type="http://schemas.microsoft.com/office/2011/relationships/chartStyle" Target="style545.xml"/></Relationships>
</file>

<file path=ppt/charts/_rels/chart5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5.xlsx"/><Relationship Id="rId2" Type="http://schemas.microsoft.com/office/2011/relationships/chartColorStyle" Target="colors546.xml"/><Relationship Id="rId1" Type="http://schemas.microsoft.com/office/2011/relationships/chartStyle" Target="style546.xml"/></Relationships>
</file>

<file path=ppt/charts/_rels/chart5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6.xlsx"/><Relationship Id="rId2" Type="http://schemas.microsoft.com/office/2011/relationships/chartColorStyle" Target="colors547.xml"/><Relationship Id="rId1" Type="http://schemas.microsoft.com/office/2011/relationships/chartStyle" Target="style547.xml"/></Relationships>
</file>

<file path=ppt/charts/_rels/chart5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7.xlsx"/><Relationship Id="rId2" Type="http://schemas.microsoft.com/office/2011/relationships/chartColorStyle" Target="colors548.xml"/><Relationship Id="rId1" Type="http://schemas.microsoft.com/office/2011/relationships/chartStyle" Target="style548.xml"/></Relationships>
</file>

<file path=ppt/charts/_rels/chart5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8.xlsx"/><Relationship Id="rId2" Type="http://schemas.microsoft.com/office/2011/relationships/chartColorStyle" Target="colors549.xml"/><Relationship Id="rId1" Type="http://schemas.microsoft.com/office/2011/relationships/chartStyle" Target="style549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9.xlsx"/><Relationship Id="rId2" Type="http://schemas.microsoft.com/office/2011/relationships/chartColorStyle" Target="colors550.xml"/><Relationship Id="rId1" Type="http://schemas.microsoft.com/office/2011/relationships/chartStyle" Target="style550.xml"/></Relationships>
</file>

<file path=ppt/charts/_rels/chart5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0.xlsx"/><Relationship Id="rId2" Type="http://schemas.microsoft.com/office/2011/relationships/chartColorStyle" Target="colors551.xml"/><Relationship Id="rId1" Type="http://schemas.microsoft.com/office/2011/relationships/chartStyle" Target="style551.xml"/></Relationships>
</file>

<file path=ppt/charts/_rels/chart5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1.xlsx"/><Relationship Id="rId2" Type="http://schemas.microsoft.com/office/2011/relationships/chartColorStyle" Target="colors552.xml"/><Relationship Id="rId1" Type="http://schemas.microsoft.com/office/2011/relationships/chartStyle" Target="style552.xml"/></Relationships>
</file>

<file path=ppt/charts/_rels/chart5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2.xlsx"/><Relationship Id="rId2" Type="http://schemas.microsoft.com/office/2011/relationships/chartColorStyle" Target="colors553.xml"/><Relationship Id="rId1" Type="http://schemas.microsoft.com/office/2011/relationships/chartStyle" Target="style553.xml"/></Relationships>
</file>

<file path=ppt/charts/_rels/chart5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3.xlsx"/><Relationship Id="rId2" Type="http://schemas.microsoft.com/office/2011/relationships/chartColorStyle" Target="colors554.xml"/><Relationship Id="rId1" Type="http://schemas.microsoft.com/office/2011/relationships/chartStyle" Target="style554.xml"/></Relationships>
</file>

<file path=ppt/charts/_rels/chart5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4.xlsx"/><Relationship Id="rId2" Type="http://schemas.microsoft.com/office/2011/relationships/chartColorStyle" Target="colors555.xml"/><Relationship Id="rId1" Type="http://schemas.microsoft.com/office/2011/relationships/chartStyle" Target="style555.xml"/></Relationships>
</file>

<file path=ppt/charts/_rels/chart5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556.xml"/><Relationship Id="rId1" Type="http://schemas.microsoft.com/office/2011/relationships/chartStyle" Target="style556.xml"/></Relationships>
</file>

<file path=ppt/charts/_rels/chart5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6.xlsx"/><Relationship Id="rId2" Type="http://schemas.microsoft.com/office/2011/relationships/chartColorStyle" Target="colors557.xml"/><Relationship Id="rId1" Type="http://schemas.microsoft.com/office/2011/relationships/chartStyle" Target="style557.xml"/></Relationships>
</file>

<file path=ppt/charts/_rels/chart5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7.xlsx"/><Relationship Id="rId2" Type="http://schemas.microsoft.com/office/2011/relationships/chartColorStyle" Target="colors558.xml"/><Relationship Id="rId1" Type="http://schemas.microsoft.com/office/2011/relationships/chartStyle" Target="style558.xml"/></Relationships>
</file>

<file path=ppt/charts/_rels/chart5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8.xlsx"/><Relationship Id="rId2" Type="http://schemas.microsoft.com/office/2011/relationships/chartColorStyle" Target="colors559.xml"/><Relationship Id="rId1" Type="http://schemas.microsoft.com/office/2011/relationships/chartStyle" Target="style559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9.xlsx"/><Relationship Id="rId2" Type="http://schemas.microsoft.com/office/2011/relationships/chartColorStyle" Target="colors560.xml"/><Relationship Id="rId1" Type="http://schemas.microsoft.com/office/2011/relationships/chartStyle" Target="style560.xml"/></Relationships>
</file>

<file path=ppt/charts/_rels/chart5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0.xlsx"/><Relationship Id="rId2" Type="http://schemas.microsoft.com/office/2011/relationships/chartColorStyle" Target="colors561.xml"/><Relationship Id="rId1" Type="http://schemas.microsoft.com/office/2011/relationships/chartStyle" Target="style561.xml"/></Relationships>
</file>

<file path=ppt/charts/_rels/chart5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1.xlsx"/><Relationship Id="rId2" Type="http://schemas.microsoft.com/office/2011/relationships/chartColorStyle" Target="colors562.xml"/><Relationship Id="rId1" Type="http://schemas.microsoft.com/office/2011/relationships/chartStyle" Target="style562.xml"/></Relationships>
</file>

<file path=ppt/charts/_rels/chart5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2.xlsx"/><Relationship Id="rId2" Type="http://schemas.microsoft.com/office/2011/relationships/chartColorStyle" Target="colors563.xml"/><Relationship Id="rId1" Type="http://schemas.microsoft.com/office/2011/relationships/chartStyle" Target="style563.xml"/></Relationships>
</file>

<file path=ppt/charts/_rels/chart5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3.xlsx"/><Relationship Id="rId2" Type="http://schemas.microsoft.com/office/2011/relationships/chartColorStyle" Target="colors564.xml"/><Relationship Id="rId1" Type="http://schemas.microsoft.com/office/2011/relationships/chartStyle" Target="style564.xml"/></Relationships>
</file>

<file path=ppt/charts/_rels/chart5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4.xlsx"/><Relationship Id="rId2" Type="http://schemas.microsoft.com/office/2011/relationships/chartColorStyle" Target="colors565.xml"/><Relationship Id="rId1" Type="http://schemas.microsoft.com/office/2011/relationships/chartStyle" Target="style565.xml"/></Relationships>
</file>

<file path=ppt/charts/_rels/chart5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5.xlsx"/><Relationship Id="rId2" Type="http://schemas.microsoft.com/office/2011/relationships/chartColorStyle" Target="colors566.xml"/><Relationship Id="rId1" Type="http://schemas.microsoft.com/office/2011/relationships/chartStyle" Target="style566.xml"/></Relationships>
</file>

<file path=ppt/charts/_rels/chart5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6.xlsx"/><Relationship Id="rId2" Type="http://schemas.microsoft.com/office/2011/relationships/chartColorStyle" Target="colors567.xml"/><Relationship Id="rId1" Type="http://schemas.microsoft.com/office/2011/relationships/chartStyle" Target="style567.xml"/></Relationships>
</file>

<file path=ppt/charts/_rels/chart5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7.xlsx"/><Relationship Id="rId2" Type="http://schemas.microsoft.com/office/2011/relationships/chartColorStyle" Target="colors568.xml"/><Relationship Id="rId1" Type="http://schemas.microsoft.com/office/2011/relationships/chartStyle" Target="style568.xml"/></Relationships>
</file>

<file path=ppt/charts/_rels/chart5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8.xlsx"/><Relationship Id="rId2" Type="http://schemas.microsoft.com/office/2011/relationships/chartColorStyle" Target="colors569.xml"/><Relationship Id="rId1" Type="http://schemas.microsoft.com/office/2011/relationships/chartStyle" Target="style569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9.xlsx"/><Relationship Id="rId2" Type="http://schemas.microsoft.com/office/2011/relationships/chartColorStyle" Target="colors570.xml"/><Relationship Id="rId1" Type="http://schemas.microsoft.com/office/2011/relationships/chartStyle" Target="style570.xml"/></Relationships>
</file>

<file path=ppt/charts/_rels/chart5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0.xlsx"/><Relationship Id="rId2" Type="http://schemas.microsoft.com/office/2011/relationships/chartColorStyle" Target="colors571.xml"/><Relationship Id="rId1" Type="http://schemas.microsoft.com/office/2011/relationships/chartStyle" Target="style571.xml"/></Relationships>
</file>

<file path=ppt/charts/_rels/chart5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1.xlsx"/><Relationship Id="rId2" Type="http://schemas.microsoft.com/office/2011/relationships/chartColorStyle" Target="colors572.xml"/><Relationship Id="rId1" Type="http://schemas.microsoft.com/office/2011/relationships/chartStyle" Target="style572.xml"/></Relationships>
</file>

<file path=ppt/charts/_rels/chart5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2.xlsx"/><Relationship Id="rId2" Type="http://schemas.microsoft.com/office/2011/relationships/chartColorStyle" Target="colors573.xml"/><Relationship Id="rId1" Type="http://schemas.microsoft.com/office/2011/relationships/chartStyle" Target="style573.xml"/></Relationships>
</file>

<file path=ppt/charts/_rels/chart5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3.xlsx"/><Relationship Id="rId2" Type="http://schemas.microsoft.com/office/2011/relationships/chartColorStyle" Target="colors574.xml"/><Relationship Id="rId1" Type="http://schemas.microsoft.com/office/2011/relationships/chartStyle" Target="style574.xml"/></Relationships>
</file>

<file path=ppt/charts/_rels/chart5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4.xlsx"/><Relationship Id="rId2" Type="http://schemas.microsoft.com/office/2011/relationships/chartColorStyle" Target="colors575.xml"/><Relationship Id="rId1" Type="http://schemas.microsoft.com/office/2011/relationships/chartStyle" Target="style575.xml"/></Relationships>
</file>

<file path=ppt/charts/_rels/chart5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5.xlsx"/><Relationship Id="rId2" Type="http://schemas.microsoft.com/office/2011/relationships/chartColorStyle" Target="colors576.xml"/><Relationship Id="rId1" Type="http://schemas.microsoft.com/office/2011/relationships/chartStyle" Target="style576.xml"/></Relationships>
</file>

<file path=ppt/charts/_rels/chart5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6.xlsx"/><Relationship Id="rId2" Type="http://schemas.microsoft.com/office/2011/relationships/chartColorStyle" Target="colors577.xml"/><Relationship Id="rId1" Type="http://schemas.microsoft.com/office/2011/relationships/chartStyle" Target="style577.xml"/></Relationships>
</file>

<file path=ppt/charts/_rels/chart5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7.xlsx"/><Relationship Id="rId2" Type="http://schemas.microsoft.com/office/2011/relationships/chartColorStyle" Target="colors578.xml"/><Relationship Id="rId1" Type="http://schemas.microsoft.com/office/2011/relationships/chartStyle" Target="style578.xml"/></Relationships>
</file>

<file path=ppt/charts/_rels/chart5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8.xlsx"/><Relationship Id="rId2" Type="http://schemas.microsoft.com/office/2011/relationships/chartColorStyle" Target="colors579.xml"/><Relationship Id="rId1" Type="http://schemas.microsoft.com/office/2011/relationships/chartStyle" Target="style579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9.xlsx"/><Relationship Id="rId2" Type="http://schemas.microsoft.com/office/2011/relationships/chartColorStyle" Target="colors580.xml"/><Relationship Id="rId1" Type="http://schemas.microsoft.com/office/2011/relationships/chartStyle" Target="style580.xml"/></Relationships>
</file>

<file path=ppt/charts/_rels/chart5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0.xlsx"/><Relationship Id="rId2" Type="http://schemas.microsoft.com/office/2011/relationships/chartColorStyle" Target="colors581.xml"/><Relationship Id="rId1" Type="http://schemas.microsoft.com/office/2011/relationships/chartStyle" Target="style581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709-42A0-BE17-2AAF17E0AC1A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709-42A0-BE17-2AAF17E0AC1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0.38</c:v>
                </c:pt>
                <c:pt idx="1">
                  <c:v>0.54</c:v>
                </c:pt>
                <c:pt idx="2">
                  <c:v>0.28000000000000003</c:v>
                </c:pt>
                <c:pt idx="3">
                  <c:v>0.28999999999999998</c:v>
                </c:pt>
                <c:pt idx="4">
                  <c:v>0.45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0.37</c:v>
                </c:pt>
                <c:pt idx="1">
                  <c:v>0.47</c:v>
                </c:pt>
                <c:pt idx="2">
                  <c:v>0.27</c:v>
                </c:pt>
                <c:pt idx="3">
                  <c:v>0.31</c:v>
                </c:pt>
                <c:pt idx="4">
                  <c:v>0.34</c:v>
                </c:pt>
                <c:pt idx="5">
                  <c:v>0.1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0.37</c:v>
                </c:pt>
                <c:pt idx="1">
                  <c:v>0.38</c:v>
                </c:pt>
                <c:pt idx="2">
                  <c:v>0.26</c:v>
                </c:pt>
                <c:pt idx="3">
                  <c:v>0.24</c:v>
                </c:pt>
                <c:pt idx="4">
                  <c:v>0.26</c:v>
                </c:pt>
                <c:pt idx="5">
                  <c:v>0.08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0.45</c:v>
                </c:pt>
                <c:pt idx="1">
                  <c:v>0.4</c:v>
                </c:pt>
                <c:pt idx="2">
                  <c:v>0.26</c:v>
                </c:pt>
                <c:pt idx="3">
                  <c:v>0.28000000000000003</c:v>
                </c:pt>
                <c:pt idx="4">
                  <c:v>0.33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383019008"/>
        <c:axId val="383025280"/>
      </c:barChart>
      <c:catAx>
        <c:axId val="383019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3025280"/>
        <c:crosses val="autoZero"/>
        <c:auto val="1"/>
        <c:lblAlgn val="ctr"/>
        <c:lblOffset val="100"/>
        <c:tickMarkSkip val="1"/>
        <c:noMultiLvlLbl val="0"/>
      </c:catAx>
      <c:valAx>
        <c:axId val="38302528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830190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2D6-45F7-A8AB-E95230D420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0.87</c:v>
                </c:pt>
                <c:pt idx="1">
                  <c:v>0.36</c:v>
                </c:pt>
                <c:pt idx="2">
                  <c:v>0.32</c:v>
                </c:pt>
                <c:pt idx="3">
                  <c:v>0.16</c:v>
                </c:pt>
                <c:pt idx="4">
                  <c:v>0.16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90200"/>
        <c:axId val="417617128"/>
      </c:barChart>
      <c:catAx>
        <c:axId val="429490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617128"/>
        <c:crosses val="autoZero"/>
        <c:auto val="1"/>
        <c:lblAlgn val="ctr"/>
        <c:lblOffset val="100"/>
        <c:noMultiLvlLbl val="0"/>
      </c:catAx>
      <c:valAx>
        <c:axId val="417617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94902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69744"/>
        <c:axId val="549071312"/>
      </c:barChart>
      <c:catAx>
        <c:axId val="5490697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9071312"/>
        <c:crosses val="autoZero"/>
        <c:auto val="1"/>
        <c:lblAlgn val="ctr"/>
        <c:lblOffset val="100"/>
        <c:noMultiLvlLbl val="0"/>
      </c:catAx>
      <c:valAx>
        <c:axId val="5490713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9069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C4F-4FF9-83E2-B913EFA6E3B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0.2</c:v>
                </c:pt>
                <c:pt idx="2">
                  <c:v>0.18</c:v>
                </c:pt>
                <c:pt idx="3">
                  <c:v>0.17</c:v>
                </c:pt>
                <c:pt idx="4">
                  <c:v>0.09</c:v>
                </c:pt>
                <c:pt idx="5">
                  <c:v>0.08</c:v>
                </c:pt>
                <c:pt idx="6">
                  <c:v>0.08</c:v>
                </c:pt>
                <c:pt idx="7">
                  <c:v>0.06</c:v>
                </c:pt>
                <c:pt idx="8">
                  <c:v>0.01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0.23</c:v>
                </c:pt>
                <c:pt idx="1">
                  <c:v>0.23</c:v>
                </c:pt>
                <c:pt idx="2">
                  <c:v>0.23</c:v>
                </c:pt>
                <c:pt idx="3">
                  <c:v>0.12</c:v>
                </c:pt>
                <c:pt idx="4">
                  <c:v>0.15</c:v>
                </c:pt>
                <c:pt idx="5">
                  <c:v>0.09</c:v>
                </c:pt>
                <c:pt idx="6">
                  <c:v>0.03</c:v>
                </c:pt>
                <c:pt idx="7">
                  <c:v>0.04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0.21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0.12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0.22</c:v>
                </c:pt>
                <c:pt idx="1">
                  <c:v>0.18</c:v>
                </c:pt>
                <c:pt idx="2">
                  <c:v>0.18</c:v>
                </c:pt>
                <c:pt idx="3">
                  <c:v>0.19</c:v>
                </c:pt>
                <c:pt idx="4">
                  <c:v>0.14000000000000001</c:v>
                </c:pt>
                <c:pt idx="5">
                  <c:v>0.04</c:v>
                </c:pt>
                <c:pt idx="6">
                  <c:v>0.04</c:v>
                </c:pt>
                <c:pt idx="7">
                  <c:v>0.06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71704"/>
        <c:axId val="549068176"/>
      </c:barChart>
      <c:catAx>
        <c:axId val="549071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68176"/>
        <c:crosses val="autoZero"/>
        <c:auto val="1"/>
        <c:lblAlgn val="ctr"/>
        <c:lblOffset val="100"/>
        <c:noMultiLvlLbl val="0"/>
      </c:catAx>
      <c:valAx>
        <c:axId val="549068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71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3BC-4CAA-BE96-7A6DA1509C9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0.17</c:v>
                </c:pt>
                <c:pt idx="2">
                  <c:v>0.19</c:v>
                </c:pt>
                <c:pt idx="3">
                  <c:v>0.15</c:v>
                </c:pt>
                <c:pt idx="4">
                  <c:v>0.09</c:v>
                </c:pt>
                <c:pt idx="5">
                  <c:v>0.11</c:v>
                </c:pt>
                <c:pt idx="6">
                  <c:v>0.11</c:v>
                </c:pt>
                <c:pt idx="7">
                  <c:v>0.02</c:v>
                </c:pt>
                <c:pt idx="8">
                  <c:v>0.01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0.23</c:v>
                </c:pt>
                <c:pt idx="2">
                  <c:v>0.11</c:v>
                </c:pt>
                <c:pt idx="3">
                  <c:v>0.2</c:v>
                </c:pt>
                <c:pt idx="4">
                  <c:v>0.17</c:v>
                </c:pt>
                <c:pt idx="5">
                  <c:v>0.09</c:v>
                </c:pt>
                <c:pt idx="6">
                  <c:v>0.03</c:v>
                </c:pt>
                <c:pt idx="7">
                  <c:v>0.04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0.18</c:v>
                </c:pt>
                <c:pt idx="1">
                  <c:v>0.1</c:v>
                </c:pt>
                <c:pt idx="2">
                  <c:v>0.11</c:v>
                </c:pt>
                <c:pt idx="3">
                  <c:v>0.11</c:v>
                </c:pt>
                <c:pt idx="4">
                  <c:v>0.16</c:v>
                </c:pt>
                <c:pt idx="5">
                  <c:v>0.1</c:v>
                </c:pt>
                <c:pt idx="6">
                  <c:v>0.04</c:v>
                </c:pt>
                <c:pt idx="7">
                  <c:v>0.01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0.17</c:v>
                </c:pt>
                <c:pt idx="1">
                  <c:v>0.16</c:v>
                </c:pt>
                <c:pt idx="2">
                  <c:v>0.15</c:v>
                </c:pt>
                <c:pt idx="3">
                  <c:v>0.13</c:v>
                </c:pt>
                <c:pt idx="4">
                  <c:v>0.09</c:v>
                </c:pt>
                <c:pt idx="5">
                  <c:v>0.08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76408"/>
        <c:axId val="549068568"/>
      </c:barChart>
      <c:catAx>
        <c:axId val="549076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68568"/>
        <c:crosses val="autoZero"/>
        <c:auto val="1"/>
        <c:lblAlgn val="ctr"/>
        <c:lblOffset val="100"/>
        <c:noMultiLvlLbl val="0"/>
      </c:catAx>
      <c:valAx>
        <c:axId val="549068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76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A61-4902-A899-C46D824868BD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A61-4902-A899-C46D824868B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0.17</c:v>
                </c:pt>
                <c:pt idx="1">
                  <c:v>0.19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0.08</c:v>
                </c:pt>
                <c:pt idx="6">
                  <c:v>0.1</c:v>
                </c:pt>
                <c:pt idx="7">
                  <c:v>0.04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</c:v>
                </c:pt>
                <c:pt idx="1">
                  <c:v>0.18</c:v>
                </c:pt>
                <c:pt idx="2">
                  <c:v>0.19</c:v>
                </c:pt>
                <c:pt idx="3">
                  <c:v>0.12</c:v>
                </c:pt>
                <c:pt idx="4">
                  <c:v>0.13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0.15</c:v>
                </c:pt>
                <c:pt idx="1">
                  <c:v>0.18</c:v>
                </c:pt>
                <c:pt idx="2">
                  <c:v>0.1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0.04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0.13</c:v>
                </c:pt>
                <c:pt idx="2">
                  <c:v>0.17</c:v>
                </c:pt>
                <c:pt idx="3">
                  <c:v>0.11</c:v>
                </c:pt>
                <c:pt idx="4">
                  <c:v>0.1</c:v>
                </c:pt>
                <c:pt idx="5">
                  <c:v>0.06</c:v>
                </c:pt>
                <c:pt idx="6">
                  <c:v>0.02</c:v>
                </c:pt>
                <c:pt idx="7">
                  <c:v>0.06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68960"/>
        <c:axId val="549067392"/>
      </c:barChart>
      <c:catAx>
        <c:axId val="549068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67392"/>
        <c:crosses val="autoZero"/>
        <c:auto val="1"/>
        <c:lblAlgn val="ctr"/>
        <c:lblOffset val="100"/>
        <c:noMultiLvlLbl val="0"/>
      </c:catAx>
      <c:valAx>
        <c:axId val="5490673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68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69352"/>
        <c:axId val="549076800"/>
      </c:barChart>
      <c:catAx>
        <c:axId val="549069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9076800"/>
        <c:crosses val="autoZero"/>
        <c:auto val="1"/>
        <c:lblAlgn val="ctr"/>
        <c:lblOffset val="100"/>
        <c:noMultiLvlLbl val="0"/>
      </c:catAx>
      <c:valAx>
        <c:axId val="549076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9069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Pikok</c:v>
                </c:pt>
                <c:pt idx="4">
                  <c:v>Tarczyński</c:v>
                </c:pt>
                <c:pt idx="5">
                  <c:v>Indykpol</c:v>
                </c:pt>
                <c:pt idx="6">
                  <c:v>Kraina Wedlin</c:v>
                </c:pt>
                <c:pt idx="7">
                  <c:v>JBB</c:v>
                </c:pt>
                <c:pt idx="8">
                  <c:v>Olewnik</c:v>
                </c:pt>
                <c:pt idx="9">
                  <c:v>Drosed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41760"/>
        <c:axId val="454947640"/>
      </c:barChart>
      <c:catAx>
        <c:axId val="454941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47640"/>
        <c:crosses val="autoZero"/>
        <c:auto val="1"/>
        <c:lblAlgn val="ctr"/>
        <c:lblOffset val="100"/>
        <c:noMultiLvlLbl val="0"/>
      </c:catAx>
      <c:valAx>
        <c:axId val="4549476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41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E97-44DB-8B77-99C64B7F97A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Pikok</c:v>
                </c:pt>
                <c:pt idx="4">
                  <c:v>Tarczyński</c:v>
                </c:pt>
                <c:pt idx="5">
                  <c:v>Indykpol</c:v>
                </c:pt>
                <c:pt idx="6">
                  <c:v>Kraina Wedlin</c:v>
                </c:pt>
                <c:pt idx="7">
                  <c:v>JBB</c:v>
                </c:pt>
                <c:pt idx="8">
                  <c:v>Olewnik</c:v>
                </c:pt>
                <c:pt idx="9">
                  <c:v>Drosed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0.06</c:v>
                </c:pt>
                <c:pt idx="2">
                  <c:v>0.03</c:v>
                </c:pt>
                <c:pt idx="3">
                  <c:v>0.03</c:v>
                </c:pt>
                <c:pt idx="4">
                  <c:v>0.05</c:v>
                </c:pt>
                <c:pt idx="5">
                  <c:v>0.01</c:v>
                </c:pt>
                <c:pt idx="6">
                  <c:v>0.03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Pikok</c:v>
                </c:pt>
                <c:pt idx="4">
                  <c:v>Tarczyński</c:v>
                </c:pt>
                <c:pt idx="5">
                  <c:v>Indykpol</c:v>
                </c:pt>
                <c:pt idx="6">
                  <c:v>Kraina Wedlin</c:v>
                </c:pt>
                <c:pt idx="7">
                  <c:v>JBB</c:v>
                </c:pt>
                <c:pt idx="8">
                  <c:v>Olewnik</c:v>
                </c:pt>
                <c:pt idx="9">
                  <c:v>Drosed</c:v>
                </c:pt>
                <c:pt idx="10">
                  <c:v>Konspol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0.02</c:v>
                </c:pt>
                <c:pt idx="2">
                  <c:v>0.05</c:v>
                </c:pt>
                <c:pt idx="3">
                  <c:v>0.05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0.03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Pikok</c:v>
                </c:pt>
                <c:pt idx="4">
                  <c:v>Tarczyński</c:v>
                </c:pt>
                <c:pt idx="5">
                  <c:v>Indykpol</c:v>
                </c:pt>
                <c:pt idx="6">
                  <c:v>Kraina Wedlin</c:v>
                </c:pt>
                <c:pt idx="7">
                  <c:v>JBB</c:v>
                </c:pt>
                <c:pt idx="8">
                  <c:v>Olewnik</c:v>
                </c:pt>
                <c:pt idx="9">
                  <c:v>Drosed</c:v>
                </c:pt>
                <c:pt idx="10">
                  <c:v>Konspol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0.04</c:v>
                </c:pt>
                <c:pt idx="3">
                  <c:v>0.02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Pikok</c:v>
                </c:pt>
                <c:pt idx="4">
                  <c:v>Tarczyński</c:v>
                </c:pt>
                <c:pt idx="5">
                  <c:v>Indykpol</c:v>
                </c:pt>
                <c:pt idx="6">
                  <c:v>Kraina Wedlin</c:v>
                </c:pt>
                <c:pt idx="7">
                  <c:v>JBB</c:v>
                </c:pt>
                <c:pt idx="8">
                  <c:v>Olewnik</c:v>
                </c:pt>
                <c:pt idx="9">
                  <c:v>Drosed</c:v>
                </c:pt>
                <c:pt idx="10">
                  <c:v>Konspol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0.04</c:v>
                </c:pt>
                <c:pt idx="3">
                  <c:v>0.04</c:v>
                </c:pt>
                <c:pt idx="4">
                  <c:v>0.03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47248"/>
        <c:axId val="454951168"/>
      </c:barChart>
      <c:catAx>
        <c:axId val="454947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51168"/>
        <c:crosses val="autoZero"/>
        <c:auto val="1"/>
        <c:lblAlgn val="ctr"/>
        <c:lblOffset val="100"/>
        <c:noMultiLvlLbl val="0"/>
      </c:catAx>
      <c:valAx>
        <c:axId val="45495116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4947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48032"/>
        <c:axId val="454940192"/>
      </c:barChart>
      <c:catAx>
        <c:axId val="4549480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40192"/>
        <c:crosses val="autoZero"/>
        <c:auto val="1"/>
        <c:lblAlgn val="ctr"/>
        <c:lblOffset val="100"/>
        <c:noMultiLvlLbl val="0"/>
      </c:catAx>
      <c:valAx>
        <c:axId val="454940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48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Krakus</c:v>
                </c:pt>
                <c:pt idx="1">
                  <c:v>Henryk Kania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Yano</c:v>
                </c:pt>
                <c:pt idx="7">
                  <c:v>Inna</c:v>
                </c:pt>
                <c:pt idx="8">
                  <c:v>Drobimex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1560"/>
        <c:axId val="454945288"/>
      </c:barChart>
      <c:catAx>
        <c:axId val="4549515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45288"/>
        <c:crosses val="autoZero"/>
        <c:auto val="1"/>
        <c:lblAlgn val="ctr"/>
        <c:lblOffset val="100"/>
        <c:noMultiLvlLbl val="0"/>
      </c:catAx>
      <c:valAx>
        <c:axId val="4549452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51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706-410E-9A9C-53708C083F8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Krakus</c:v>
                </c:pt>
                <c:pt idx="1">
                  <c:v>Henryk Kania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Yano</c:v>
                </c:pt>
                <c:pt idx="7">
                  <c:v>Inna</c:v>
                </c:pt>
                <c:pt idx="8">
                  <c:v>Drobimex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Krakus</c:v>
                </c:pt>
                <c:pt idx="1">
                  <c:v>Henryk Kania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Yano</c:v>
                </c:pt>
                <c:pt idx="7">
                  <c:v>Inna</c:v>
                </c:pt>
                <c:pt idx="8">
                  <c:v>Drobimex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0.03</c:v>
                </c:pt>
                <c:pt idx="3">
                  <c:v>0.02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</c:v>
                </c:pt>
                <c:pt idx="8">
                  <c:v>0.01</c:v>
                </c:pt>
                <c:pt idx="9">
                  <c:v>0.02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Krakus</c:v>
                </c:pt>
                <c:pt idx="1">
                  <c:v>Henryk Kania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Yano</c:v>
                </c:pt>
                <c:pt idx="7">
                  <c:v>Inna</c:v>
                </c:pt>
                <c:pt idx="8">
                  <c:v>Drobimex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Krakus</c:v>
                </c:pt>
                <c:pt idx="1">
                  <c:v>Henryk Kania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Yano</c:v>
                </c:pt>
                <c:pt idx="7">
                  <c:v>Inna</c:v>
                </c:pt>
                <c:pt idx="8">
                  <c:v>Drobimex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0.01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54942936"/>
        <c:axId val="454943720"/>
      </c:barChart>
      <c:catAx>
        <c:axId val="454942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43720"/>
        <c:crosses val="autoZero"/>
        <c:auto val="1"/>
        <c:lblAlgn val="ctr"/>
        <c:lblOffset val="100"/>
        <c:noMultiLvlLbl val="0"/>
      </c:catAx>
      <c:valAx>
        <c:axId val="45494372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4942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465-4046-B988-ADC2F410A7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0.28999999999999998</c:v>
                </c:pt>
                <c:pt idx="2">
                  <c:v>0.27</c:v>
                </c:pt>
                <c:pt idx="3">
                  <c:v>0.17</c:v>
                </c:pt>
                <c:pt idx="4">
                  <c:v>0.17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54088"/>
        <c:axId val="402417960"/>
      </c:barChart>
      <c:catAx>
        <c:axId val="428854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2417960"/>
        <c:crosses val="autoZero"/>
        <c:auto val="1"/>
        <c:lblAlgn val="ctr"/>
        <c:lblOffset val="100"/>
        <c:noMultiLvlLbl val="0"/>
      </c:catAx>
      <c:valAx>
        <c:axId val="4024179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88540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0.20749999999999999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0.17499999999999999</c:v>
                </c:pt>
                <c:pt idx="5">
                  <c:v>0.20250000000000001</c:v>
                </c:pt>
                <c:pt idx="6">
                  <c:v>0.22500000000000001</c:v>
                </c:pt>
                <c:pt idx="7">
                  <c:v>0.20500000000000002</c:v>
                </c:pt>
                <c:pt idx="8">
                  <c:v>0.20250000000000001</c:v>
                </c:pt>
                <c:pt idx="9">
                  <c:v>0.21249999999999999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0.17</c:v>
                </c:pt>
                <c:pt idx="2">
                  <c:v>0.71</c:v>
                </c:pt>
                <c:pt idx="3">
                  <c:v>0.52</c:v>
                </c:pt>
                <c:pt idx="4">
                  <c:v>0.3</c:v>
                </c:pt>
                <c:pt idx="5">
                  <c:v>0.19</c:v>
                </c:pt>
                <c:pt idx="6">
                  <c:v>0.1</c:v>
                </c:pt>
                <c:pt idx="7">
                  <c:v>0.18</c:v>
                </c:pt>
                <c:pt idx="8">
                  <c:v>0.19</c:v>
                </c:pt>
                <c:pt idx="9">
                  <c:v>0.15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0.20749999999999999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0.17499999999999999</c:v>
                </c:pt>
                <c:pt idx="5">
                  <c:v>0.20250000000000001</c:v>
                </c:pt>
                <c:pt idx="6">
                  <c:v>0.22500000000000001</c:v>
                </c:pt>
                <c:pt idx="7">
                  <c:v>0.20500000000000002</c:v>
                </c:pt>
                <c:pt idx="8">
                  <c:v>0.20250000000000001</c:v>
                </c:pt>
                <c:pt idx="9">
                  <c:v>0.21249999999999999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5664136"/>
        <c:axId val="545662960"/>
      </c:barChart>
      <c:catAx>
        <c:axId val="5456641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662960"/>
        <c:crosses val="autoZero"/>
        <c:auto val="1"/>
        <c:lblAlgn val="ctr"/>
        <c:lblOffset val="100"/>
        <c:noMultiLvlLbl val="0"/>
      </c:catAx>
      <c:valAx>
        <c:axId val="5456629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5664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0.215</c:v>
                </c:pt>
                <c:pt idx="1">
                  <c:v>0.1875</c:v>
                </c:pt>
                <c:pt idx="2">
                  <c:v>6.25E-2</c:v>
                </c:pt>
                <c:pt idx="3">
                  <c:v>0.11249999999999999</c:v>
                </c:pt>
                <c:pt idx="4">
                  <c:v>0.16499999999999998</c:v>
                </c:pt>
                <c:pt idx="5">
                  <c:v>0.19750000000000001</c:v>
                </c:pt>
                <c:pt idx="6">
                  <c:v>0.22750000000000001</c:v>
                </c:pt>
                <c:pt idx="7">
                  <c:v>0.2</c:v>
                </c:pt>
                <c:pt idx="8">
                  <c:v>0.20749999999999999</c:v>
                </c:pt>
                <c:pt idx="9">
                  <c:v>0.20250000000000001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0.25</c:v>
                </c:pt>
                <c:pt idx="2">
                  <c:v>0.75</c:v>
                </c:pt>
                <c:pt idx="3">
                  <c:v>0.55000000000000004</c:v>
                </c:pt>
                <c:pt idx="4">
                  <c:v>0.34</c:v>
                </c:pt>
                <c:pt idx="5">
                  <c:v>0.21</c:v>
                </c:pt>
                <c:pt idx="6">
                  <c:v>0.09</c:v>
                </c:pt>
                <c:pt idx="7">
                  <c:v>0.2</c:v>
                </c:pt>
                <c:pt idx="8">
                  <c:v>0.17</c:v>
                </c:pt>
                <c:pt idx="9">
                  <c:v>0.19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0.215</c:v>
                </c:pt>
                <c:pt idx="1">
                  <c:v>0.1875</c:v>
                </c:pt>
                <c:pt idx="2">
                  <c:v>6.25E-2</c:v>
                </c:pt>
                <c:pt idx="3">
                  <c:v>0.11249999999999999</c:v>
                </c:pt>
                <c:pt idx="4">
                  <c:v>0.16499999999999998</c:v>
                </c:pt>
                <c:pt idx="5">
                  <c:v>0.19750000000000001</c:v>
                </c:pt>
                <c:pt idx="6">
                  <c:v>0.22750000000000001</c:v>
                </c:pt>
                <c:pt idx="7">
                  <c:v>0.2</c:v>
                </c:pt>
                <c:pt idx="8">
                  <c:v>0.20749999999999999</c:v>
                </c:pt>
                <c:pt idx="9">
                  <c:v>0.20250000000000001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5659040"/>
        <c:axId val="545657864"/>
      </c:barChart>
      <c:catAx>
        <c:axId val="5456590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657864"/>
        <c:crosses val="autoZero"/>
        <c:auto val="1"/>
        <c:lblAlgn val="ctr"/>
        <c:lblOffset val="100"/>
        <c:noMultiLvlLbl val="0"/>
      </c:catAx>
      <c:valAx>
        <c:axId val="54565786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5659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0.12</c:v>
                </c:pt>
                <c:pt idx="4">
                  <c:v>0.16999999999999998</c:v>
                </c:pt>
                <c:pt idx="5">
                  <c:v>0.19500000000000001</c:v>
                </c:pt>
                <c:pt idx="6">
                  <c:v>0.22</c:v>
                </c:pt>
                <c:pt idx="7">
                  <c:v>0.20250000000000001</c:v>
                </c:pt>
                <c:pt idx="8">
                  <c:v>0.2</c:v>
                </c:pt>
                <c:pt idx="9">
                  <c:v>0.20749999999999999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0.14000000000000001</c:v>
                </c:pt>
                <c:pt idx="2">
                  <c:v>0.72</c:v>
                </c:pt>
                <c:pt idx="3">
                  <c:v>0.52</c:v>
                </c:pt>
                <c:pt idx="4">
                  <c:v>0.32</c:v>
                </c:pt>
                <c:pt idx="5">
                  <c:v>0.22</c:v>
                </c:pt>
                <c:pt idx="6">
                  <c:v>0.12</c:v>
                </c:pt>
                <c:pt idx="7">
                  <c:v>0.19</c:v>
                </c:pt>
                <c:pt idx="8">
                  <c:v>0.2</c:v>
                </c:pt>
                <c:pt idx="9">
                  <c:v>0.17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0.12</c:v>
                </c:pt>
                <c:pt idx="4">
                  <c:v>0.16999999999999998</c:v>
                </c:pt>
                <c:pt idx="5">
                  <c:v>0.19500000000000001</c:v>
                </c:pt>
                <c:pt idx="6">
                  <c:v>0.22</c:v>
                </c:pt>
                <c:pt idx="7">
                  <c:v>0.20250000000000001</c:v>
                </c:pt>
                <c:pt idx="8">
                  <c:v>0.2</c:v>
                </c:pt>
                <c:pt idx="9">
                  <c:v>0.20749999999999999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5663352"/>
        <c:axId val="545663744"/>
      </c:barChart>
      <c:catAx>
        <c:axId val="545663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663744"/>
        <c:crosses val="autoZero"/>
        <c:auto val="1"/>
        <c:lblAlgn val="ctr"/>
        <c:lblOffset val="100"/>
        <c:noMultiLvlLbl val="0"/>
      </c:catAx>
      <c:valAx>
        <c:axId val="5456637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5663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0.215</c:v>
                </c:pt>
                <c:pt idx="2">
                  <c:v>6.5000000000000002E-2</c:v>
                </c:pt>
                <c:pt idx="3">
                  <c:v>0.12</c:v>
                </c:pt>
                <c:pt idx="4">
                  <c:v>0.18</c:v>
                </c:pt>
                <c:pt idx="5">
                  <c:v>0.19750000000000001</c:v>
                </c:pt>
                <c:pt idx="6">
                  <c:v>0.22750000000000001</c:v>
                </c:pt>
                <c:pt idx="7">
                  <c:v>0.20749999999999999</c:v>
                </c:pt>
                <c:pt idx="8">
                  <c:v>0.21249999999999999</c:v>
                </c:pt>
                <c:pt idx="9">
                  <c:v>0.215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0.14000000000000001</c:v>
                </c:pt>
                <c:pt idx="2">
                  <c:v>0.74</c:v>
                </c:pt>
                <c:pt idx="3">
                  <c:v>0.52</c:v>
                </c:pt>
                <c:pt idx="4">
                  <c:v>0.28000000000000003</c:v>
                </c:pt>
                <c:pt idx="5">
                  <c:v>0.21</c:v>
                </c:pt>
                <c:pt idx="6">
                  <c:v>0.09</c:v>
                </c:pt>
                <c:pt idx="7">
                  <c:v>0.17</c:v>
                </c:pt>
                <c:pt idx="8">
                  <c:v>0.15</c:v>
                </c:pt>
                <c:pt idx="9">
                  <c:v>0.14000000000000001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0.215</c:v>
                </c:pt>
                <c:pt idx="2">
                  <c:v>6.5000000000000002E-2</c:v>
                </c:pt>
                <c:pt idx="3">
                  <c:v>0.12</c:v>
                </c:pt>
                <c:pt idx="4">
                  <c:v>0.18</c:v>
                </c:pt>
                <c:pt idx="5">
                  <c:v>0.19750000000000001</c:v>
                </c:pt>
                <c:pt idx="6">
                  <c:v>0.22750000000000001</c:v>
                </c:pt>
                <c:pt idx="7">
                  <c:v>0.20749999999999999</c:v>
                </c:pt>
                <c:pt idx="8">
                  <c:v>0.21249999999999999</c:v>
                </c:pt>
                <c:pt idx="9">
                  <c:v>0.215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63864"/>
        <c:axId val="549054064"/>
      </c:barChart>
      <c:catAx>
        <c:axId val="549063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54064"/>
        <c:crosses val="autoZero"/>
        <c:auto val="1"/>
        <c:lblAlgn val="ctr"/>
        <c:lblOffset val="100"/>
        <c:noMultiLvlLbl val="0"/>
      </c:catAx>
      <c:valAx>
        <c:axId val="54905406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63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208</c:v>
                </c:pt>
                <c:pt idx="1">
                  <c:v>159</c:v>
                </c:pt>
                <c:pt idx="2">
                  <c:v>121</c:v>
                </c:pt>
                <c:pt idx="3">
                  <c:v>119</c:v>
                </c:pt>
                <c:pt idx="4">
                  <c:v>89</c:v>
                </c:pt>
                <c:pt idx="5">
                  <c:v>79</c:v>
                </c:pt>
                <c:pt idx="6">
                  <c:v>73</c:v>
                </c:pt>
                <c:pt idx="7">
                  <c:v>69</c:v>
                </c:pt>
                <c:pt idx="8">
                  <c:v>55</c:v>
                </c:pt>
                <c:pt idx="9">
                  <c:v>50</c:v>
                </c:pt>
                <c:pt idx="10">
                  <c:v>45</c:v>
                </c:pt>
                <c:pt idx="11">
                  <c:v>40</c:v>
                </c:pt>
                <c:pt idx="12">
                  <c:v>38</c:v>
                </c:pt>
                <c:pt idx="13">
                  <c:v>37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56408"/>
        <c:axId val="637962288"/>
      </c:barChart>
      <c:catAx>
        <c:axId val="6379564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62288"/>
        <c:crosses val="autoZero"/>
        <c:auto val="1"/>
        <c:lblAlgn val="ctr"/>
        <c:lblOffset val="100"/>
        <c:noMultiLvlLbl val="0"/>
      </c:catAx>
      <c:valAx>
        <c:axId val="63796228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7956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208</c:v>
                </c:pt>
                <c:pt idx="1">
                  <c:v>159</c:v>
                </c:pt>
                <c:pt idx="2">
                  <c:v>121</c:v>
                </c:pt>
                <c:pt idx="3">
                  <c:v>119</c:v>
                </c:pt>
                <c:pt idx="4">
                  <c:v>89</c:v>
                </c:pt>
                <c:pt idx="5">
                  <c:v>79</c:v>
                </c:pt>
                <c:pt idx="6">
                  <c:v>73</c:v>
                </c:pt>
                <c:pt idx="7">
                  <c:v>69</c:v>
                </c:pt>
                <c:pt idx="8">
                  <c:v>55</c:v>
                </c:pt>
                <c:pt idx="9">
                  <c:v>50</c:v>
                </c:pt>
                <c:pt idx="10">
                  <c:v>45</c:v>
                </c:pt>
                <c:pt idx="11">
                  <c:v>40</c:v>
                </c:pt>
                <c:pt idx="12">
                  <c:v>38</c:v>
                </c:pt>
                <c:pt idx="13">
                  <c:v>37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78856"/>
        <c:axId val="631576504"/>
      </c:barChart>
      <c:catAx>
        <c:axId val="6315788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76504"/>
        <c:crosses val="autoZero"/>
        <c:auto val="1"/>
        <c:lblAlgn val="ctr"/>
        <c:lblOffset val="100"/>
        <c:noMultiLvlLbl val="0"/>
      </c:catAx>
      <c:valAx>
        <c:axId val="63157650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578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580424"/>
        <c:axId val="631579248"/>
      </c:barChart>
      <c:catAx>
        <c:axId val="631580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579248"/>
        <c:crosses val="autoZero"/>
        <c:auto val="1"/>
        <c:lblAlgn val="ctr"/>
        <c:lblOffset val="100"/>
        <c:noMultiLvlLbl val="0"/>
      </c:catAx>
      <c:valAx>
        <c:axId val="6315792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580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FA4-43E7-B98E-5924C67B97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76</c:v>
                </c:pt>
                <c:pt idx="2">
                  <c:v>59</c:v>
                </c:pt>
                <c:pt idx="3">
                  <c:v>30</c:v>
                </c:pt>
                <c:pt idx="4">
                  <c:v>42</c:v>
                </c:pt>
                <c:pt idx="5">
                  <c:v>51</c:v>
                </c:pt>
                <c:pt idx="6">
                  <c:v>80</c:v>
                </c:pt>
                <c:pt idx="7">
                  <c:v>63</c:v>
                </c:pt>
                <c:pt idx="8">
                  <c:v>67</c:v>
                </c:pt>
                <c:pt idx="9">
                  <c:v>55.000000000000007</c:v>
                </c:pt>
                <c:pt idx="10">
                  <c:v>57.999999999999993</c:v>
                </c:pt>
                <c:pt idx="11">
                  <c:v>70</c:v>
                </c:pt>
                <c:pt idx="12">
                  <c:v>59</c:v>
                </c:pt>
                <c:pt idx="13">
                  <c:v>59</c:v>
                </c:pt>
                <c:pt idx="14">
                  <c:v>60</c:v>
                </c:pt>
                <c:pt idx="15">
                  <c:v>45</c:v>
                </c:pt>
                <c:pt idx="16">
                  <c:v>79</c:v>
                </c:pt>
                <c:pt idx="17">
                  <c:v>61</c:v>
                </c:pt>
                <c:pt idx="18">
                  <c:v>38</c:v>
                </c:pt>
                <c:pt idx="19">
                  <c:v>52</c:v>
                </c:pt>
                <c:pt idx="20">
                  <c:v>57.999999999999993</c:v>
                </c:pt>
                <c:pt idx="21">
                  <c:v>72</c:v>
                </c:pt>
                <c:pt idx="22">
                  <c:v>66</c:v>
                </c:pt>
                <c:pt idx="23">
                  <c:v>62</c:v>
                </c:pt>
                <c:pt idx="24">
                  <c:v>55.000000000000007</c:v>
                </c:pt>
                <c:pt idx="25">
                  <c:v>60</c:v>
                </c:pt>
                <c:pt idx="26">
                  <c:v>71</c:v>
                </c:pt>
                <c:pt idx="27">
                  <c:v>62</c:v>
                </c:pt>
                <c:pt idx="28">
                  <c:v>62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76</c:v>
                </c:pt>
                <c:pt idx="2">
                  <c:v>59</c:v>
                </c:pt>
                <c:pt idx="3">
                  <c:v>30</c:v>
                </c:pt>
                <c:pt idx="4">
                  <c:v>42</c:v>
                </c:pt>
                <c:pt idx="5">
                  <c:v>51</c:v>
                </c:pt>
                <c:pt idx="6">
                  <c:v>80</c:v>
                </c:pt>
                <c:pt idx="7">
                  <c:v>63</c:v>
                </c:pt>
                <c:pt idx="8">
                  <c:v>67</c:v>
                </c:pt>
                <c:pt idx="9">
                  <c:v>55.000000000000007</c:v>
                </c:pt>
                <c:pt idx="10">
                  <c:v>57.999999999999993</c:v>
                </c:pt>
                <c:pt idx="11">
                  <c:v>70</c:v>
                </c:pt>
                <c:pt idx="12">
                  <c:v>59</c:v>
                </c:pt>
                <c:pt idx="13">
                  <c:v>59</c:v>
                </c:pt>
                <c:pt idx="14">
                  <c:v>60</c:v>
                </c:pt>
                <c:pt idx="15">
                  <c:v>45</c:v>
                </c:pt>
                <c:pt idx="16">
                  <c:v>79</c:v>
                </c:pt>
                <c:pt idx="17">
                  <c:v>61</c:v>
                </c:pt>
                <c:pt idx="18">
                  <c:v>38</c:v>
                </c:pt>
                <c:pt idx="19">
                  <c:v>52</c:v>
                </c:pt>
                <c:pt idx="20">
                  <c:v>57.999999999999993</c:v>
                </c:pt>
                <c:pt idx="21">
                  <c:v>72</c:v>
                </c:pt>
                <c:pt idx="22">
                  <c:v>66</c:v>
                </c:pt>
                <c:pt idx="23">
                  <c:v>62</c:v>
                </c:pt>
                <c:pt idx="24">
                  <c:v>55.000000000000007</c:v>
                </c:pt>
                <c:pt idx="25">
                  <c:v>60</c:v>
                </c:pt>
                <c:pt idx="26">
                  <c:v>71</c:v>
                </c:pt>
                <c:pt idx="27">
                  <c:v>62</c:v>
                </c:pt>
                <c:pt idx="28">
                  <c:v>62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6896"/>
        <c:axId val="631580816"/>
      </c:scatterChart>
      <c:valAx>
        <c:axId val="6315768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0816"/>
        <c:crosses val="max"/>
        <c:crossBetween val="midCat"/>
      </c:valAx>
      <c:valAx>
        <c:axId val="6315808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68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017-4416-AEE9-3EEC716E0CC3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17-4416-AEE9-3EEC716E0CC3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017-4416-AEE9-3EEC716E0CC3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017-4416-AEE9-3EEC716E0CC3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B017-4416-AEE9-3EEC716E0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47</c:v>
                </c:pt>
                <c:pt idx="1">
                  <c:v>41</c:v>
                </c:pt>
                <c:pt idx="2">
                  <c:v>60</c:v>
                </c:pt>
                <c:pt idx="3">
                  <c:v>35</c:v>
                </c:pt>
                <c:pt idx="4">
                  <c:v>33</c:v>
                </c:pt>
                <c:pt idx="5">
                  <c:v>52</c:v>
                </c:pt>
                <c:pt idx="6">
                  <c:v>53</c:v>
                </c:pt>
                <c:pt idx="7">
                  <c:v>41</c:v>
                </c:pt>
                <c:pt idx="8">
                  <c:v>55.000000000000007</c:v>
                </c:pt>
                <c:pt idx="9">
                  <c:v>37</c:v>
                </c:pt>
                <c:pt idx="10">
                  <c:v>46</c:v>
                </c:pt>
                <c:pt idx="11">
                  <c:v>56.000000000000007</c:v>
                </c:pt>
                <c:pt idx="12">
                  <c:v>46</c:v>
                </c:pt>
                <c:pt idx="13">
                  <c:v>46</c:v>
                </c:pt>
                <c:pt idx="14">
                  <c:v>45</c:v>
                </c:pt>
                <c:pt idx="15">
                  <c:v>63</c:v>
                </c:pt>
                <c:pt idx="16">
                  <c:v>59</c:v>
                </c:pt>
                <c:pt idx="17">
                  <c:v>67</c:v>
                </c:pt>
                <c:pt idx="18">
                  <c:v>48</c:v>
                </c:pt>
                <c:pt idx="19">
                  <c:v>43</c:v>
                </c:pt>
                <c:pt idx="20">
                  <c:v>56.999999999999993</c:v>
                </c:pt>
                <c:pt idx="21">
                  <c:v>60</c:v>
                </c:pt>
                <c:pt idx="22">
                  <c:v>56.999999999999993</c:v>
                </c:pt>
                <c:pt idx="23">
                  <c:v>60</c:v>
                </c:pt>
                <c:pt idx="24">
                  <c:v>51</c:v>
                </c:pt>
                <c:pt idx="25">
                  <c:v>52</c:v>
                </c:pt>
                <c:pt idx="26">
                  <c:v>66</c:v>
                </c:pt>
                <c:pt idx="27">
                  <c:v>56.999999999999993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47</c:v>
                </c:pt>
                <c:pt idx="1">
                  <c:v>41</c:v>
                </c:pt>
                <c:pt idx="2">
                  <c:v>60</c:v>
                </c:pt>
                <c:pt idx="3">
                  <c:v>35</c:v>
                </c:pt>
                <c:pt idx="4">
                  <c:v>33</c:v>
                </c:pt>
                <c:pt idx="5">
                  <c:v>52</c:v>
                </c:pt>
                <c:pt idx="6">
                  <c:v>53</c:v>
                </c:pt>
                <c:pt idx="7">
                  <c:v>41</c:v>
                </c:pt>
                <c:pt idx="8">
                  <c:v>55.000000000000007</c:v>
                </c:pt>
                <c:pt idx="9">
                  <c:v>37</c:v>
                </c:pt>
                <c:pt idx="10">
                  <c:v>46</c:v>
                </c:pt>
                <c:pt idx="11">
                  <c:v>56.000000000000007</c:v>
                </c:pt>
                <c:pt idx="12">
                  <c:v>46</c:v>
                </c:pt>
                <c:pt idx="13">
                  <c:v>46</c:v>
                </c:pt>
                <c:pt idx="14">
                  <c:v>45</c:v>
                </c:pt>
                <c:pt idx="15">
                  <c:v>63</c:v>
                </c:pt>
                <c:pt idx="16">
                  <c:v>59</c:v>
                </c:pt>
                <c:pt idx="17">
                  <c:v>67</c:v>
                </c:pt>
                <c:pt idx="18">
                  <c:v>48</c:v>
                </c:pt>
                <c:pt idx="19">
                  <c:v>43</c:v>
                </c:pt>
                <c:pt idx="20">
                  <c:v>56.999999999999993</c:v>
                </c:pt>
                <c:pt idx="21">
                  <c:v>60</c:v>
                </c:pt>
                <c:pt idx="22">
                  <c:v>56.999999999999993</c:v>
                </c:pt>
                <c:pt idx="23">
                  <c:v>60</c:v>
                </c:pt>
                <c:pt idx="24">
                  <c:v>51</c:v>
                </c:pt>
                <c:pt idx="25">
                  <c:v>52</c:v>
                </c:pt>
                <c:pt idx="26">
                  <c:v>66</c:v>
                </c:pt>
                <c:pt idx="27">
                  <c:v>56.999999999999993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1600"/>
        <c:axId val="631582384"/>
      </c:scatterChart>
      <c:valAx>
        <c:axId val="6315816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582384"/>
        <c:crosses val="max"/>
        <c:crossBetween val="midCat"/>
      </c:valAx>
      <c:valAx>
        <c:axId val="631582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1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53</c:v>
                </c:pt>
                <c:pt idx="2">
                  <c:v>59</c:v>
                </c:pt>
                <c:pt idx="3">
                  <c:v>31</c:v>
                </c:pt>
                <c:pt idx="4">
                  <c:v>37</c:v>
                </c:pt>
                <c:pt idx="5">
                  <c:v>53</c:v>
                </c:pt>
                <c:pt idx="6">
                  <c:v>57.999999999999993</c:v>
                </c:pt>
                <c:pt idx="7">
                  <c:v>48</c:v>
                </c:pt>
                <c:pt idx="8">
                  <c:v>64</c:v>
                </c:pt>
                <c:pt idx="9">
                  <c:v>49</c:v>
                </c:pt>
                <c:pt idx="10">
                  <c:v>49</c:v>
                </c:pt>
                <c:pt idx="11">
                  <c:v>59</c:v>
                </c:pt>
                <c:pt idx="12">
                  <c:v>56.000000000000007</c:v>
                </c:pt>
                <c:pt idx="13">
                  <c:v>57.999999999999993</c:v>
                </c:pt>
                <c:pt idx="14">
                  <c:v>51</c:v>
                </c:pt>
                <c:pt idx="15">
                  <c:v>64</c:v>
                </c:pt>
                <c:pt idx="16">
                  <c:v>62</c:v>
                </c:pt>
                <c:pt idx="17">
                  <c:v>67</c:v>
                </c:pt>
                <c:pt idx="18">
                  <c:v>43</c:v>
                </c:pt>
                <c:pt idx="19">
                  <c:v>42</c:v>
                </c:pt>
                <c:pt idx="20">
                  <c:v>53</c:v>
                </c:pt>
                <c:pt idx="21">
                  <c:v>59</c:v>
                </c:pt>
                <c:pt idx="22">
                  <c:v>54</c:v>
                </c:pt>
                <c:pt idx="23">
                  <c:v>63</c:v>
                </c:pt>
                <c:pt idx="24">
                  <c:v>50</c:v>
                </c:pt>
                <c:pt idx="25">
                  <c:v>54</c:v>
                </c:pt>
                <c:pt idx="26">
                  <c:v>60</c:v>
                </c:pt>
                <c:pt idx="27">
                  <c:v>52</c:v>
                </c:pt>
                <c:pt idx="28">
                  <c:v>60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62</c:v>
                </c:pt>
                <c:pt idx="1">
                  <c:v>53</c:v>
                </c:pt>
                <c:pt idx="2">
                  <c:v>59</c:v>
                </c:pt>
                <c:pt idx="3">
                  <c:v>31</c:v>
                </c:pt>
                <c:pt idx="4">
                  <c:v>37</c:v>
                </c:pt>
                <c:pt idx="5">
                  <c:v>53</c:v>
                </c:pt>
                <c:pt idx="6">
                  <c:v>57.999999999999993</c:v>
                </c:pt>
                <c:pt idx="7">
                  <c:v>48</c:v>
                </c:pt>
                <c:pt idx="8">
                  <c:v>64</c:v>
                </c:pt>
                <c:pt idx="9">
                  <c:v>49</c:v>
                </c:pt>
                <c:pt idx="10">
                  <c:v>49</c:v>
                </c:pt>
                <c:pt idx="11">
                  <c:v>59</c:v>
                </c:pt>
                <c:pt idx="12">
                  <c:v>56.000000000000007</c:v>
                </c:pt>
                <c:pt idx="13">
                  <c:v>57.999999999999993</c:v>
                </c:pt>
                <c:pt idx="14">
                  <c:v>51</c:v>
                </c:pt>
                <c:pt idx="15">
                  <c:v>64</c:v>
                </c:pt>
                <c:pt idx="16">
                  <c:v>62</c:v>
                </c:pt>
                <c:pt idx="17">
                  <c:v>67</c:v>
                </c:pt>
                <c:pt idx="18">
                  <c:v>43</c:v>
                </c:pt>
                <c:pt idx="19">
                  <c:v>42</c:v>
                </c:pt>
                <c:pt idx="20">
                  <c:v>53</c:v>
                </c:pt>
                <c:pt idx="21">
                  <c:v>59</c:v>
                </c:pt>
                <c:pt idx="22">
                  <c:v>54</c:v>
                </c:pt>
                <c:pt idx="23">
                  <c:v>63</c:v>
                </c:pt>
                <c:pt idx="24">
                  <c:v>50</c:v>
                </c:pt>
                <c:pt idx="25">
                  <c:v>54</c:v>
                </c:pt>
                <c:pt idx="26">
                  <c:v>60</c:v>
                </c:pt>
                <c:pt idx="27">
                  <c:v>52</c:v>
                </c:pt>
                <c:pt idx="28">
                  <c:v>60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8464"/>
        <c:axId val="631580032"/>
      </c:scatterChart>
      <c:valAx>
        <c:axId val="6315784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0032"/>
        <c:crosses val="max"/>
        <c:crossBetween val="midCat"/>
      </c:valAx>
      <c:valAx>
        <c:axId val="6315800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84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F06-4D09-836B-E2FF9DF5EBF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0.24</c:v>
                </c:pt>
                <c:pt idx="2">
                  <c:v>0.18</c:v>
                </c:pt>
                <c:pt idx="3">
                  <c:v>0.15</c:v>
                </c:pt>
                <c:pt idx="4">
                  <c:v>0.08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215856"/>
        <c:axId val="422210760"/>
      </c:barChart>
      <c:catAx>
        <c:axId val="422215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0760"/>
        <c:crosses val="autoZero"/>
        <c:auto val="1"/>
        <c:lblAlgn val="ctr"/>
        <c:lblOffset val="100"/>
        <c:noMultiLvlLbl val="0"/>
      </c:catAx>
      <c:valAx>
        <c:axId val="4222107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22158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42</c:v>
                </c:pt>
                <c:pt idx="2">
                  <c:v>64</c:v>
                </c:pt>
                <c:pt idx="3">
                  <c:v>45</c:v>
                </c:pt>
                <c:pt idx="4">
                  <c:v>37</c:v>
                </c:pt>
                <c:pt idx="5">
                  <c:v>46</c:v>
                </c:pt>
                <c:pt idx="6">
                  <c:v>57.999999999999993</c:v>
                </c:pt>
                <c:pt idx="7">
                  <c:v>50</c:v>
                </c:pt>
                <c:pt idx="8">
                  <c:v>56.000000000000007</c:v>
                </c:pt>
                <c:pt idx="9">
                  <c:v>44</c:v>
                </c:pt>
                <c:pt idx="10">
                  <c:v>52</c:v>
                </c:pt>
                <c:pt idx="11">
                  <c:v>62</c:v>
                </c:pt>
                <c:pt idx="12">
                  <c:v>54</c:v>
                </c:pt>
                <c:pt idx="13">
                  <c:v>55.000000000000007</c:v>
                </c:pt>
                <c:pt idx="14">
                  <c:v>55.000000000000007</c:v>
                </c:pt>
                <c:pt idx="15">
                  <c:v>43</c:v>
                </c:pt>
                <c:pt idx="16">
                  <c:v>49</c:v>
                </c:pt>
                <c:pt idx="17">
                  <c:v>66</c:v>
                </c:pt>
                <c:pt idx="18">
                  <c:v>46</c:v>
                </c:pt>
                <c:pt idx="19">
                  <c:v>40</c:v>
                </c:pt>
                <c:pt idx="20">
                  <c:v>47</c:v>
                </c:pt>
                <c:pt idx="21">
                  <c:v>60</c:v>
                </c:pt>
                <c:pt idx="22">
                  <c:v>50</c:v>
                </c:pt>
                <c:pt idx="23">
                  <c:v>50</c:v>
                </c:pt>
                <c:pt idx="24">
                  <c:v>44</c:v>
                </c:pt>
                <c:pt idx="25">
                  <c:v>55.000000000000007</c:v>
                </c:pt>
                <c:pt idx="26">
                  <c:v>62</c:v>
                </c:pt>
                <c:pt idx="27">
                  <c:v>46</c:v>
                </c:pt>
                <c:pt idx="28">
                  <c:v>56.000000000000007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42</c:v>
                </c:pt>
                <c:pt idx="2">
                  <c:v>64</c:v>
                </c:pt>
                <c:pt idx="3">
                  <c:v>45</c:v>
                </c:pt>
                <c:pt idx="4">
                  <c:v>37</c:v>
                </c:pt>
                <c:pt idx="5">
                  <c:v>46</c:v>
                </c:pt>
                <c:pt idx="6">
                  <c:v>57.999999999999993</c:v>
                </c:pt>
                <c:pt idx="7">
                  <c:v>50</c:v>
                </c:pt>
                <c:pt idx="8">
                  <c:v>56.000000000000007</c:v>
                </c:pt>
                <c:pt idx="9">
                  <c:v>44</c:v>
                </c:pt>
                <c:pt idx="10">
                  <c:v>52</c:v>
                </c:pt>
                <c:pt idx="11">
                  <c:v>62</c:v>
                </c:pt>
                <c:pt idx="12">
                  <c:v>54</c:v>
                </c:pt>
                <c:pt idx="13">
                  <c:v>55.000000000000007</c:v>
                </c:pt>
                <c:pt idx="14">
                  <c:v>55.000000000000007</c:v>
                </c:pt>
                <c:pt idx="15">
                  <c:v>43</c:v>
                </c:pt>
                <c:pt idx="16">
                  <c:v>49</c:v>
                </c:pt>
                <c:pt idx="17">
                  <c:v>66</c:v>
                </c:pt>
                <c:pt idx="18">
                  <c:v>46</c:v>
                </c:pt>
                <c:pt idx="19">
                  <c:v>40</c:v>
                </c:pt>
                <c:pt idx="20">
                  <c:v>47</c:v>
                </c:pt>
                <c:pt idx="21">
                  <c:v>60</c:v>
                </c:pt>
                <c:pt idx="22">
                  <c:v>50</c:v>
                </c:pt>
                <c:pt idx="23">
                  <c:v>50</c:v>
                </c:pt>
                <c:pt idx="24">
                  <c:v>44</c:v>
                </c:pt>
                <c:pt idx="25">
                  <c:v>55.000000000000007</c:v>
                </c:pt>
                <c:pt idx="26">
                  <c:v>62</c:v>
                </c:pt>
                <c:pt idx="27">
                  <c:v>46</c:v>
                </c:pt>
                <c:pt idx="28">
                  <c:v>56.000000000000007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5520"/>
        <c:axId val="631582776"/>
      </c:scatterChart>
      <c:valAx>
        <c:axId val="6315855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2776"/>
        <c:crosses val="max"/>
        <c:crossBetween val="midCat"/>
      </c:valAx>
      <c:valAx>
        <c:axId val="6315827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55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208</c:v>
                </c:pt>
                <c:pt idx="1">
                  <c:v>159</c:v>
                </c:pt>
                <c:pt idx="2">
                  <c:v>121</c:v>
                </c:pt>
                <c:pt idx="3">
                  <c:v>119</c:v>
                </c:pt>
                <c:pt idx="4">
                  <c:v>89</c:v>
                </c:pt>
                <c:pt idx="5">
                  <c:v>79</c:v>
                </c:pt>
                <c:pt idx="6">
                  <c:v>73</c:v>
                </c:pt>
                <c:pt idx="7">
                  <c:v>69</c:v>
                </c:pt>
                <c:pt idx="8">
                  <c:v>55</c:v>
                </c:pt>
                <c:pt idx="9">
                  <c:v>50</c:v>
                </c:pt>
                <c:pt idx="10">
                  <c:v>45</c:v>
                </c:pt>
                <c:pt idx="11">
                  <c:v>40</c:v>
                </c:pt>
                <c:pt idx="12">
                  <c:v>38</c:v>
                </c:pt>
                <c:pt idx="13">
                  <c:v>37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14856"/>
        <c:axId val="637913680"/>
      </c:barChart>
      <c:catAx>
        <c:axId val="6379148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13680"/>
        <c:crosses val="autoZero"/>
        <c:auto val="1"/>
        <c:lblAlgn val="ctr"/>
        <c:lblOffset val="100"/>
        <c:noMultiLvlLbl val="0"/>
      </c:catAx>
      <c:valAx>
        <c:axId val="6379136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14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12504"/>
        <c:axId val="637907408"/>
      </c:barChart>
      <c:catAx>
        <c:axId val="637912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07408"/>
        <c:crosses val="autoZero"/>
        <c:auto val="1"/>
        <c:lblAlgn val="ctr"/>
        <c:lblOffset val="100"/>
        <c:noMultiLvlLbl val="0"/>
      </c:catAx>
      <c:valAx>
        <c:axId val="6379074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12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B98-470C-B628-2E2B57C706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28.000000000000004</c:v>
                </c:pt>
                <c:pt idx="1">
                  <c:v>17</c:v>
                </c:pt>
                <c:pt idx="2">
                  <c:v>22</c:v>
                </c:pt>
                <c:pt idx="3">
                  <c:v>17</c:v>
                </c:pt>
                <c:pt idx="4">
                  <c:v>6</c:v>
                </c:pt>
                <c:pt idx="5">
                  <c:v>39</c:v>
                </c:pt>
                <c:pt idx="6">
                  <c:v>50</c:v>
                </c:pt>
                <c:pt idx="7">
                  <c:v>39</c:v>
                </c:pt>
                <c:pt idx="8">
                  <c:v>56.000000000000007</c:v>
                </c:pt>
                <c:pt idx="9">
                  <c:v>28.000000000000004</c:v>
                </c:pt>
                <c:pt idx="10">
                  <c:v>28.000000000000004</c:v>
                </c:pt>
                <c:pt idx="11">
                  <c:v>44</c:v>
                </c:pt>
                <c:pt idx="12">
                  <c:v>33</c:v>
                </c:pt>
                <c:pt idx="13">
                  <c:v>33</c:v>
                </c:pt>
                <c:pt idx="14">
                  <c:v>39</c:v>
                </c:pt>
                <c:pt idx="15">
                  <c:v>47</c:v>
                </c:pt>
                <c:pt idx="16">
                  <c:v>36</c:v>
                </c:pt>
                <c:pt idx="17">
                  <c:v>39</c:v>
                </c:pt>
                <c:pt idx="18">
                  <c:v>36</c:v>
                </c:pt>
                <c:pt idx="19">
                  <c:v>31</c:v>
                </c:pt>
                <c:pt idx="20">
                  <c:v>44</c:v>
                </c:pt>
                <c:pt idx="21">
                  <c:v>47</c:v>
                </c:pt>
                <c:pt idx="22">
                  <c:v>36</c:v>
                </c:pt>
                <c:pt idx="23">
                  <c:v>47</c:v>
                </c:pt>
                <c:pt idx="24">
                  <c:v>39</c:v>
                </c:pt>
                <c:pt idx="25">
                  <c:v>33</c:v>
                </c:pt>
                <c:pt idx="26">
                  <c:v>44</c:v>
                </c:pt>
                <c:pt idx="27">
                  <c:v>33</c:v>
                </c:pt>
                <c:pt idx="28">
                  <c:v>36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28.000000000000004</c:v>
                </c:pt>
                <c:pt idx="1">
                  <c:v>17</c:v>
                </c:pt>
                <c:pt idx="2">
                  <c:v>22</c:v>
                </c:pt>
                <c:pt idx="3">
                  <c:v>17</c:v>
                </c:pt>
                <c:pt idx="4">
                  <c:v>6</c:v>
                </c:pt>
                <c:pt idx="5">
                  <c:v>39</c:v>
                </c:pt>
                <c:pt idx="6">
                  <c:v>50</c:v>
                </c:pt>
                <c:pt idx="7">
                  <c:v>39</c:v>
                </c:pt>
                <c:pt idx="8">
                  <c:v>56.000000000000007</c:v>
                </c:pt>
                <c:pt idx="9">
                  <c:v>28.000000000000004</c:v>
                </c:pt>
                <c:pt idx="10">
                  <c:v>28.000000000000004</c:v>
                </c:pt>
                <c:pt idx="11">
                  <c:v>44</c:v>
                </c:pt>
                <c:pt idx="12">
                  <c:v>33</c:v>
                </c:pt>
                <c:pt idx="13">
                  <c:v>33</c:v>
                </c:pt>
                <c:pt idx="14">
                  <c:v>39</c:v>
                </c:pt>
                <c:pt idx="15">
                  <c:v>47</c:v>
                </c:pt>
                <c:pt idx="16">
                  <c:v>36</c:v>
                </c:pt>
                <c:pt idx="17">
                  <c:v>39</c:v>
                </c:pt>
                <c:pt idx="18">
                  <c:v>36</c:v>
                </c:pt>
                <c:pt idx="19">
                  <c:v>31</c:v>
                </c:pt>
                <c:pt idx="20">
                  <c:v>44</c:v>
                </c:pt>
                <c:pt idx="21">
                  <c:v>47</c:v>
                </c:pt>
                <c:pt idx="22">
                  <c:v>36</c:v>
                </c:pt>
                <c:pt idx="23">
                  <c:v>47</c:v>
                </c:pt>
                <c:pt idx="24">
                  <c:v>39</c:v>
                </c:pt>
                <c:pt idx="25">
                  <c:v>33</c:v>
                </c:pt>
                <c:pt idx="26">
                  <c:v>44</c:v>
                </c:pt>
                <c:pt idx="27">
                  <c:v>33</c:v>
                </c:pt>
                <c:pt idx="28">
                  <c:v>36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2304"/>
        <c:axId val="637928184"/>
      </c:scatterChart>
      <c:valAx>
        <c:axId val="6379223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28184"/>
        <c:crosses val="max"/>
        <c:crossBetween val="midCat"/>
      </c:valAx>
      <c:valAx>
        <c:axId val="637928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23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46</c:v>
                </c:pt>
                <c:pt idx="1">
                  <c:v>23</c:v>
                </c:pt>
                <c:pt idx="2">
                  <c:v>31</c:v>
                </c:pt>
                <c:pt idx="3">
                  <c:v>15</c:v>
                </c:pt>
                <c:pt idx="4">
                  <c:v>31</c:v>
                </c:pt>
                <c:pt idx="5">
                  <c:v>46</c:v>
                </c:pt>
                <c:pt idx="6">
                  <c:v>54</c:v>
                </c:pt>
                <c:pt idx="7">
                  <c:v>31</c:v>
                </c:pt>
                <c:pt idx="8">
                  <c:v>15</c:v>
                </c:pt>
                <c:pt idx="9">
                  <c:v>23</c:v>
                </c:pt>
                <c:pt idx="10">
                  <c:v>23</c:v>
                </c:pt>
                <c:pt idx="11">
                  <c:v>31</c:v>
                </c:pt>
                <c:pt idx="12">
                  <c:v>15</c:v>
                </c:pt>
                <c:pt idx="13">
                  <c:v>38</c:v>
                </c:pt>
                <c:pt idx="14">
                  <c:v>31</c:v>
                </c:pt>
                <c:pt idx="15">
                  <c:v>41</c:v>
                </c:pt>
                <c:pt idx="16">
                  <c:v>30</c:v>
                </c:pt>
                <c:pt idx="17">
                  <c:v>44</c:v>
                </c:pt>
                <c:pt idx="18">
                  <c:v>19</c:v>
                </c:pt>
                <c:pt idx="19">
                  <c:v>22</c:v>
                </c:pt>
                <c:pt idx="20">
                  <c:v>44</c:v>
                </c:pt>
                <c:pt idx="21">
                  <c:v>56.000000000000007</c:v>
                </c:pt>
                <c:pt idx="22">
                  <c:v>26</c:v>
                </c:pt>
                <c:pt idx="23">
                  <c:v>33</c:v>
                </c:pt>
                <c:pt idx="24">
                  <c:v>33</c:v>
                </c:pt>
                <c:pt idx="25">
                  <c:v>37</c:v>
                </c:pt>
                <c:pt idx="26">
                  <c:v>56.000000000000007</c:v>
                </c:pt>
                <c:pt idx="27">
                  <c:v>41</c:v>
                </c:pt>
                <c:pt idx="28">
                  <c:v>41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46</c:v>
                </c:pt>
                <c:pt idx="1">
                  <c:v>23</c:v>
                </c:pt>
                <c:pt idx="2">
                  <c:v>31</c:v>
                </c:pt>
                <c:pt idx="3">
                  <c:v>15</c:v>
                </c:pt>
                <c:pt idx="4">
                  <c:v>31</c:v>
                </c:pt>
                <c:pt idx="5">
                  <c:v>46</c:v>
                </c:pt>
                <c:pt idx="6">
                  <c:v>54</c:v>
                </c:pt>
                <c:pt idx="7">
                  <c:v>31</c:v>
                </c:pt>
                <c:pt idx="8">
                  <c:v>15</c:v>
                </c:pt>
                <c:pt idx="9">
                  <c:v>23</c:v>
                </c:pt>
                <c:pt idx="10">
                  <c:v>23</c:v>
                </c:pt>
                <c:pt idx="11">
                  <c:v>31</c:v>
                </c:pt>
                <c:pt idx="12">
                  <c:v>15</c:v>
                </c:pt>
                <c:pt idx="13">
                  <c:v>38</c:v>
                </c:pt>
                <c:pt idx="14">
                  <c:v>31</c:v>
                </c:pt>
                <c:pt idx="15">
                  <c:v>41</c:v>
                </c:pt>
                <c:pt idx="16">
                  <c:v>30</c:v>
                </c:pt>
                <c:pt idx="17">
                  <c:v>44</c:v>
                </c:pt>
                <c:pt idx="18">
                  <c:v>19</c:v>
                </c:pt>
                <c:pt idx="19">
                  <c:v>22</c:v>
                </c:pt>
                <c:pt idx="20">
                  <c:v>44</c:v>
                </c:pt>
                <c:pt idx="21">
                  <c:v>56.000000000000007</c:v>
                </c:pt>
                <c:pt idx="22">
                  <c:v>26</c:v>
                </c:pt>
                <c:pt idx="23">
                  <c:v>33</c:v>
                </c:pt>
                <c:pt idx="24">
                  <c:v>33</c:v>
                </c:pt>
                <c:pt idx="25">
                  <c:v>37</c:v>
                </c:pt>
                <c:pt idx="26">
                  <c:v>56.000000000000007</c:v>
                </c:pt>
                <c:pt idx="27">
                  <c:v>41</c:v>
                </c:pt>
                <c:pt idx="28">
                  <c:v>41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8576"/>
        <c:axId val="637924264"/>
      </c:scatterChart>
      <c:valAx>
        <c:axId val="6379285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24264"/>
        <c:crosses val="max"/>
        <c:crossBetween val="midCat"/>
      </c:valAx>
      <c:valAx>
        <c:axId val="637924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8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204-487C-A5A8-BDE1910B02DC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204-487C-A5A8-BDE1910B02DC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204-487C-A5A8-BDE1910B02DC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7204-487C-A5A8-BDE1910B02DC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7204-487C-A5A8-BDE1910B02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12</c:v>
                </c:pt>
                <c:pt idx="2">
                  <c:v>35</c:v>
                </c:pt>
                <c:pt idx="3">
                  <c:v>12</c:v>
                </c:pt>
                <c:pt idx="4">
                  <c:v>47</c:v>
                </c:pt>
                <c:pt idx="5">
                  <c:v>18</c:v>
                </c:pt>
                <c:pt idx="6">
                  <c:v>41</c:v>
                </c:pt>
                <c:pt idx="7">
                  <c:v>28.999999999999996</c:v>
                </c:pt>
                <c:pt idx="8">
                  <c:v>35</c:v>
                </c:pt>
                <c:pt idx="9">
                  <c:v>24</c:v>
                </c:pt>
                <c:pt idx="10">
                  <c:v>18</c:v>
                </c:pt>
                <c:pt idx="11">
                  <c:v>18</c:v>
                </c:pt>
                <c:pt idx="12">
                  <c:v>24</c:v>
                </c:pt>
                <c:pt idx="13">
                  <c:v>35</c:v>
                </c:pt>
                <c:pt idx="14">
                  <c:v>28.999999999999996</c:v>
                </c:pt>
                <c:pt idx="15">
                  <c:v>39</c:v>
                </c:pt>
                <c:pt idx="16">
                  <c:v>32</c:v>
                </c:pt>
                <c:pt idx="17">
                  <c:v>48</c:v>
                </c:pt>
                <c:pt idx="18">
                  <c:v>42</c:v>
                </c:pt>
                <c:pt idx="19">
                  <c:v>39</c:v>
                </c:pt>
                <c:pt idx="20">
                  <c:v>52</c:v>
                </c:pt>
                <c:pt idx="21">
                  <c:v>52</c:v>
                </c:pt>
                <c:pt idx="22">
                  <c:v>32</c:v>
                </c:pt>
                <c:pt idx="23">
                  <c:v>55.000000000000007</c:v>
                </c:pt>
                <c:pt idx="24">
                  <c:v>55.000000000000007</c:v>
                </c:pt>
                <c:pt idx="25">
                  <c:v>48</c:v>
                </c:pt>
                <c:pt idx="26">
                  <c:v>61</c:v>
                </c:pt>
                <c:pt idx="27">
                  <c:v>42</c:v>
                </c:pt>
                <c:pt idx="28">
                  <c:v>48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12</c:v>
                </c:pt>
                <c:pt idx="2">
                  <c:v>35</c:v>
                </c:pt>
                <c:pt idx="3">
                  <c:v>12</c:v>
                </c:pt>
                <c:pt idx="4">
                  <c:v>47</c:v>
                </c:pt>
                <c:pt idx="5">
                  <c:v>18</c:v>
                </c:pt>
                <c:pt idx="6">
                  <c:v>41</c:v>
                </c:pt>
                <c:pt idx="7">
                  <c:v>28.999999999999996</c:v>
                </c:pt>
                <c:pt idx="8">
                  <c:v>35</c:v>
                </c:pt>
                <c:pt idx="9">
                  <c:v>24</c:v>
                </c:pt>
                <c:pt idx="10">
                  <c:v>18</c:v>
                </c:pt>
                <c:pt idx="11">
                  <c:v>18</c:v>
                </c:pt>
                <c:pt idx="12">
                  <c:v>24</c:v>
                </c:pt>
                <c:pt idx="13">
                  <c:v>35</c:v>
                </c:pt>
                <c:pt idx="14">
                  <c:v>28.999999999999996</c:v>
                </c:pt>
                <c:pt idx="15">
                  <c:v>39</c:v>
                </c:pt>
                <c:pt idx="16">
                  <c:v>32</c:v>
                </c:pt>
                <c:pt idx="17">
                  <c:v>48</c:v>
                </c:pt>
                <c:pt idx="18">
                  <c:v>42</c:v>
                </c:pt>
                <c:pt idx="19">
                  <c:v>39</c:v>
                </c:pt>
                <c:pt idx="20">
                  <c:v>52</c:v>
                </c:pt>
                <c:pt idx="21">
                  <c:v>52</c:v>
                </c:pt>
                <c:pt idx="22">
                  <c:v>32</c:v>
                </c:pt>
                <c:pt idx="23">
                  <c:v>55.000000000000007</c:v>
                </c:pt>
                <c:pt idx="24">
                  <c:v>55.000000000000007</c:v>
                </c:pt>
                <c:pt idx="25">
                  <c:v>48</c:v>
                </c:pt>
                <c:pt idx="26">
                  <c:v>61</c:v>
                </c:pt>
                <c:pt idx="27">
                  <c:v>42</c:v>
                </c:pt>
                <c:pt idx="28">
                  <c:v>48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1128"/>
        <c:axId val="637917992"/>
      </c:scatterChart>
      <c:valAx>
        <c:axId val="6379211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17992"/>
        <c:crosses val="max"/>
        <c:crossBetween val="midCat"/>
      </c:valAx>
      <c:valAx>
        <c:axId val="6379179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11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36</c:v>
                </c:pt>
                <c:pt idx="2">
                  <c:v>45</c:v>
                </c:pt>
                <c:pt idx="3">
                  <c:v>32</c:v>
                </c:pt>
                <c:pt idx="4">
                  <c:v>32</c:v>
                </c:pt>
                <c:pt idx="5">
                  <c:v>45</c:v>
                </c:pt>
                <c:pt idx="6">
                  <c:v>50</c:v>
                </c:pt>
                <c:pt idx="7">
                  <c:v>36</c:v>
                </c:pt>
                <c:pt idx="8">
                  <c:v>55.000000000000007</c:v>
                </c:pt>
                <c:pt idx="9">
                  <c:v>41</c:v>
                </c:pt>
                <c:pt idx="10">
                  <c:v>45</c:v>
                </c:pt>
                <c:pt idx="11">
                  <c:v>45</c:v>
                </c:pt>
                <c:pt idx="12">
                  <c:v>45</c:v>
                </c:pt>
                <c:pt idx="13">
                  <c:v>45</c:v>
                </c:pt>
                <c:pt idx="14">
                  <c:v>45</c:v>
                </c:pt>
                <c:pt idx="15">
                  <c:v>46</c:v>
                </c:pt>
                <c:pt idx="16">
                  <c:v>41</c:v>
                </c:pt>
                <c:pt idx="17">
                  <c:v>54</c:v>
                </c:pt>
                <c:pt idx="18">
                  <c:v>28.999999999999996</c:v>
                </c:pt>
                <c:pt idx="19">
                  <c:v>22</c:v>
                </c:pt>
                <c:pt idx="20">
                  <c:v>39</c:v>
                </c:pt>
                <c:pt idx="21">
                  <c:v>46</c:v>
                </c:pt>
                <c:pt idx="22">
                  <c:v>46</c:v>
                </c:pt>
                <c:pt idx="23">
                  <c:v>39</c:v>
                </c:pt>
                <c:pt idx="24">
                  <c:v>44</c:v>
                </c:pt>
                <c:pt idx="25">
                  <c:v>44</c:v>
                </c:pt>
                <c:pt idx="26">
                  <c:v>54</c:v>
                </c:pt>
                <c:pt idx="27">
                  <c:v>39</c:v>
                </c:pt>
                <c:pt idx="28">
                  <c:v>51</c:v>
                </c:pt>
                <c:pt idx="29">
                  <c:v>28.999999999999996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36</c:v>
                </c:pt>
                <c:pt idx="2">
                  <c:v>45</c:v>
                </c:pt>
                <c:pt idx="3">
                  <c:v>32</c:v>
                </c:pt>
                <c:pt idx="4">
                  <c:v>32</c:v>
                </c:pt>
                <c:pt idx="5">
                  <c:v>45</c:v>
                </c:pt>
                <c:pt idx="6">
                  <c:v>50</c:v>
                </c:pt>
                <c:pt idx="7">
                  <c:v>36</c:v>
                </c:pt>
                <c:pt idx="8">
                  <c:v>55.000000000000007</c:v>
                </c:pt>
                <c:pt idx="9">
                  <c:v>41</c:v>
                </c:pt>
                <c:pt idx="10">
                  <c:v>45</c:v>
                </c:pt>
                <c:pt idx="11">
                  <c:v>45</c:v>
                </c:pt>
                <c:pt idx="12">
                  <c:v>45</c:v>
                </c:pt>
                <c:pt idx="13">
                  <c:v>45</c:v>
                </c:pt>
                <c:pt idx="14">
                  <c:v>45</c:v>
                </c:pt>
                <c:pt idx="15">
                  <c:v>46</c:v>
                </c:pt>
                <c:pt idx="16">
                  <c:v>41</c:v>
                </c:pt>
                <c:pt idx="17">
                  <c:v>54</c:v>
                </c:pt>
                <c:pt idx="18">
                  <c:v>28.999999999999996</c:v>
                </c:pt>
                <c:pt idx="19">
                  <c:v>22</c:v>
                </c:pt>
                <c:pt idx="20">
                  <c:v>39</c:v>
                </c:pt>
                <c:pt idx="21">
                  <c:v>46</c:v>
                </c:pt>
                <c:pt idx="22">
                  <c:v>46</c:v>
                </c:pt>
                <c:pt idx="23">
                  <c:v>39</c:v>
                </c:pt>
                <c:pt idx="24">
                  <c:v>44</c:v>
                </c:pt>
                <c:pt idx="25">
                  <c:v>44</c:v>
                </c:pt>
                <c:pt idx="26">
                  <c:v>54</c:v>
                </c:pt>
                <c:pt idx="27">
                  <c:v>39</c:v>
                </c:pt>
                <c:pt idx="28">
                  <c:v>51</c:v>
                </c:pt>
                <c:pt idx="29">
                  <c:v>28.999999999999996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1520"/>
        <c:axId val="637920736"/>
      </c:scatterChart>
      <c:valAx>
        <c:axId val="6379215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20736"/>
        <c:crosses val="max"/>
        <c:crossBetween val="midCat"/>
      </c:valAx>
      <c:valAx>
        <c:axId val="6379207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15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208</c:v>
                </c:pt>
                <c:pt idx="1">
                  <c:v>159</c:v>
                </c:pt>
                <c:pt idx="2">
                  <c:v>121</c:v>
                </c:pt>
                <c:pt idx="3">
                  <c:v>119</c:v>
                </c:pt>
                <c:pt idx="4">
                  <c:v>89</c:v>
                </c:pt>
                <c:pt idx="5">
                  <c:v>79</c:v>
                </c:pt>
                <c:pt idx="6">
                  <c:v>73</c:v>
                </c:pt>
                <c:pt idx="7">
                  <c:v>69</c:v>
                </c:pt>
                <c:pt idx="8">
                  <c:v>55</c:v>
                </c:pt>
                <c:pt idx="9">
                  <c:v>50</c:v>
                </c:pt>
                <c:pt idx="10">
                  <c:v>45</c:v>
                </c:pt>
                <c:pt idx="11">
                  <c:v>40</c:v>
                </c:pt>
                <c:pt idx="12">
                  <c:v>38</c:v>
                </c:pt>
                <c:pt idx="13">
                  <c:v>37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101448"/>
        <c:axId val="638094000"/>
      </c:barChart>
      <c:catAx>
        <c:axId val="6381014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94000"/>
        <c:crosses val="autoZero"/>
        <c:auto val="1"/>
        <c:lblAlgn val="ctr"/>
        <c:lblOffset val="100"/>
        <c:noMultiLvlLbl val="0"/>
      </c:catAx>
      <c:valAx>
        <c:axId val="63809400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101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104192"/>
        <c:axId val="638092432"/>
      </c:barChart>
      <c:catAx>
        <c:axId val="6381041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92432"/>
        <c:crosses val="autoZero"/>
        <c:auto val="1"/>
        <c:lblAlgn val="ctr"/>
        <c:lblOffset val="100"/>
        <c:noMultiLvlLbl val="0"/>
      </c:catAx>
      <c:valAx>
        <c:axId val="6380924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104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F17-4763-AB8B-FAF27DD5CAC0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F17-4763-AB8B-FAF27DD5CAC0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F17-4763-AB8B-FAF27DD5CA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50</c:v>
                </c:pt>
                <c:pt idx="2">
                  <c:v>17</c:v>
                </c:pt>
                <c:pt idx="3">
                  <c:v>33</c:v>
                </c:pt>
                <c:pt idx="4">
                  <c:v>17</c:v>
                </c:pt>
                <c:pt idx="5">
                  <c:v>17</c:v>
                </c:pt>
                <c:pt idx="6">
                  <c:v>33</c:v>
                </c:pt>
                <c:pt idx="7">
                  <c:v>33</c:v>
                </c:pt>
                <c:pt idx="8">
                  <c:v>33</c:v>
                </c:pt>
                <c:pt idx="9">
                  <c:v>33</c:v>
                </c:pt>
                <c:pt idx="10">
                  <c:v>0</c:v>
                </c:pt>
                <c:pt idx="11">
                  <c:v>17</c:v>
                </c:pt>
                <c:pt idx="12">
                  <c:v>17</c:v>
                </c:pt>
                <c:pt idx="13">
                  <c:v>17</c:v>
                </c:pt>
                <c:pt idx="14">
                  <c:v>0</c:v>
                </c:pt>
                <c:pt idx="15">
                  <c:v>47</c:v>
                </c:pt>
                <c:pt idx="16">
                  <c:v>47</c:v>
                </c:pt>
                <c:pt idx="17">
                  <c:v>57.999999999999993</c:v>
                </c:pt>
                <c:pt idx="18">
                  <c:v>42</c:v>
                </c:pt>
                <c:pt idx="19">
                  <c:v>26</c:v>
                </c:pt>
                <c:pt idx="20">
                  <c:v>37</c:v>
                </c:pt>
                <c:pt idx="21">
                  <c:v>42</c:v>
                </c:pt>
                <c:pt idx="22">
                  <c:v>53</c:v>
                </c:pt>
                <c:pt idx="23">
                  <c:v>53</c:v>
                </c:pt>
                <c:pt idx="24">
                  <c:v>42</c:v>
                </c:pt>
                <c:pt idx="25">
                  <c:v>32</c:v>
                </c:pt>
                <c:pt idx="26">
                  <c:v>47</c:v>
                </c:pt>
                <c:pt idx="27">
                  <c:v>37</c:v>
                </c:pt>
                <c:pt idx="28">
                  <c:v>42</c:v>
                </c:pt>
                <c:pt idx="29">
                  <c:v>53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50</c:v>
                </c:pt>
                <c:pt idx="2">
                  <c:v>17</c:v>
                </c:pt>
                <c:pt idx="3">
                  <c:v>33</c:v>
                </c:pt>
                <c:pt idx="4">
                  <c:v>17</c:v>
                </c:pt>
                <c:pt idx="5">
                  <c:v>17</c:v>
                </c:pt>
                <c:pt idx="6">
                  <c:v>33</c:v>
                </c:pt>
                <c:pt idx="7">
                  <c:v>33</c:v>
                </c:pt>
                <c:pt idx="8">
                  <c:v>33</c:v>
                </c:pt>
                <c:pt idx="9">
                  <c:v>33</c:v>
                </c:pt>
                <c:pt idx="10">
                  <c:v>0</c:v>
                </c:pt>
                <c:pt idx="11">
                  <c:v>17</c:v>
                </c:pt>
                <c:pt idx="12">
                  <c:v>17</c:v>
                </c:pt>
                <c:pt idx="13">
                  <c:v>17</c:v>
                </c:pt>
                <c:pt idx="14">
                  <c:v>0</c:v>
                </c:pt>
                <c:pt idx="15">
                  <c:v>47</c:v>
                </c:pt>
                <c:pt idx="16">
                  <c:v>47</c:v>
                </c:pt>
                <c:pt idx="17">
                  <c:v>57.999999999999993</c:v>
                </c:pt>
                <c:pt idx="18">
                  <c:v>42</c:v>
                </c:pt>
                <c:pt idx="19">
                  <c:v>26</c:v>
                </c:pt>
                <c:pt idx="20">
                  <c:v>37</c:v>
                </c:pt>
                <c:pt idx="21">
                  <c:v>42</c:v>
                </c:pt>
                <c:pt idx="22">
                  <c:v>53</c:v>
                </c:pt>
                <c:pt idx="23">
                  <c:v>53</c:v>
                </c:pt>
                <c:pt idx="24">
                  <c:v>42</c:v>
                </c:pt>
                <c:pt idx="25">
                  <c:v>32</c:v>
                </c:pt>
                <c:pt idx="26">
                  <c:v>47</c:v>
                </c:pt>
                <c:pt idx="27">
                  <c:v>37</c:v>
                </c:pt>
                <c:pt idx="28">
                  <c:v>42</c:v>
                </c:pt>
                <c:pt idx="29">
                  <c:v>53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06544"/>
        <c:axId val="638106936"/>
      </c:scatterChart>
      <c:valAx>
        <c:axId val="6381065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106936"/>
        <c:crosses val="max"/>
        <c:crossBetween val="midCat"/>
      </c:valAx>
      <c:valAx>
        <c:axId val="6381069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1065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7A1-444A-92B3-E2CCF29DB7E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0.3</c:v>
                </c:pt>
                <c:pt idx="2">
                  <c:v>0.24</c:v>
                </c:pt>
                <c:pt idx="3">
                  <c:v>0.19</c:v>
                </c:pt>
                <c:pt idx="4">
                  <c:v>0.1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212328"/>
        <c:axId val="422213896"/>
      </c:barChart>
      <c:catAx>
        <c:axId val="422212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3896"/>
        <c:crosses val="autoZero"/>
        <c:auto val="1"/>
        <c:lblAlgn val="ctr"/>
        <c:lblOffset val="100"/>
        <c:noMultiLvlLbl val="0"/>
      </c:catAx>
      <c:valAx>
        <c:axId val="4222138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222123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9C3-42C8-9A1D-A1F4EAFACC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37</c:v>
                </c:pt>
                <c:pt idx="1">
                  <c:v>32</c:v>
                </c:pt>
                <c:pt idx="2">
                  <c:v>32</c:v>
                </c:pt>
                <c:pt idx="3">
                  <c:v>16</c:v>
                </c:pt>
                <c:pt idx="4">
                  <c:v>32</c:v>
                </c:pt>
                <c:pt idx="5">
                  <c:v>47</c:v>
                </c:pt>
                <c:pt idx="6">
                  <c:v>42</c:v>
                </c:pt>
                <c:pt idx="7">
                  <c:v>47</c:v>
                </c:pt>
                <c:pt idx="8">
                  <c:v>47</c:v>
                </c:pt>
                <c:pt idx="9">
                  <c:v>37</c:v>
                </c:pt>
                <c:pt idx="10">
                  <c:v>42</c:v>
                </c:pt>
                <c:pt idx="11">
                  <c:v>57.999999999999993</c:v>
                </c:pt>
                <c:pt idx="12">
                  <c:v>37</c:v>
                </c:pt>
                <c:pt idx="13">
                  <c:v>37</c:v>
                </c:pt>
                <c:pt idx="14">
                  <c:v>42</c:v>
                </c:pt>
                <c:pt idx="15">
                  <c:v>52</c:v>
                </c:pt>
                <c:pt idx="16">
                  <c:v>40</c:v>
                </c:pt>
                <c:pt idx="17">
                  <c:v>64</c:v>
                </c:pt>
                <c:pt idx="18">
                  <c:v>36</c:v>
                </c:pt>
                <c:pt idx="19">
                  <c:v>32</c:v>
                </c:pt>
                <c:pt idx="20">
                  <c:v>40</c:v>
                </c:pt>
                <c:pt idx="21">
                  <c:v>48</c:v>
                </c:pt>
                <c:pt idx="22">
                  <c:v>52</c:v>
                </c:pt>
                <c:pt idx="23">
                  <c:v>44</c:v>
                </c:pt>
                <c:pt idx="24">
                  <c:v>40</c:v>
                </c:pt>
                <c:pt idx="25">
                  <c:v>32</c:v>
                </c:pt>
                <c:pt idx="26">
                  <c:v>52</c:v>
                </c:pt>
                <c:pt idx="27">
                  <c:v>36</c:v>
                </c:pt>
                <c:pt idx="28">
                  <c:v>52</c:v>
                </c:pt>
                <c:pt idx="29">
                  <c:v>52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37</c:v>
                </c:pt>
                <c:pt idx="1">
                  <c:v>32</c:v>
                </c:pt>
                <c:pt idx="2">
                  <c:v>32</c:v>
                </c:pt>
                <c:pt idx="3">
                  <c:v>16</c:v>
                </c:pt>
                <c:pt idx="4">
                  <c:v>32</c:v>
                </c:pt>
                <c:pt idx="5">
                  <c:v>47</c:v>
                </c:pt>
                <c:pt idx="6">
                  <c:v>42</c:v>
                </c:pt>
                <c:pt idx="7">
                  <c:v>47</c:v>
                </c:pt>
                <c:pt idx="8">
                  <c:v>47</c:v>
                </c:pt>
                <c:pt idx="9">
                  <c:v>37</c:v>
                </c:pt>
                <c:pt idx="10">
                  <c:v>42</c:v>
                </c:pt>
                <c:pt idx="11">
                  <c:v>57.999999999999993</c:v>
                </c:pt>
                <c:pt idx="12">
                  <c:v>37</c:v>
                </c:pt>
                <c:pt idx="13">
                  <c:v>37</c:v>
                </c:pt>
                <c:pt idx="14">
                  <c:v>42</c:v>
                </c:pt>
                <c:pt idx="15">
                  <c:v>52</c:v>
                </c:pt>
                <c:pt idx="16">
                  <c:v>40</c:v>
                </c:pt>
                <c:pt idx="17">
                  <c:v>64</c:v>
                </c:pt>
                <c:pt idx="18">
                  <c:v>36</c:v>
                </c:pt>
                <c:pt idx="19">
                  <c:v>32</c:v>
                </c:pt>
                <c:pt idx="20">
                  <c:v>40</c:v>
                </c:pt>
                <c:pt idx="21">
                  <c:v>48</c:v>
                </c:pt>
                <c:pt idx="22">
                  <c:v>52</c:v>
                </c:pt>
                <c:pt idx="23">
                  <c:v>44</c:v>
                </c:pt>
                <c:pt idx="24">
                  <c:v>40</c:v>
                </c:pt>
                <c:pt idx="25">
                  <c:v>32</c:v>
                </c:pt>
                <c:pt idx="26">
                  <c:v>52</c:v>
                </c:pt>
                <c:pt idx="27">
                  <c:v>36</c:v>
                </c:pt>
                <c:pt idx="28">
                  <c:v>52</c:v>
                </c:pt>
                <c:pt idx="29">
                  <c:v>52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04976"/>
        <c:axId val="638106152"/>
      </c:scatterChart>
      <c:valAx>
        <c:axId val="6381049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106152"/>
        <c:crosses val="max"/>
        <c:crossBetween val="midCat"/>
      </c:valAx>
      <c:valAx>
        <c:axId val="638106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104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795-4096-9136-75821C93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13</c:v>
                </c:pt>
                <c:pt idx="2">
                  <c:v>17</c:v>
                </c:pt>
                <c:pt idx="3">
                  <c:v>17</c:v>
                </c:pt>
                <c:pt idx="4">
                  <c:v>39</c:v>
                </c:pt>
                <c:pt idx="5">
                  <c:v>43</c:v>
                </c:pt>
                <c:pt idx="6">
                  <c:v>30</c:v>
                </c:pt>
                <c:pt idx="7">
                  <c:v>30</c:v>
                </c:pt>
                <c:pt idx="8">
                  <c:v>39</c:v>
                </c:pt>
                <c:pt idx="9">
                  <c:v>26</c:v>
                </c:pt>
                <c:pt idx="10">
                  <c:v>39</c:v>
                </c:pt>
                <c:pt idx="11">
                  <c:v>48</c:v>
                </c:pt>
                <c:pt idx="12">
                  <c:v>39</c:v>
                </c:pt>
                <c:pt idx="13">
                  <c:v>43</c:v>
                </c:pt>
                <c:pt idx="14">
                  <c:v>35</c:v>
                </c:pt>
                <c:pt idx="15">
                  <c:v>44</c:v>
                </c:pt>
                <c:pt idx="16">
                  <c:v>28.999999999999996</c:v>
                </c:pt>
                <c:pt idx="17">
                  <c:v>44</c:v>
                </c:pt>
                <c:pt idx="18">
                  <c:v>24</c:v>
                </c:pt>
                <c:pt idx="19">
                  <c:v>24</c:v>
                </c:pt>
                <c:pt idx="20">
                  <c:v>53</c:v>
                </c:pt>
                <c:pt idx="21">
                  <c:v>35</c:v>
                </c:pt>
                <c:pt idx="22">
                  <c:v>28.999999999999996</c:v>
                </c:pt>
                <c:pt idx="23">
                  <c:v>38</c:v>
                </c:pt>
                <c:pt idx="24">
                  <c:v>28.999999999999996</c:v>
                </c:pt>
                <c:pt idx="25">
                  <c:v>38</c:v>
                </c:pt>
                <c:pt idx="26">
                  <c:v>50</c:v>
                </c:pt>
                <c:pt idx="27">
                  <c:v>44</c:v>
                </c:pt>
                <c:pt idx="28">
                  <c:v>56.000000000000007</c:v>
                </c:pt>
                <c:pt idx="29">
                  <c:v>15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13</c:v>
                </c:pt>
                <c:pt idx="2">
                  <c:v>17</c:v>
                </c:pt>
                <c:pt idx="3">
                  <c:v>17</c:v>
                </c:pt>
                <c:pt idx="4">
                  <c:v>39</c:v>
                </c:pt>
                <c:pt idx="5">
                  <c:v>43</c:v>
                </c:pt>
                <c:pt idx="6">
                  <c:v>30</c:v>
                </c:pt>
                <c:pt idx="7">
                  <c:v>30</c:v>
                </c:pt>
                <c:pt idx="8">
                  <c:v>39</c:v>
                </c:pt>
                <c:pt idx="9">
                  <c:v>26</c:v>
                </c:pt>
                <c:pt idx="10">
                  <c:v>39</c:v>
                </c:pt>
                <c:pt idx="11">
                  <c:v>48</c:v>
                </c:pt>
                <c:pt idx="12">
                  <c:v>39</c:v>
                </c:pt>
                <c:pt idx="13">
                  <c:v>43</c:v>
                </c:pt>
                <c:pt idx="14">
                  <c:v>35</c:v>
                </c:pt>
                <c:pt idx="15">
                  <c:v>44</c:v>
                </c:pt>
                <c:pt idx="16">
                  <c:v>28.999999999999996</c:v>
                </c:pt>
                <c:pt idx="17">
                  <c:v>44</c:v>
                </c:pt>
                <c:pt idx="18">
                  <c:v>24</c:v>
                </c:pt>
                <c:pt idx="19">
                  <c:v>24</c:v>
                </c:pt>
                <c:pt idx="20">
                  <c:v>53</c:v>
                </c:pt>
                <c:pt idx="21">
                  <c:v>35</c:v>
                </c:pt>
                <c:pt idx="22">
                  <c:v>28.999999999999996</c:v>
                </c:pt>
                <c:pt idx="23">
                  <c:v>38</c:v>
                </c:pt>
                <c:pt idx="24">
                  <c:v>28.999999999999996</c:v>
                </c:pt>
                <c:pt idx="25">
                  <c:v>38</c:v>
                </c:pt>
                <c:pt idx="26">
                  <c:v>50</c:v>
                </c:pt>
                <c:pt idx="27">
                  <c:v>44</c:v>
                </c:pt>
                <c:pt idx="28">
                  <c:v>56.000000000000007</c:v>
                </c:pt>
                <c:pt idx="29">
                  <c:v>15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844688"/>
        <c:axId val="637843512"/>
      </c:scatterChart>
      <c:valAx>
        <c:axId val="6378446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843512"/>
        <c:crosses val="max"/>
        <c:crossBetween val="midCat"/>
      </c:valAx>
      <c:valAx>
        <c:axId val="6378435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8446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23</c:v>
                </c:pt>
                <c:pt idx="2">
                  <c:v>33</c:v>
                </c:pt>
                <c:pt idx="3">
                  <c:v>23</c:v>
                </c:pt>
                <c:pt idx="4">
                  <c:v>27</c:v>
                </c:pt>
                <c:pt idx="5">
                  <c:v>30</c:v>
                </c:pt>
                <c:pt idx="6">
                  <c:v>33</c:v>
                </c:pt>
                <c:pt idx="7">
                  <c:v>23</c:v>
                </c:pt>
                <c:pt idx="8">
                  <c:v>53</c:v>
                </c:pt>
                <c:pt idx="9">
                  <c:v>30</c:v>
                </c:pt>
                <c:pt idx="10">
                  <c:v>30</c:v>
                </c:pt>
                <c:pt idx="11">
                  <c:v>43</c:v>
                </c:pt>
                <c:pt idx="12">
                  <c:v>43</c:v>
                </c:pt>
                <c:pt idx="13">
                  <c:v>37</c:v>
                </c:pt>
                <c:pt idx="14">
                  <c:v>33</c:v>
                </c:pt>
                <c:pt idx="15">
                  <c:v>55.000000000000007</c:v>
                </c:pt>
                <c:pt idx="16">
                  <c:v>30</c:v>
                </c:pt>
                <c:pt idx="17">
                  <c:v>43</c:v>
                </c:pt>
                <c:pt idx="18">
                  <c:v>32</c:v>
                </c:pt>
                <c:pt idx="19">
                  <c:v>36</c:v>
                </c:pt>
                <c:pt idx="20">
                  <c:v>50</c:v>
                </c:pt>
                <c:pt idx="21">
                  <c:v>41</c:v>
                </c:pt>
                <c:pt idx="22">
                  <c:v>30</c:v>
                </c:pt>
                <c:pt idx="23">
                  <c:v>55.000000000000007</c:v>
                </c:pt>
                <c:pt idx="24">
                  <c:v>39</c:v>
                </c:pt>
                <c:pt idx="25">
                  <c:v>34</c:v>
                </c:pt>
                <c:pt idx="26">
                  <c:v>39</c:v>
                </c:pt>
                <c:pt idx="27">
                  <c:v>41</c:v>
                </c:pt>
                <c:pt idx="28">
                  <c:v>52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23</c:v>
                </c:pt>
                <c:pt idx="2">
                  <c:v>33</c:v>
                </c:pt>
                <c:pt idx="3">
                  <c:v>23</c:v>
                </c:pt>
                <c:pt idx="4">
                  <c:v>27</c:v>
                </c:pt>
                <c:pt idx="5">
                  <c:v>30</c:v>
                </c:pt>
                <c:pt idx="6">
                  <c:v>33</c:v>
                </c:pt>
                <c:pt idx="7">
                  <c:v>23</c:v>
                </c:pt>
                <c:pt idx="8">
                  <c:v>53</c:v>
                </c:pt>
                <c:pt idx="9">
                  <c:v>30</c:v>
                </c:pt>
                <c:pt idx="10">
                  <c:v>30</c:v>
                </c:pt>
                <c:pt idx="11">
                  <c:v>43</c:v>
                </c:pt>
                <c:pt idx="12">
                  <c:v>43</c:v>
                </c:pt>
                <c:pt idx="13">
                  <c:v>37</c:v>
                </c:pt>
                <c:pt idx="14">
                  <c:v>33</c:v>
                </c:pt>
                <c:pt idx="15">
                  <c:v>55.000000000000007</c:v>
                </c:pt>
                <c:pt idx="16">
                  <c:v>30</c:v>
                </c:pt>
                <c:pt idx="17">
                  <c:v>43</c:v>
                </c:pt>
                <c:pt idx="18">
                  <c:v>32</c:v>
                </c:pt>
                <c:pt idx="19">
                  <c:v>36</c:v>
                </c:pt>
                <c:pt idx="20">
                  <c:v>50</c:v>
                </c:pt>
                <c:pt idx="21">
                  <c:v>41</c:v>
                </c:pt>
                <c:pt idx="22">
                  <c:v>30</c:v>
                </c:pt>
                <c:pt idx="23">
                  <c:v>55.000000000000007</c:v>
                </c:pt>
                <c:pt idx="24">
                  <c:v>39</c:v>
                </c:pt>
                <c:pt idx="25">
                  <c:v>34</c:v>
                </c:pt>
                <c:pt idx="26">
                  <c:v>39</c:v>
                </c:pt>
                <c:pt idx="27">
                  <c:v>41</c:v>
                </c:pt>
                <c:pt idx="28">
                  <c:v>52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842728"/>
        <c:axId val="637846256"/>
      </c:scatterChart>
      <c:valAx>
        <c:axId val="6378427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846256"/>
        <c:crosses val="max"/>
        <c:crossBetween val="midCat"/>
      </c:valAx>
      <c:valAx>
        <c:axId val="6378462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8427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0.6</c:v>
                </c:pt>
                <c:pt idx="2">
                  <c:v>0.17</c:v>
                </c:pt>
                <c:pt idx="3">
                  <c:v>0.28999999999999998</c:v>
                </c:pt>
                <c:pt idx="4">
                  <c:v>0.31</c:v>
                </c:pt>
                <c:pt idx="5">
                  <c:v>0.08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</c:v>
                </c:pt>
                <c:pt idx="1">
                  <c:v>0.65</c:v>
                </c:pt>
                <c:pt idx="2">
                  <c:v>0.21</c:v>
                </c:pt>
                <c:pt idx="3">
                  <c:v>0.28000000000000003</c:v>
                </c:pt>
                <c:pt idx="4">
                  <c:v>0.38</c:v>
                </c:pt>
                <c:pt idx="5">
                  <c:v>0.06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0.27</c:v>
                </c:pt>
                <c:pt idx="1">
                  <c:v>0.56000000000000005</c:v>
                </c:pt>
                <c:pt idx="2">
                  <c:v>0.18</c:v>
                </c:pt>
                <c:pt idx="3">
                  <c:v>0.28999999999999998</c:v>
                </c:pt>
                <c:pt idx="4">
                  <c:v>0.39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0.52</c:v>
                </c:pt>
                <c:pt idx="2">
                  <c:v>0.19</c:v>
                </c:pt>
                <c:pt idx="3">
                  <c:v>0.36</c:v>
                </c:pt>
                <c:pt idx="4">
                  <c:v>0.39</c:v>
                </c:pt>
                <c:pt idx="5">
                  <c:v>0.04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1776176"/>
        <c:axId val="421779312"/>
      </c:barChart>
      <c:catAx>
        <c:axId val="421776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1779312"/>
        <c:crosses val="autoZero"/>
        <c:auto val="1"/>
        <c:lblAlgn val="ctr"/>
        <c:lblOffset val="100"/>
        <c:tickMarkSkip val="1"/>
        <c:noMultiLvlLbl val="0"/>
      </c:catAx>
      <c:valAx>
        <c:axId val="42177931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177617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1778920"/>
        <c:axId val="424090976"/>
      </c:barChart>
      <c:catAx>
        <c:axId val="421778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090976"/>
        <c:crosses val="autoZero"/>
        <c:auto val="1"/>
        <c:lblAlgn val="ctr"/>
        <c:lblOffset val="100"/>
        <c:noMultiLvlLbl val="0"/>
      </c:catAx>
      <c:valAx>
        <c:axId val="424090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1778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ED5-4EAD-B755-386B6A1AF54A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ED5-4EAD-B755-386B6A1AF54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0.15</c:v>
                </c:pt>
                <c:pt idx="1">
                  <c:v>0.46</c:v>
                </c:pt>
                <c:pt idx="2">
                  <c:v>0.08</c:v>
                </c:pt>
                <c:pt idx="3">
                  <c:v>0.15</c:v>
                </c:pt>
                <c:pt idx="4">
                  <c:v>0.18</c:v>
                </c:pt>
                <c:pt idx="5">
                  <c:v>0.05</c:v>
                </c:pt>
                <c:pt idx="6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</c:v>
                </c:pt>
                <c:pt idx="1">
                  <c:v>0.51</c:v>
                </c:pt>
                <c:pt idx="2">
                  <c:v>0.1</c:v>
                </c:pt>
                <c:pt idx="3">
                  <c:v>0.11</c:v>
                </c:pt>
                <c:pt idx="4">
                  <c:v>0.22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0.45</c:v>
                </c:pt>
                <c:pt idx="2">
                  <c:v>0.12</c:v>
                </c:pt>
                <c:pt idx="3">
                  <c:v>0.1</c:v>
                </c:pt>
                <c:pt idx="4">
                  <c:v>0.25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0.37</c:v>
                </c:pt>
                <c:pt idx="2">
                  <c:v>0.1</c:v>
                </c:pt>
                <c:pt idx="3">
                  <c:v>0.17</c:v>
                </c:pt>
                <c:pt idx="4">
                  <c:v>0.24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7035288"/>
        <c:axId val="417034896"/>
      </c:barChart>
      <c:catAx>
        <c:axId val="4170352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034896"/>
        <c:crosses val="autoZero"/>
        <c:auto val="1"/>
        <c:lblAlgn val="ctr"/>
        <c:lblOffset val="100"/>
        <c:tickMarkSkip val="1"/>
        <c:noMultiLvlLbl val="0"/>
      </c:catAx>
      <c:valAx>
        <c:axId val="41703489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703528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31760"/>
        <c:axId val="417034112"/>
      </c:barChart>
      <c:catAx>
        <c:axId val="4170317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7034112"/>
        <c:crosses val="autoZero"/>
        <c:auto val="1"/>
        <c:lblAlgn val="ctr"/>
        <c:lblOffset val="100"/>
        <c:noMultiLvlLbl val="0"/>
      </c:catAx>
      <c:valAx>
        <c:axId val="417034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7031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0.01</c:v>
                </c:pt>
                <c:pt idx="1">
                  <c:v>0.03</c:v>
                </c:pt>
                <c:pt idx="2" formatCode="###0%">
                  <c:v>0.04</c:v>
                </c:pt>
                <c:pt idx="3" formatCode="###0%">
                  <c:v>0.03</c:v>
                </c:pt>
                <c:pt idx="5">
                  <c:v>0.01</c:v>
                </c:pt>
                <c:pt idx="6">
                  <c:v>0.02</c:v>
                </c:pt>
                <c:pt idx="7" formatCode="###0%">
                  <c:v>0.01</c:v>
                </c:pt>
                <c:pt idx="8" formatCode="###0%">
                  <c:v>0.02</c:v>
                </c:pt>
                <c:pt idx="10">
                  <c:v>0.01</c:v>
                </c:pt>
                <c:pt idx="11">
                  <c:v>0.03</c:v>
                </c:pt>
                <c:pt idx="12" formatCode="###0%">
                  <c:v>0.05</c:v>
                </c:pt>
                <c:pt idx="13" formatCode="###0%">
                  <c:v>0.03</c:v>
                </c:pt>
                <c:pt idx="15">
                  <c:v>0.02</c:v>
                </c:pt>
                <c:pt idx="16">
                  <c:v>0.01</c:v>
                </c:pt>
                <c:pt idx="17" formatCode="###0%">
                  <c:v>0.02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0.18</c:v>
                </c:pt>
                <c:pt idx="1">
                  <c:v>0.2</c:v>
                </c:pt>
                <c:pt idx="2" formatCode="###0%">
                  <c:v>0.23</c:v>
                </c:pt>
                <c:pt idx="3" formatCode="###0%">
                  <c:v>0.22</c:v>
                </c:pt>
                <c:pt idx="5">
                  <c:v>0.16</c:v>
                </c:pt>
                <c:pt idx="6">
                  <c:v>0.17</c:v>
                </c:pt>
                <c:pt idx="7" formatCode="###0%">
                  <c:v>0.19</c:v>
                </c:pt>
                <c:pt idx="8" formatCode="###0%">
                  <c:v>0.17</c:v>
                </c:pt>
                <c:pt idx="10">
                  <c:v>0.17</c:v>
                </c:pt>
                <c:pt idx="11">
                  <c:v>0.17</c:v>
                </c:pt>
                <c:pt idx="12" formatCode="###0%">
                  <c:v>0.22</c:v>
                </c:pt>
                <c:pt idx="13" formatCode="###0%">
                  <c:v>0.17</c:v>
                </c:pt>
                <c:pt idx="15">
                  <c:v>0.06</c:v>
                </c:pt>
                <c:pt idx="16">
                  <c:v>0.1</c:v>
                </c:pt>
                <c:pt idx="17" formatCode="###0%">
                  <c:v>0.06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0.34</c:v>
                </c:pt>
                <c:pt idx="1">
                  <c:v>0.36</c:v>
                </c:pt>
                <c:pt idx="2" formatCode="###0%">
                  <c:v>0.38</c:v>
                </c:pt>
                <c:pt idx="3" formatCode="###0%">
                  <c:v>0.36</c:v>
                </c:pt>
                <c:pt idx="5">
                  <c:v>0.31</c:v>
                </c:pt>
                <c:pt idx="6">
                  <c:v>0.28999999999999998</c:v>
                </c:pt>
                <c:pt idx="7" formatCode="###0%">
                  <c:v>0.28999999999999998</c:v>
                </c:pt>
                <c:pt idx="8" formatCode="###0%">
                  <c:v>0.27</c:v>
                </c:pt>
                <c:pt idx="10">
                  <c:v>0.15</c:v>
                </c:pt>
                <c:pt idx="11">
                  <c:v>0.2</c:v>
                </c:pt>
                <c:pt idx="12" formatCode="###0%">
                  <c:v>0.16</c:v>
                </c:pt>
                <c:pt idx="13" formatCode="###0%">
                  <c:v>0.15</c:v>
                </c:pt>
                <c:pt idx="15">
                  <c:v>0.14000000000000001</c:v>
                </c:pt>
                <c:pt idx="16">
                  <c:v>0.15</c:v>
                </c:pt>
                <c:pt idx="17" formatCode="###0%">
                  <c:v>0.15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0.23</c:v>
                </c:pt>
                <c:pt idx="1">
                  <c:v>0.23</c:v>
                </c:pt>
                <c:pt idx="2" formatCode="###0%">
                  <c:v>0.17</c:v>
                </c:pt>
                <c:pt idx="3" formatCode="###0%">
                  <c:v>0.2</c:v>
                </c:pt>
                <c:pt idx="5">
                  <c:v>0.17</c:v>
                </c:pt>
                <c:pt idx="6">
                  <c:v>0.11</c:v>
                </c:pt>
                <c:pt idx="7" formatCode="###0%">
                  <c:v>0.14000000000000001</c:v>
                </c:pt>
                <c:pt idx="8" formatCode="###0%">
                  <c:v>0.15</c:v>
                </c:pt>
                <c:pt idx="10">
                  <c:v>0.14000000000000001</c:v>
                </c:pt>
                <c:pt idx="11">
                  <c:v>0.1</c:v>
                </c:pt>
                <c:pt idx="12" formatCode="###0%">
                  <c:v>0.05</c:v>
                </c:pt>
                <c:pt idx="13" formatCode="###0%">
                  <c:v>0.1</c:v>
                </c:pt>
                <c:pt idx="15">
                  <c:v>0.13</c:v>
                </c:pt>
                <c:pt idx="16">
                  <c:v>0.13</c:v>
                </c:pt>
                <c:pt idx="17" formatCode="###0%">
                  <c:v>0.06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1C2-4A13-982B-00F074B481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</c:v>
                </c:pt>
                <c:pt idx="1">
                  <c:v>0.1</c:v>
                </c:pt>
                <c:pt idx="2" formatCode="###0%">
                  <c:v>0.08</c:v>
                </c:pt>
                <c:pt idx="3" formatCode="###0%">
                  <c:v>0.13</c:v>
                </c:pt>
                <c:pt idx="5">
                  <c:v>0.06</c:v>
                </c:pt>
                <c:pt idx="6">
                  <c:v>0.08</c:v>
                </c:pt>
                <c:pt idx="7" formatCode="###0%">
                  <c:v>7.0000000000000007E-2</c:v>
                </c:pt>
                <c:pt idx="8" formatCode="###0%">
                  <c:v>0.1</c:v>
                </c:pt>
                <c:pt idx="10">
                  <c:v>0.04</c:v>
                </c:pt>
                <c:pt idx="11">
                  <c:v>0.03</c:v>
                </c:pt>
                <c:pt idx="12" formatCode="###0%">
                  <c:v>7.0000000000000007E-2</c:v>
                </c:pt>
                <c:pt idx="13" formatCode="###0%">
                  <c:v>0.03</c:v>
                </c:pt>
                <c:pt idx="15">
                  <c:v>0.02</c:v>
                </c:pt>
                <c:pt idx="16">
                  <c:v>0.05</c:v>
                </c:pt>
                <c:pt idx="17" formatCode="###0%">
                  <c:v>0.05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1C2-4A13-982B-00F074B481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0.13</c:v>
                </c:pt>
                <c:pt idx="1">
                  <c:v>0.06</c:v>
                </c:pt>
                <c:pt idx="2" formatCode="###0%">
                  <c:v>0.1</c:v>
                </c:pt>
                <c:pt idx="3" formatCode="###0%">
                  <c:v>0.06</c:v>
                </c:pt>
                <c:pt idx="5">
                  <c:v>0.06</c:v>
                </c:pt>
                <c:pt idx="6">
                  <c:v>0.05</c:v>
                </c:pt>
                <c:pt idx="7" formatCode="###0%">
                  <c:v>0.05</c:v>
                </c:pt>
                <c:pt idx="8" formatCode="###0%">
                  <c:v>0.05</c:v>
                </c:pt>
                <c:pt idx="10">
                  <c:v>0.02</c:v>
                </c:pt>
                <c:pt idx="11">
                  <c:v>0.03</c:v>
                </c:pt>
                <c:pt idx="12" formatCode="###0%">
                  <c:v>0.05</c:v>
                </c:pt>
                <c:pt idx="13" formatCode="###0%">
                  <c:v>0.01</c:v>
                </c:pt>
                <c:pt idx="15">
                  <c:v>0.06</c:v>
                </c:pt>
                <c:pt idx="16">
                  <c:v>7.0000000000000007E-2</c:v>
                </c:pt>
                <c:pt idx="17" formatCode="###0%">
                  <c:v>0.08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0.23</c:v>
                </c:pt>
                <c:pt idx="6">
                  <c:v>0.28000000000000003</c:v>
                </c:pt>
                <c:pt idx="7" formatCode="###0%">
                  <c:v>0.25</c:v>
                </c:pt>
                <c:pt idx="8" formatCode="###0%">
                  <c:v>0.23</c:v>
                </c:pt>
                <c:pt idx="10">
                  <c:v>0.47</c:v>
                </c:pt>
                <c:pt idx="11">
                  <c:v>0.45</c:v>
                </c:pt>
                <c:pt idx="12" formatCode="###0%">
                  <c:v>0.39</c:v>
                </c:pt>
                <c:pt idx="13" formatCode="###0%">
                  <c:v>0.5</c:v>
                </c:pt>
                <c:pt idx="15">
                  <c:v>0.56000000000000005</c:v>
                </c:pt>
                <c:pt idx="16">
                  <c:v>0.49</c:v>
                </c:pt>
                <c:pt idx="17" formatCode="###0%">
                  <c:v>0.57999999999999996</c:v>
                </c:pt>
                <c:pt idx="18" formatCode="###0%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8734376"/>
        <c:axId val="428730456"/>
      </c:barChart>
      <c:catAx>
        <c:axId val="428734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8730456"/>
        <c:crosses val="autoZero"/>
        <c:auto val="1"/>
        <c:lblAlgn val="ctr"/>
        <c:lblOffset val="100"/>
        <c:noMultiLvlLbl val="0"/>
      </c:catAx>
      <c:valAx>
        <c:axId val="42873045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8734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844-444E-9789-ABD81E071D0F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2844-444E-9789-ABD81E071D0F}"/>
                </c:ext>
              </c:extLst>
            </c:dLbl>
            <c:dLbl>
              <c:idx val="1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2844-444E-9789-ABD81E071D0F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2844-444E-9789-ABD81E071D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0.68</c:v>
                </c:pt>
                <c:pt idx="1">
                  <c:v>0.49</c:v>
                </c:pt>
                <c:pt idx="2">
                  <c:v>0.17</c:v>
                </c:pt>
                <c:pt idx="3">
                  <c:v>0.17</c:v>
                </c:pt>
                <c:pt idx="4">
                  <c:v>0.12</c:v>
                </c:pt>
                <c:pt idx="5">
                  <c:v>0.09</c:v>
                </c:pt>
                <c:pt idx="6">
                  <c:v>0.08</c:v>
                </c:pt>
                <c:pt idx="7">
                  <c:v>0.06</c:v>
                </c:pt>
                <c:pt idx="8">
                  <c:v>0.08</c:v>
                </c:pt>
                <c:pt idx="9">
                  <c:v>0.05</c:v>
                </c:pt>
                <c:pt idx="10">
                  <c:v>0.06</c:v>
                </c:pt>
                <c:pt idx="11">
                  <c:v>0.04</c:v>
                </c:pt>
                <c:pt idx="12">
                  <c:v>0.04</c:v>
                </c:pt>
                <c:pt idx="13">
                  <c:v>0.04</c:v>
                </c:pt>
                <c:pt idx="14">
                  <c:v>0.03</c:v>
                </c:pt>
                <c:pt idx="15">
                  <c:v>0.03</c:v>
                </c:pt>
                <c:pt idx="16">
                  <c:v>0.05</c:v>
                </c:pt>
                <c:pt idx="17">
                  <c:v>0.01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03736"/>
        <c:axId val="418004128"/>
      </c:barChart>
      <c:catAx>
        <c:axId val="418003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04128"/>
        <c:crosses val="autoZero"/>
        <c:auto val="1"/>
        <c:lblAlgn val="ctr"/>
        <c:lblOffset val="100"/>
        <c:noMultiLvlLbl val="0"/>
      </c:catAx>
      <c:valAx>
        <c:axId val="418004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037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42B-44F9-83D3-BD85E84700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0.67</c:v>
                </c:pt>
                <c:pt idx="1">
                  <c:v>0.54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0.09</c:v>
                </c:pt>
                <c:pt idx="8">
                  <c:v>0.05</c:v>
                </c:pt>
                <c:pt idx="9">
                  <c:v>0.05</c:v>
                </c:pt>
                <c:pt idx="10">
                  <c:v>0.05</c:v>
                </c:pt>
                <c:pt idx="11">
                  <c:v>0.05</c:v>
                </c:pt>
                <c:pt idx="12">
                  <c:v>0.04</c:v>
                </c:pt>
                <c:pt idx="13">
                  <c:v>0.03</c:v>
                </c:pt>
                <c:pt idx="14">
                  <c:v>0.06</c:v>
                </c:pt>
                <c:pt idx="15">
                  <c:v>0.03</c:v>
                </c:pt>
                <c:pt idx="16">
                  <c:v>0.03</c:v>
                </c:pt>
                <c:pt idx="17">
                  <c:v>0</c:v>
                </c:pt>
                <c:pt idx="18">
                  <c:v>0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05696"/>
        <c:axId val="418006088"/>
      </c:barChart>
      <c:catAx>
        <c:axId val="418005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06088"/>
        <c:crosses val="autoZero"/>
        <c:auto val="1"/>
        <c:lblAlgn val="ctr"/>
        <c:lblOffset val="100"/>
        <c:noMultiLvlLbl val="0"/>
      </c:catAx>
      <c:valAx>
        <c:axId val="4180060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056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Wędlin</c:v>
                </c:pt>
                <c:pt idx="5">
                  <c:v>Tarczyński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Indykpol</c:v>
                </c:pt>
                <c:pt idx="14">
                  <c:v>Nasze Smaki</c:v>
                </c:pt>
                <c:pt idx="15">
                  <c:v>Pamapol</c:v>
                </c:pt>
                <c:pt idx="16">
                  <c:v>Piratki</c:v>
                </c:pt>
                <c:pt idx="17">
                  <c:v>Baroni</c:v>
                </c:pt>
                <c:pt idx="18">
                  <c:v>Deluxe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Konspol</c:v>
                </c:pt>
                <c:pt idx="23">
                  <c:v>Mazury Ełk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Arkusz1!$C$2:$C$28</c:f>
              <c:numCache>
                <c:formatCode>###0%</c:formatCode>
                <c:ptCount val="27"/>
                <c:pt idx="0">
                  <c:v>0.12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0.1</c:v>
                </c:pt>
                <c:pt idx="4">
                  <c:v>0.08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0%">
                  <c:v>0.03</c:v>
                </c:pt>
                <c:pt idx="26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69832"/>
        <c:axId val="385172968"/>
      </c:barChart>
      <c:catAx>
        <c:axId val="385169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2968"/>
        <c:crosses val="autoZero"/>
        <c:auto val="1"/>
        <c:lblAlgn val="ctr"/>
        <c:lblOffset val="100"/>
        <c:noMultiLvlLbl val="0"/>
      </c:catAx>
      <c:valAx>
        <c:axId val="3851729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5169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1D3-46C5-ABC0-ED814B7BD0C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0.73</c:v>
                </c:pt>
                <c:pt idx="1">
                  <c:v>0.43</c:v>
                </c:pt>
                <c:pt idx="2">
                  <c:v>0.13</c:v>
                </c:pt>
                <c:pt idx="3">
                  <c:v>0.12</c:v>
                </c:pt>
                <c:pt idx="4">
                  <c:v>0.08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  <c:pt idx="10">
                  <c:v>0.03</c:v>
                </c:pt>
                <c:pt idx="11">
                  <c:v>0.04</c:v>
                </c:pt>
                <c:pt idx="12">
                  <c:v>0.03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01384"/>
        <c:axId val="417991976"/>
      </c:barChart>
      <c:catAx>
        <c:axId val="418001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1976"/>
        <c:crosses val="autoZero"/>
        <c:auto val="1"/>
        <c:lblAlgn val="ctr"/>
        <c:lblOffset val="100"/>
        <c:noMultiLvlLbl val="0"/>
      </c:catAx>
      <c:valAx>
        <c:axId val="4179919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013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A95-4745-9315-38D2AEFAD5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0.69</c:v>
                </c:pt>
                <c:pt idx="1">
                  <c:v>0.53</c:v>
                </c:pt>
                <c:pt idx="2">
                  <c:v>0.2</c:v>
                </c:pt>
                <c:pt idx="3">
                  <c:v>0.1</c:v>
                </c:pt>
                <c:pt idx="4">
                  <c:v>0.09</c:v>
                </c:pt>
                <c:pt idx="5">
                  <c:v>0.08</c:v>
                </c:pt>
                <c:pt idx="6">
                  <c:v>0.09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0.04</c:v>
                </c:pt>
                <c:pt idx="10">
                  <c:v>0.06</c:v>
                </c:pt>
                <c:pt idx="11">
                  <c:v>0.04</c:v>
                </c:pt>
                <c:pt idx="12">
                  <c:v>0.04</c:v>
                </c:pt>
                <c:pt idx="13">
                  <c:v>0.04</c:v>
                </c:pt>
                <c:pt idx="14">
                  <c:v>0.02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8248"/>
        <c:axId val="418002168"/>
      </c:barChart>
      <c:catAx>
        <c:axId val="417998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02168"/>
        <c:crosses val="autoZero"/>
        <c:auto val="1"/>
        <c:lblAlgn val="ctr"/>
        <c:lblOffset val="100"/>
        <c:noMultiLvlLbl val="0"/>
      </c:catAx>
      <c:valAx>
        <c:axId val="4180021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82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662-4023-A0EF-E261DF68733A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662-4023-A0EF-E261DF68733A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662-4023-A0EF-E261DF68733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0.16</c:v>
                </c:pt>
                <c:pt idx="2">
                  <c:v>0.33</c:v>
                </c:pt>
                <c:pt idx="3">
                  <c:v>0.03</c:v>
                </c:pt>
                <c:pt idx="4">
                  <c:v>0.16</c:v>
                </c:pt>
                <c:pt idx="5">
                  <c:v>0.77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0.21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3544"/>
        <c:axId val="417993152"/>
      </c:barChart>
      <c:catAx>
        <c:axId val="417993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3152"/>
        <c:crosses val="autoZero"/>
        <c:auto val="1"/>
        <c:lblAlgn val="ctr"/>
        <c:lblOffset val="100"/>
        <c:noMultiLvlLbl val="0"/>
      </c:catAx>
      <c:valAx>
        <c:axId val="4179931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35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379-4EE8-8377-AA27B5A0B21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0.19</c:v>
                </c:pt>
                <c:pt idx="2">
                  <c:v>0.34</c:v>
                </c:pt>
                <c:pt idx="3">
                  <c:v>0.04</c:v>
                </c:pt>
                <c:pt idx="4">
                  <c:v>0.14000000000000001</c:v>
                </c:pt>
                <c:pt idx="5">
                  <c:v>0.84</c:v>
                </c:pt>
                <c:pt idx="6">
                  <c:v>0.06</c:v>
                </c:pt>
                <c:pt idx="7">
                  <c:v>0.08</c:v>
                </c:pt>
                <c:pt idx="8">
                  <c:v>0.22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4328"/>
        <c:axId val="417994720"/>
      </c:barChart>
      <c:catAx>
        <c:axId val="417994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4720"/>
        <c:crosses val="autoZero"/>
        <c:auto val="1"/>
        <c:lblAlgn val="ctr"/>
        <c:lblOffset val="100"/>
        <c:noMultiLvlLbl val="0"/>
      </c:catAx>
      <c:valAx>
        <c:axId val="4179947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43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187-4C8E-B74B-16BB1C02A1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0.14000000000000001</c:v>
                </c:pt>
                <c:pt idx="2">
                  <c:v>0.3</c:v>
                </c:pt>
                <c:pt idx="3">
                  <c:v>0.03</c:v>
                </c:pt>
                <c:pt idx="4">
                  <c:v>0.14000000000000001</c:v>
                </c:pt>
                <c:pt idx="5">
                  <c:v>0.84</c:v>
                </c:pt>
                <c:pt idx="6">
                  <c:v>0.03</c:v>
                </c:pt>
                <c:pt idx="7">
                  <c:v>0.06</c:v>
                </c:pt>
                <c:pt idx="8">
                  <c:v>0.19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5112"/>
        <c:axId val="417995896"/>
      </c:barChart>
      <c:catAx>
        <c:axId val="4179951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5896"/>
        <c:crosses val="autoZero"/>
        <c:auto val="1"/>
        <c:lblAlgn val="ctr"/>
        <c:lblOffset val="100"/>
        <c:noMultiLvlLbl val="0"/>
      </c:catAx>
      <c:valAx>
        <c:axId val="4179958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51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79B-4AA2-A490-DC795C73FF8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0.17</c:v>
                </c:pt>
                <c:pt idx="2">
                  <c:v>0.31</c:v>
                </c:pt>
                <c:pt idx="3">
                  <c:v>7.0000000000000007E-2</c:v>
                </c:pt>
                <c:pt idx="4">
                  <c:v>0.15</c:v>
                </c:pt>
                <c:pt idx="5">
                  <c:v>0.86</c:v>
                </c:pt>
                <c:pt idx="6">
                  <c:v>0.05</c:v>
                </c:pt>
                <c:pt idx="7">
                  <c:v>0.09</c:v>
                </c:pt>
                <c:pt idx="8">
                  <c:v>0.21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98608"/>
        <c:axId val="418100176"/>
      </c:barChart>
      <c:catAx>
        <c:axId val="418098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100176"/>
        <c:crosses val="autoZero"/>
        <c:auto val="1"/>
        <c:lblAlgn val="ctr"/>
        <c:lblOffset val="100"/>
        <c:noMultiLvlLbl val="0"/>
      </c:catAx>
      <c:valAx>
        <c:axId val="4181001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986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Sokoliki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Duda</c:v>
                </c:pt>
                <c:pt idx="11">
                  <c:v>Balcerzak</c:v>
                </c:pt>
                <c:pt idx="12">
                  <c:v>JBB</c:v>
                </c:pt>
                <c:pt idx="13">
                  <c:v>Drobimex</c:v>
                </c:pt>
                <c:pt idx="14">
                  <c:v>Goodvalley</c:v>
                </c:pt>
                <c:pt idx="15">
                  <c:v>Kraina Mięsa</c:v>
                </c:pt>
                <c:pt idx="16">
                  <c:v>Madej Wróbel</c:v>
                </c:pt>
                <c:pt idx="17">
                  <c:v>Olewnik</c:v>
                </c:pt>
                <c:pt idx="18">
                  <c:v>Drodsed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Piratki</c:v>
                </c:pt>
                <c:pt idx="22">
                  <c:v>Baroni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Arkusz1!$C$2:$C$30</c:f>
              <c:numCache>
                <c:formatCode>###0%</c:formatCode>
                <c:ptCount val="29"/>
                <c:pt idx="0">
                  <c:v>0.26</c:v>
                </c:pt>
                <c:pt idx="1">
                  <c:v>0.1</c:v>
                </c:pt>
                <c:pt idx="2">
                  <c:v>0.09</c:v>
                </c:pt>
                <c:pt idx="3">
                  <c:v>0.05</c:v>
                </c:pt>
                <c:pt idx="4">
                  <c:v>0.06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</c:v>
                </c:pt>
                <c:pt idx="10">
                  <c:v>0.01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0.01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0%">
                  <c:v>0.04</c:v>
                </c:pt>
                <c:pt idx="28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62064"/>
        <c:axId val="430461672"/>
      </c:barChart>
      <c:catAx>
        <c:axId val="430462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61672"/>
        <c:crosses val="autoZero"/>
        <c:auto val="1"/>
        <c:lblAlgn val="ctr"/>
        <c:lblOffset val="100"/>
        <c:noMultiLvlLbl val="0"/>
      </c:catAx>
      <c:valAx>
        <c:axId val="4304616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62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Sokoliki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Duda</c:v>
                </c:pt>
                <c:pt idx="11">
                  <c:v>Balcerzak</c:v>
                </c:pt>
                <c:pt idx="12">
                  <c:v>JBB</c:v>
                </c:pt>
                <c:pt idx="13">
                  <c:v>Drobimex</c:v>
                </c:pt>
                <c:pt idx="14">
                  <c:v>Goodvalley</c:v>
                </c:pt>
                <c:pt idx="15">
                  <c:v>Kraina Mięsa</c:v>
                </c:pt>
                <c:pt idx="16">
                  <c:v>Madej Wróbel</c:v>
                </c:pt>
                <c:pt idx="17">
                  <c:v>Olewnik</c:v>
                </c:pt>
                <c:pt idx="18">
                  <c:v>Drodsed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Piratki</c:v>
                </c:pt>
                <c:pt idx="22">
                  <c:v>Baroni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0.38</c:v>
                </c:pt>
                <c:pt idx="1">
                  <c:v>0.25</c:v>
                </c:pt>
                <c:pt idx="2">
                  <c:v>0.18</c:v>
                </c:pt>
                <c:pt idx="3">
                  <c:v>0.18</c:v>
                </c:pt>
                <c:pt idx="4">
                  <c:v>0.17</c:v>
                </c:pt>
                <c:pt idx="5">
                  <c:v>0.13</c:v>
                </c:pt>
                <c:pt idx="6">
                  <c:v>0.12</c:v>
                </c:pt>
                <c:pt idx="7">
                  <c:v>0.11</c:v>
                </c:pt>
                <c:pt idx="8">
                  <c:v>0.11</c:v>
                </c:pt>
                <c:pt idx="9">
                  <c:v>0.04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7.0000000000000007E-2</c:v>
                </c:pt>
                <c:pt idx="28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62456"/>
        <c:axId val="430464024"/>
      </c:barChart>
      <c:catAx>
        <c:axId val="430462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64024"/>
        <c:crosses val="autoZero"/>
        <c:auto val="1"/>
        <c:lblAlgn val="ctr"/>
        <c:lblOffset val="100"/>
        <c:noMultiLvlLbl val="0"/>
      </c:catAx>
      <c:valAx>
        <c:axId val="4304640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0462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Sokoliki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Duda</c:v>
                </c:pt>
                <c:pt idx="11">
                  <c:v>Balcerzak</c:v>
                </c:pt>
                <c:pt idx="12">
                  <c:v>JBB</c:v>
                </c:pt>
                <c:pt idx="13">
                  <c:v>Drobimex</c:v>
                </c:pt>
                <c:pt idx="14">
                  <c:v>Goodvalley</c:v>
                </c:pt>
                <c:pt idx="15">
                  <c:v>Kraina Mięsa</c:v>
                </c:pt>
                <c:pt idx="16">
                  <c:v>Madej Wróbel</c:v>
                </c:pt>
                <c:pt idx="17">
                  <c:v>Olewnik</c:v>
                </c:pt>
                <c:pt idx="18">
                  <c:v>Drodsed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Piratki</c:v>
                </c:pt>
                <c:pt idx="22">
                  <c:v>Baroni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Arkusz1!$D$2:$D$30</c:f>
              <c:numCache>
                <c:formatCode>###0%</c:formatCode>
                <c:ptCount val="29"/>
                <c:pt idx="0">
                  <c:v>0.77</c:v>
                </c:pt>
                <c:pt idx="1">
                  <c:v>0.69</c:v>
                </c:pt>
                <c:pt idx="2">
                  <c:v>0.63</c:v>
                </c:pt>
                <c:pt idx="3">
                  <c:v>0.61</c:v>
                </c:pt>
                <c:pt idx="4">
                  <c:v>0.46</c:v>
                </c:pt>
                <c:pt idx="5">
                  <c:v>0.53</c:v>
                </c:pt>
                <c:pt idx="6">
                  <c:v>0.49</c:v>
                </c:pt>
                <c:pt idx="7">
                  <c:v>0.48</c:v>
                </c:pt>
                <c:pt idx="8">
                  <c:v>0.59</c:v>
                </c:pt>
                <c:pt idx="9">
                  <c:v>0.45</c:v>
                </c:pt>
                <c:pt idx="10">
                  <c:v>0.3</c:v>
                </c:pt>
                <c:pt idx="11">
                  <c:v>0.23</c:v>
                </c:pt>
                <c:pt idx="12">
                  <c:v>0.3</c:v>
                </c:pt>
                <c:pt idx="13">
                  <c:v>0.15</c:v>
                </c:pt>
                <c:pt idx="14">
                  <c:v>0.13</c:v>
                </c:pt>
                <c:pt idx="15">
                  <c:v>0</c:v>
                </c:pt>
                <c:pt idx="16">
                  <c:v>0.23</c:v>
                </c:pt>
                <c:pt idx="17">
                  <c:v>0.2</c:v>
                </c:pt>
                <c:pt idx="18">
                  <c:v>0.17</c:v>
                </c:pt>
                <c:pt idx="19">
                  <c:v>0.37</c:v>
                </c:pt>
                <c:pt idx="20">
                  <c:v>0.16</c:v>
                </c:pt>
                <c:pt idx="21">
                  <c:v>0.24</c:v>
                </c:pt>
                <c:pt idx="22">
                  <c:v>0.04</c:v>
                </c:pt>
                <c:pt idx="23" formatCode="0%">
                  <c:v>0.03</c:v>
                </c:pt>
                <c:pt idx="24" formatCode="0%">
                  <c:v>0.15</c:v>
                </c:pt>
                <c:pt idx="25" formatCode="0%">
                  <c:v>0.06</c:v>
                </c:pt>
                <c:pt idx="26" formatCode="0%">
                  <c:v>0.04</c:v>
                </c:pt>
                <c:pt idx="27" formatCode="0%">
                  <c:v>0.02</c:v>
                </c:pt>
                <c:pt idx="28" formatCode="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49520"/>
        <c:axId val="430458928"/>
      </c:barChart>
      <c:catAx>
        <c:axId val="430449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8928"/>
        <c:crosses val="autoZero"/>
        <c:auto val="1"/>
        <c:lblAlgn val="ctr"/>
        <c:lblOffset val="100"/>
        <c:noMultiLvlLbl val="0"/>
      </c:catAx>
      <c:valAx>
        <c:axId val="4304589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49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3EB-4EE9-8679-84455A4584A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0.1</c:v>
                </c:pt>
                <c:pt idx="2">
                  <c:v>0.05</c:v>
                </c:pt>
                <c:pt idx="3">
                  <c:v>0.09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0.37</c:v>
                </c:pt>
                <c:pt idx="1">
                  <c:v>0.06</c:v>
                </c:pt>
                <c:pt idx="2">
                  <c:v>0.08</c:v>
                </c:pt>
                <c:pt idx="3">
                  <c:v>0.03</c:v>
                </c:pt>
                <c:pt idx="4">
                  <c:v>0.09</c:v>
                </c:pt>
                <c:pt idx="5">
                  <c:v>0.03</c:v>
                </c:pt>
                <c:pt idx="6">
                  <c:v>0.01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0.39</c:v>
                </c:pt>
                <c:pt idx="1">
                  <c:v>0.08</c:v>
                </c:pt>
                <c:pt idx="2">
                  <c:v>0.1</c:v>
                </c:pt>
                <c:pt idx="3">
                  <c:v>0.02</c:v>
                </c:pt>
                <c:pt idx="4">
                  <c:v>0.06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0.41</c:v>
                </c:pt>
                <c:pt idx="1">
                  <c:v>0.08</c:v>
                </c:pt>
                <c:pt idx="2">
                  <c:v>0.05</c:v>
                </c:pt>
                <c:pt idx="3">
                  <c:v>0.05</c:v>
                </c:pt>
                <c:pt idx="4">
                  <c:v>0.08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38864"/>
        <c:axId val="422640824"/>
      </c:barChart>
      <c:catAx>
        <c:axId val="422638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0824"/>
        <c:crosses val="autoZero"/>
        <c:auto val="1"/>
        <c:lblAlgn val="ctr"/>
        <c:lblOffset val="100"/>
        <c:noMultiLvlLbl val="0"/>
      </c:catAx>
      <c:valAx>
        <c:axId val="4226408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38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Wędlin</c:v>
                </c:pt>
                <c:pt idx="5">
                  <c:v>Tarczyński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Indykpol</c:v>
                </c:pt>
                <c:pt idx="14">
                  <c:v>Nasze Smaki</c:v>
                </c:pt>
                <c:pt idx="15">
                  <c:v>Pamapol</c:v>
                </c:pt>
                <c:pt idx="16">
                  <c:v>Piratki</c:v>
                </c:pt>
                <c:pt idx="17">
                  <c:v>Baroni</c:v>
                </c:pt>
                <c:pt idx="18">
                  <c:v>Deluxe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Konspol</c:v>
                </c:pt>
                <c:pt idx="23">
                  <c:v>Mazury Ełk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Arkusz1!$B$2:$B$28</c:f>
              <c:numCache>
                <c:formatCode>0%</c:formatCode>
                <c:ptCount val="27"/>
                <c:pt idx="0">
                  <c:v>0.28999999999999998</c:v>
                </c:pt>
                <c:pt idx="1">
                  <c:v>0.25</c:v>
                </c:pt>
                <c:pt idx="2">
                  <c:v>0.22</c:v>
                </c:pt>
                <c:pt idx="3">
                  <c:v>0.18</c:v>
                </c:pt>
                <c:pt idx="4">
                  <c:v>0.16</c:v>
                </c:pt>
                <c:pt idx="5">
                  <c:v>0.16</c:v>
                </c:pt>
                <c:pt idx="6">
                  <c:v>0.09</c:v>
                </c:pt>
                <c:pt idx="7">
                  <c:v>0.08</c:v>
                </c:pt>
                <c:pt idx="8">
                  <c:v>0.05</c:v>
                </c:pt>
                <c:pt idx="9">
                  <c:v>0.05</c:v>
                </c:pt>
                <c:pt idx="10">
                  <c:v>0.05</c:v>
                </c:pt>
                <c:pt idx="11">
                  <c:v>0.04</c:v>
                </c:pt>
                <c:pt idx="12">
                  <c:v>0.04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0.09</c:v>
                </c:pt>
                <c:pt idx="26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71008"/>
        <c:axId val="385173360"/>
      </c:barChart>
      <c:catAx>
        <c:axId val="385171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3360"/>
        <c:crosses val="autoZero"/>
        <c:auto val="1"/>
        <c:lblAlgn val="ctr"/>
        <c:lblOffset val="100"/>
        <c:noMultiLvlLbl val="0"/>
      </c:catAx>
      <c:valAx>
        <c:axId val="385173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5171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CAB-4D99-9401-C5CCC4F9FAA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0.25</c:v>
                </c:pt>
                <c:pt idx="2">
                  <c:v>0.18</c:v>
                </c:pt>
                <c:pt idx="3">
                  <c:v>0.18</c:v>
                </c:pt>
                <c:pt idx="4">
                  <c:v>0.17</c:v>
                </c:pt>
                <c:pt idx="5">
                  <c:v>0.13</c:v>
                </c:pt>
                <c:pt idx="6">
                  <c:v>0.11</c:v>
                </c:pt>
                <c:pt idx="7">
                  <c:v>0.11</c:v>
                </c:pt>
                <c:pt idx="8">
                  <c:v>0.12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</c:v>
                </c:pt>
                <c:pt idx="1">
                  <c:v>0.19</c:v>
                </c:pt>
                <c:pt idx="2">
                  <c:v>0.19</c:v>
                </c:pt>
                <c:pt idx="3">
                  <c:v>0.18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0.11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0.53</c:v>
                </c:pt>
                <c:pt idx="1">
                  <c:v>0.19</c:v>
                </c:pt>
                <c:pt idx="2">
                  <c:v>0.23</c:v>
                </c:pt>
                <c:pt idx="3">
                  <c:v>0.18</c:v>
                </c:pt>
                <c:pt idx="4">
                  <c:v>0.17</c:v>
                </c:pt>
                <c:pt idx="5">
                  <c:v>0.09</c:v>
                </c:pt>
                <c:pt idx="6">
                  <c:v>0.12</c:v>
                </c:pt>
                <c:pt idx="7">
                  <c:v>0.1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0.21</c:v>
                </c:pt>
                <c:pt idx="2">
                  <c:v>0.18</c:v>
                </c:pt>
                <c:pt idx="3">
                  <c:v>0.19</c:v>
                </c:pt>
                <c:pt idx="4">
                  <c:v>0.2</c:v>
                </c:pt>
                <c:pt idx="5">
                  <c:v>0.12</c:v>
                </c:pt>
                <c:pt idx="6">
                  <c:v>0.12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8272"/>
        <c:axId val="422643176"/>
      </c:barChart>
      <c:catAx>
        <c:axId val="422648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3176"/>
        <c:crosses val="autoZero"/>
        <c:auto val="1"/>
        <c:lblAlgn val="ctr"/>
        <c:lblOffset val="100"/>
        <c:noMultiLvlLbl val="0"/>
      </c:catAx>
      <c:valAx>
        <c:axId val="422643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8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0.77</c:v>
                </c:pt>
                <c:pt idx="1">
                  <c:v>0.69</c:v>
                </c:pt>
                <c:pt idx="2">
                  <c:v>0.61</c:v>
                </c:pt>
                <c:pt idx="3">
                  <c:v>0.63</c:v>
                </c:pt>
                <c:pt idx="4">
                  <c:v>0.46</c:v>
                </c:pt>
                <c:pt idx="5">
                  <c:v>0.53</c:v>
                </c:pt>
                <c:pt idx="6">
                  <c:v>0.59</c:v>
                </c:pt>
                <c:pt idx="7">
                  <c:v>0.48</c:v>
                </c:pt>
                <c:pt idx="8">
                  <c:v>0.49</c:v>
                </c:pt>
                <c:pt idx="9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0.71</c:v>
                </c:pt>
                <c:pt idx="1">
                  <c:v>0.67</c:v>
                </c:pt>
                <c:pt idx="2">
                  <c:v>0.54</c:v>
                </c:pt>
                <c:pt idx="3">
                  <c:v>0.63</c:v>
                </c:pt>
                <c:pt idx="4">
                  <c:v>0.48</c:v>
                </c:pt>
                <c:pt idx="5">
                  <c:v>0.48</c:v>
                </c:pt>
                <c:pt idx="6">
                  <c:v>0.48</c:v>
                </c:pt>
                <c:pt idx="7">
                  <c:v>0.51</c:v>
                </c:pt>
                <c:pt idx="8">
                  <c:v>0.54</c:v>
                </c:pt>
                <c:pt idx="9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0.82</c:v>
                </c:pt>
                <c:pt idx="1">
                  <c:v>0.66</c:v>
                </c:pt>
                <c:pt idx="2">
                  <c:v>0.63</c:v>
                </c:pt>
                <c:pt idx="3">
                  <c:v>0.62</c:v>
                </c:pt>
                <c:pt idx="4">
                  <c:v>0.46</c:v>
                </c:pt>
                <c:pt idx="5">
                  <c:v>0.48</c:v>
                </c:pt>
                <c:pt idx="6">
                  <c:v>0.54</c:v>
                </c:pt>
                <c:pt idx="7">
                  <c:v>0.45</c:v>
                </c:pt>
                <c:pt idx="8">
                  <c:v>0.47</c:v>
                </c:pt>
                <c:pt idx="9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Kraina Wędlin</c:v>
                </c:pt>
                <c:pt idx="8">
                  <c:v>Sokoliki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0.82</c:v>
                </c:pt>
                <c:pt idx="1">
                  <c:v>0.73</c:v>
                </c:pt>
                <c:pt idx="2">
                  <c:v>0.61</c:v>
                </c:pt>
                <c:pt idx="3">
                  <c:v>0.63</c:v>
                </c:pt>
                <c:pt idx="4">
                  <c:v>0.51</c:v>
                </c:pt>
                <c:pt idx="5">
                  <c:v>0.54</c:v>
                </c:pt>
                <c:pt idx="6">
                  <c:v>0.6</c:v>
                </c:pt>
                <c:pt idx="7">
                  <c:v>0.43</c:v>
                </c:pt>
                <c:pt idx="8">
                  <c:v>0.52</c:v>
                </c:pt>
                <c:pt idx="9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0432"/>
        <c:axId val="422645136"/>
      </c:barChart>
      <c:catAx>
        <c:axId val="422640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5136"/>
        <c:crosses val="autoZero"/>
        <c:auto val="1"/>
        <c:lblAlgn val="ctr"/>
        <c:lblOffset val="100"/>
        <c:noMultiLvlLbl val="0"/>
      </c:catAx>
      <c:valAx>
        <c:axId val="4226451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0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7488"/>
        <c:axId val="422643568"/>
      </c:barChart>
      <c:catAx>
        <c:axId val="422647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2643568"/>
        <c:crosses val="autoZero"/>
        <c:auto val="1"/>
        <c:lblAlgn val="ctr"/>
        <c:lblOffset val="100"/>
        <c:noMultiLvlLbl val="0"/>
      </c:catAx>
      <c:valAx>
        <c:axId val="422643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2647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Jedynki</c:v>
                </c:pt>
                <c:pt idx="3">
                  <c:v>Sokołów</c:v>
                </c:pt>
                <c:pt idx="4">
                  <c:v>Tarczyński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Piratki</c:v>
                </c:pt>
                <c:pt idx="11">
                  <c:v>JBB</c:v>
                </c:pt>
                <c:pt idx="12">
                  <c:v>Henryk Kania</c:v>
                </c:pt>
                <c:pt idx="13">
                  <c:v>Olewnik</c:v>
                </c:pt>
                <c:pt idx="14">
                  <c:v>Duda</c:v>
                </c:pt>
                <c:pt idx="15">
                  <c:v>Madej Wróbel</c:v>
                </c:pt>
                <c:pt idx="16">
                  <c:v>Nasze Smaki</c:v>
                </c:pt>
                <c:pt idx="17">
                  <c:v>Konspol</c:v>
                </c:pt>
                <c:pt idx="18">
                  <c:v>Dolina Dobra</c:v>
                </c:pt>
                <c:pt idx="19">
                  <c:v>Balcerzak</c:v>
                </c:pt>
                <c:pt idx="20">
                  <c:v>Drobimex</c:v>
                </c:pt>
                <c:pt idx="21">
                  <c:v>Drosed</c:v>
                </c:pt>
                <c:pt idx="22">
                  <c:v>Goodvalley</c:v>
                </c:pt>
                <c:pt idx="23">
                  <c:v>Mazury Ełk</c:v>
                </c:pt>
                <c:pt idx="24">
                  <c:v>Yano</c:v>
                </c:pt>
                <c:pt idx="25">
                  <c:v>Inna</c:v>
                </c:pt>
                <c:pt idx="26">
                  <c:v>Baroni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0.6</c:v>
                </c:pt>
                <c:pt idx="1">
                  <c:v>0.4</c:v>
                </c:pt>
                <c:pt idx="2">
                  <c:v>0.37</c:v>
                </c:pt>
                <c:pt idx="3">
                  <c:v>0.35</c:v>
                </c:pt>
                <c:pt idx="4">
                  <c:v>0.35</c:v>
                </c:pt>
                <c:pt idx="5">
                  <c:v>0.34</c:v>
                </c:pt>
                <c:pt idx="6">
                  <c:v>0.34</c:v>
                </c:pt>
                <c:pt idx="7">
                  <c:v>0.32</c:v>
                </c:pt>
                <c:pt idx="8">
                  <c:v>0.27</c:v>
                </c:pt>
                <c:pt idx="9">
                  <c:v>0.2</c:v>
                </c:pt>
                <c:pt idx="10">
                  <c:v>0.11</c:v>
                </c:pt>
                <c:pt idx="11">
                  <c:v>0.1</c:v>
                </c:pt>
                <c:pt idx="12">
                  <c:v>0.09</c:v>
                </c:pt>
                <c:pt idx="13">
                  <c:v>0.09</c:v>
                </c:pt>
                <c:pt idx="14">
                  <c:v>0.08</c:v>
                </c:pt>
                <c:pt idx="15">
                  <c:v>0.08</c:v>
                </c:pt>
                <c:pt idx="16">
                  <c:v>7.0000000000000007E-2</c:v>
                </c:pt>
                <c:pt idx="17">
                  <c:v>0.06</c:v>
                </c:pt>
                <c:pt idx="18">
                  <c:v>0.06</c:v>
                </c:pt>
                <c:pt idx="19">
                  <c:v>0.05</c:v>
                </c:pt>
                <c:pt idx="20">
                  <c:v>0.05</c:v>
                </c:pt>
                <c:pt idx="21">
                  <c:v>0.04</c:v>
                </c:pt>
                <c:pt idx="22">
                  <c:v>0.04</c:v>
                </c:pt>
                <c:pt idx="23">
                  <c:v>0.02</c:v>
                </c:pt>
                <c:pt idx="24">
                  <c:v>0.02</c:v>
                </c:pt>
                <c:pt idx="25">
                  <c:v>0.02</c:v>
                </c:pt>
                <c:pt idx="26">
                  <c:v>0.01</c:v>
                </c:pt>
                <c:pt idx="27">
                  <c:v>0.01</c:v>
                </c:pt>
                <c:pt idx="2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4768"/>
        <c:axId val="428725752"/>
      </c:barChart>
      <c:catAx>
        <c:axId val="428734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5752"/>
        <c:crosses val="autoZero"/>
        <c:auto val="1"/>
        <c:lblAlgn val="ctr"/>
        <c:lblOffset val="100"/>
        <c:noMultiLvlLbl val="0"/>
      </c:catAx>
      <c:valAx>
        <c:axId val="428725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34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Jedynki</c:v>
                </c:pt>
                <c:pt idx="3">
                  <c:v>Sokołów</c:v>
                </c:pt>
                <c:pt idx="4">
                  <c:v>Tarczyński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Piratki</c:v>
                </c:pt>
                <c:pt idx="11">
                  <c:v>JBB</c:v>
                </c:pt>
                <c:pt idx="12">
                  <c:v>Henryk Kania</c:v>
                </c:pt>
                <c:pt idx="13">
                  <c:v>Olewnik</c:v>
                </c:pt>
                <c:pt idx="14">
                  <c:v>Duda</c:v>
                </c:pt>
                <c:pt idx="15">
                  <c:v>Madej Wróbel</c:v>
                </c:pt>
                <c:pt idx="16">
                  <c:v>Nasze Smaki</c:v>
                </c:pt>
                <c:pt idx="17">
                  <c:v>Konspol</c:v>
                </c:pt>
                <c:pt idx="18">
                  <c:v>Dolina Dobra</c:v>
                </c:pt>
                <c:pt idx="19">
                  <c:v>Balcerzak</c:v>
                </c:pt>
                <c:pt idx="20">
                  <c:v>Drobimex</c:v>
                </c:pt>
                <c:pt idx="21">
                  <c:v>Drosed</c:v>
                </c:pt>
                <c:pt idx="22">
                  <c:v>Goodvalley</c:v>
                </c:pt>
                <c:pt idx="23">
                  <c:v>Mazury Ełk</c:v>
                </c:pt>
                <c:pt idx="24">
                  <c:v>Yano</c:v>
                </c:pt>
                <c:pt idx="25">
                  <c:v>Inna</c:v>
                </c:pt>
                <c:pt idx="26">
                  <c:v>Baroni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Arkusz1!$C$2:$C$30</c:f>
              <c:numCache>
                <c:formatCode>0%</c:formatCode>
                <c:ptCount val="29"/>
                <c:pt idx="0">
                  <c:v>0.38</c:v>
                </c:pt>
                <c:pt idx="1">
                  <c:v>0.14000000000000001</c:v>
                </c:pt>
                <c:pt idx="2">
                  <c:v>0.08</c:v>
                </c:pt>
                <c:pt idx="3">
                  <c:v>0.14000000000000001</c:v>
                </c:pt>
                <c:pt idx="4">
                  <c:v>0.2</c:v>
                </c:pt>
                <c:pt idx="5">
                  <c:v>0.16</c:v>
                </c:pt>
                <c:pt idx="6">
                  <c:v>0.16</c:v>
                </c:pt>
                <c:pt idx="7">
                  <c:v>0.14000000000000001</c:v>
                </c:pt>
                <c:pt idx="8">
                  <c:v>0.12</c:v>
                </c:pt>
                <c:pt idx="9">
                  <c:v>0.06</c:v>
                </c:pt>
                <c:pt idx="10">
                  <c:v>0.04</c:v>
                </c:pt>
                <c:pt idx="11">
                  <c:v>0.05</c:v>
                </c:pt>
                <c:pt idx="12">
                  <c:v>0.03</c:v>
                </c:pt>
                <c:pt idx="13">
                  <c:v>0.05</c:v>
                </c:pt>
                <c:pt idx="14">
                  <c:v>0.02</c:v>
                </c:pt>
                <c:pt idx="15">
                  <c:v>0.02</c:v>
                </c:pt>
                <c:pt idx="16">
                  <c:v>0.04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0.03</c:v>
                </c:pt>
                <c:pt idx="23">
                  <c:v>0.01</c:v>
                </c:pt>
                <c:pt idx="24">
                  <c:v>0.01</c:v>
                </c:pt>
                <c:pt idx="25">
                  <c:v>0.05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22616"/>
        <c:axId val="428723400"/>
      </c:barChart>
      <c:catAx>
        <c:axId val="428722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3400"/>
        <c:crosses val="autoZero"/>
        <c:auto val="1"/>
        <c:lblAlgn val="ctr"/>
        <c:lblOffset val="100"/>
        <c:noMultiLvlLbl val="0"/>
      </c:catAx>
      <c:valAx>
        <c:axId val="4287234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22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Jedynki</c:v>
                </c:pt>
                <c:pt idx="3">
                  <c:v>Sokołów</c:v>
                </c:pt>
                <c:pt idx="4">
                  <c:v>Tarczyński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Piratki</c:v>
                </c:pt>
                <c:pt idx="11">
                  <c:v>JBB</c:v>
                </c:pt>
                <c:pt idx="12">
                  <c:v>Henryk Kania</c:v>
                </c:pt>
                <c:pt idx="13">
                  <c:v>Olewnik</c:v>
                </c:pt>
                <c:pt idx="14">
                  <c:v>Duda</c:v>
                </c:pt>
                <c:pt idx="15">
                  <c:v>Madej Wróbel</c:v>
                </c:pt>
                <c:pt idx="16">
                  <c:v>Nasze Smaki</c:v>
                </c:pt>
                <c:pt idx="17">
                  <c:v>Konspol</c:v>
                </c:pt>
                <c:pt idx="18">
                  <c:v>Dolina Dobra</c:v>
                </c:pt>
                <c:pt idx="19">
                  <c:v>Balcerzak</c:v>
                </c:pt>
                <c:pt idx="20">
                  <c:v>Drobimex</c:v>
                </c:pt>
                <c:pt idx="21">
                  <c:v>Drosed</c:v>
                </c:pt>
                <c:pt idx="22">
                  <c:v>Goodvalley</c:v>
                </c:pt>
                <c:pt idx="23">
                  <c:v>Mazury Ełk</c:v>
                </c:pt>
                <c:pt idx="24">
                  <c:v>Yano</c:v>
                </c:pt>
                <c:pt idx="25">
                  <c:v>Inna</c:v>
                </c:pt>
                <c:pt idx="26">
                  <c:v>Baroni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Arkusz1!$E$2:$E$30</c:f>
              <c:numCache>
                <c:formatCode>0%</c:formatCode>
                <c:ptCount val="29"/>
                <c:pt idx="0">
                  <c:v>0.24</c:v>
                </c:pt>
                <c:pt idx="1">
                  <c:v>0.04</c:v>
                </c:pt>
                <c:pt idx="2">
                  <c:v>0.02</c:v>
                </c:pt>
                <c:pt idx="3">
                  <c:v>0.06</c:v>
                </c:pt>
                <c:pt idx="4">
                  <c:v>0.06</c:v>
                </c:pt>
                <c:pt idx="5">
                  <c:v>0.05</c:v>
                </c:pt>
                <c:pt idx="6">
                  <c:v>0.09</c:v>
                </c:pt>
                <c:pt idx="7">
                  <c:v>0.06</c:v>
                </c:pt>
                <c:pt idx="8">
                  <c:v>0.05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0.01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0.03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23008"/>
        <c:axId val="428728496"/>
      </c:barChart>
      <c:catAx>
        <c:axId val="428723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8496"/>
        <c:crosses val="autoZero"/>
        <c:auto val="1"/>
        <c:lblAlgn val="ctr"/>
        <c:lblOffset val="100"/>
        <c:noMultiLvlLbl val="0"/>
      </c:catAx>
      <c:valAx>
        <c:axId val="428728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23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Jedynki</c:v>
                </c:pt>
                <c:pt idx="3">
                  <c:v>Sokołów</c:v>
                </c:pt>
                <c:pt idx="4">
                  <c:v>Tarczyński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Piratki</c:v>
                </c:pt>
                <c:pt idx="11">
                  <c:v>JBB</c:v>
                </c:pt>
                <c:pt idx="12">
                  <c:v>Henryk Kania</c:v>
                </c:pt>
                <c:pt idx="13">
                  <c:v>Olewnik</c:v>
                </c:pt>
                <c:pt idx="14">
                  <c:v>Duda</c:v>
                </c:pt>
                <c:pt idx="15">
                  <c:v>Madej Wróbel</c:v>
                </c:pt>
                <c:pt idx="16">
                  <c:v>Nasze Smaki</c:v>
                </c:pt>
                <c:pt idx="17">
                  <c:v>Konspol</c:v>
                </c:pt>
                <c:pt idx="18">
                  <c:v>Dolina Dobra</c:v>
                </c:pt>
                <c:pt idx="19">
                  <c:v>Balcerzak</c:v>
                </c:pt>
                <c:pt idx="20">
                  <c:v>Drobimex</c:v>
                </c:pt>
                <c:pt idx="21">
                  <c:v>Drosed</c:v>
                </c:pt>
                <c:pt idx="22">
                  <c:v>Goodvalley</c:v>
                </c:pt>
                <c:pt idx="23">
                  <c:v>Mazury Ełk</c:v>
                </c:pt>
                <c:pt idx="24">
                  <c:v>Yano</c:v>
                </c:pt>
                <c:pt idx="25">
                  <c:v>Inna</c:v>
                </c:pt>
                <c:pt idx="26">
                  <c:v>Baroni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Arkusz1!$D$2:$D$30</c:f>
              <c:numCache>
                <c:formatCode>0%</c:formatCode>
                <c:ptCount val="29"/>
                <c:pt idx="0">
                  <c:v>0.28999999999999998</c:v>
                </c:pt>
                <c:pt idx="1">
                  <c:v>0.09</c:v>
                </c:pt>
                <c:pt idx="2">
                  <c:v>0.02</c:v>
                </c:pt>
                <c:pt idx="3">
                  <c:v>0.1</c:v>
                </c:pt>
                <c:pt idx="4">
                  <c:v>0.1</c:v>
                </c:pt>
                <c:pt idx="5">
                  <c:v>0.09</c:v>
                </c:pt>
                <c:pt idx="6">
                  <c:v>0.11</c:v>
                </c:pt>
                <c:pt idx="7">
                  <c:v>0.1</c:v>
                </c:pt>
                <c:pt idx="8">
                  <c:v>0.09</c:v>
                </c:pt>
                <c:pt idx="9">
                  <c:v>0.03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0.02</c:v>
                </c:pt>
                <c:pt idx="17">
                  <c:v>0.01</c:v>
                </c:pt>
                <c:pt idx="18">
                  <c:v>0.03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0.02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0.02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1632"/>
        <c:axId val="428727712"/>
      </c:barChart>
      <c:catAx>
        <c:axId val="428731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7712"/>
        <c:crosses val="autoZero"/>
        <c:auto val="1"/>
        <c:lblAlgn val="ctr"/>
        <c:lblOffset val="100"/>
        <c:noMultiLvlLbl val="0"/>
      </c:catAx>
      <c:valAx>
        <c:axId val="4287277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31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46F-40A8-AD1A-D867F1B9FD6E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46F-40A8-AD1A-D867F1B9FD6E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46F-40A8-AD1A-D867F1B9FD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</c:v>
                </c:pt>
                <c:pt idx="1">
                  <c:v>0.4</c:v>
                </c:pt>
                <c:pt idx="2">
                  <c:v>0.35</c:v>
                </c:pt>
                <c:pt idx="3">
                  <c:v>0.35</c:v>
                </c:pt>
                <c:pt idx="4">
                  <c:v>0.37</c:v>
                </c:pt>
                <c:pt idx="5">
                  <c:v>0.32</c:v>
                </c:pt>
                <c:pt idx="6">
                  <c:v>0.34</c:v>
                </c:pt>
                <c:pt idx="7">
                  <c:v>0.34</c:v>
                </c:pt>
                <c:pt idx="8">
                  <c:v>0.27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0.44</c:v>
                </c:pt>
                <c:pt idx="2">
                  <c:v>0.4</c:v>
                </c:pt>
                <c:pt idx="3">
                  <c:v>0.34</c:v>
                </c:pt>
                <c:pt idx="4">
                  <c:v>0.26</c:v>
                </c:pt>
                <c:pt idx="5">
                  <c:v>0.32</c:v>
                </c:pt>
                <c:pt idx="6">
                  <c:v>0.3</c:v>
                </c:pt>
                <c:pt idx="7">
                  <c:v>0.3</c:v>
                </c:pt>
                <c:pt idx="8">
                  <c:v>0.24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0.68</c:v>
                </c:pt>
                <c:pt idx="1">
                  <c:v>0.43</c:v>
                </c:pt>
                <c:pt idx="2">
                  <c:v>0.33</c:v>
                </c:pt>
                <c:pt idx="3">
                  <c:v>0.38</c:v>
                </c:pt>
                <c:pt idx="4">
                  <c:v>0.31</c:v>
                </c:pt>
                <c:pt idx="5">
                  <c:v>0.28000000000000003</c:v>
                </c:pt>
                <c:pt idx="6">
                  <c:v>0.25</c:v>
                </c:pt>
                <c:pt idx="7">
                  <c:v>0.27</c:v>
                </c:pt>
                <c:pt idx="8">
                  <c:v>0.25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</c:v>
                </c:pt>
                <c:pt idx="1">
                  <c:v>0.45</c:v>
                </c:pt>
                <c:pt idx="2">
                  <c:v>0.45</c:v>
                </c:pt>
                <c:pt idx="3">
                  <c:v>0.36</c:v>
                </c:pt>
                <c:pt idx="4">
                  <c:v>0.34</c:v>
                </c:pt>
                <c:pt idx="5">
                  <c:v>0.35</c:v>
                </c:pt>
                <c:pt idx="6">
                  <c:v>0.3</c:v>
                </c:pt>
                <c:pt idx="7">
                  <c:v>0.24</c:v>
                </c:pt>
                <c:pt idx="8">
                  <c:v>0.27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7512"/>
        <c:axId val="428739080"/>
      </c:barChart>
      <c:catAx>
        <c:axId val="428737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39080"/>
        <c:crosses val="autoZero"/>
        <c:auto val="1"/>
        <c:lblAlgn val="ctr"/>
        <c:lblOffset val="100"/>
        <c:noMultiLvlLbl val="0"/>
      </c:catAx>
      <c:valAx>
        <c:axId val="4287390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87375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19A-41D3-98ED-FEE32E2D272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0.2</c:v>
                </c:pt>
                <c:pt idx="4">
                  <c:v>0.08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0.16</c:v>
                </c:pt>
                <c:pt idx="8">
                  <c:v>0.12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0.39</c:v>
                </c:pt>
                <c:pt idx="1">
                  <c:v>0.15</c:v>
                </c:pt>
                <c:pt idx="2">
                  <c:v>0.18</c:v>
                </c:pt>
                <c:pt idx="3">
                  <c:v>0.16</c:v>
                </c:pt>
                <c:pt idx="4">
                  <c:v>0.04</c:v>
                </c:pt>
                <c:pt idx="5">
                  <c:v>0.19</c:v>
                </c:pt>
                <c:pt idx="6">
                  <c:v>0.11</c:v>
                </c:pt>
                <c:pt idx="7">
                  <c:v>0.21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0.48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0.06</c:v>
                </c:pt>
                <c:pt idx="5">
                  <c:v>0.17</c:v>
                </c:pt>
                <c:pt idx="6">
                  <c:v>0.08</c:v>
                </c:pt>
                <c:pt idx="7">
                  <c:v>0.16</c:v>
                </c:pt>
                <c:pt idx="8">
                  <c:v>0.11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0.17</c:v>
                </c:pt>
                <c:pt idx="2">
                  <c:v>0.17</c:v>
                </c:pt>
                <c:pt idx="3">
                  <c:v>0.18</c:v>
                </c:pt>
                <c:pt idx="4">
                  <c:v>0.11</c:v>
                </c:pt>
                <c:pt idx="5">
                  <c:v>0.2</c:v>
                </c:pt>
                <c:pt idx="6">
                  <c:v>0.13</c:v>
                </c:pt>
                <c:pt idx="7">
                  <c:v>0.13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1848"/>
        <c:axId val="450568320"/>
      </c:barChart>
      <c:catAx>
        <c:axId val="450571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8320"/>
        <c:crosses val="autoZero"/>
        <c:auto val="1"/>
        <c:lblAlgn val="ctr"/>
        <c:lblOffset val="100"/>
        <c:noMultiLvlLbl val="0"/>
      </c:catAx>
      <c:valAx>
        <c:axId val="4505683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1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29F-4117-BF0E-3C3A95E7C2B7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29F-4117-BF0E-3C3A95E7C2B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0.09</c:v>
                </c:pt>
                <c:pt idx="2">
                  <c:v>0.1</c:v>
                </c:pt>
                <c:pt idx="3">
                  <c:v>0.1</c:v>
                </c:pt>
                <c:pt idx="4">
                  <c:v>0.02</c:v>
                </c:pt>
                <c:pt idx="5">
                  <c:v>0.1</c:v>
                </c:pt>
                <c:pt idx="6">
                  <c:v>0.09</c:v>
                </c:pt>
                <c:pt idx="7">
                  <c:v>0.11</c:v>
                </c:pt>
                <c:pt idx="8">
                  <c:v>0.09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0.32</c:v>
                </c:pt>
                <c:pt idx="1">
                  <c:v>0.11</c:v>
                </c:pt>
                <c:pt idx="2">
                  <c:v>0.11</c:v>
                </c:pt>
                <c:pt idx="3">
                  <c:v>0.1</c:v>
                </c:pt>
                <c:pt idx="4">
                  <c:v>0.02</c:v>
                </c:pt>
                <c:pt idx="5">
                  <c:v>0.14000000000000001</c:v>
                </c:pt>
                <c:pt idx="6">
                  <c:v>0.06</c:v>
                </c:pt>
                <c:pt idx="7">
                  <c:v>0.16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0.12</c:v>
                </c:pt>
                <c:pt idx="4">
                  <c:v>0.03</c:v>
                </c:pt>
                <c:pt idx="5">
                  <c:v>0.14000000000000001</c:v>
                </c:pt>
                <c:pt idx="6">
                  <c:v>0.04</c:v>
                </c:pt>
                <c:pt idx="7">
                  <c:v>0.13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0.08</c:v>
                </c:pt>
                <c:pt idx="2">
                  <c:v>0.09</c:v>
                </c:pt>
                <c:pt idx="3">
                  <c:v>0.13</c:v>
                </c:pt>
                <c:pt idx="4">
                  <c:v>0.06</c:v>
                </c:pt>
                <c:pt idx="5">
                  <c:v>0.13</c:v>
                </c:pt>
                <c:pt idx="6">
                  <c:v>7.0000000000000007E-2</c:v>
                </c:pt>
                <c:pt idx="7">
                  <c:v>0.09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9497104"/>
        <c:axId val="429364480"/>
      </c:barChart>
      <c:catAx>
        <c:axId val="419497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364480"/>
        <c:crosses val="autoZero"/>
        <c:auto val="1"/>
        <c:lblAlgn val="ctr"/>
        <c:lblOffset val="100"/>
        <c:noMultiLvlLbl val="0"/>
      </c:catAx>
      <c:valAx>
        <c:axId val="4293644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9497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Kraina Wędlin</c:v>
                </c:pt>
                <c:pt idx="5">
                  <c:v>Tarczyński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Olewnik</c:v>
                </c:pt>
                <c:pt idx="11">
                  <c:v>Madej Wróbel</c:v>
                </c:pt>
                <c:pt idx="12">
                  <c:v>Kraina Mięsa</c:v>
                </c:pt>
                <c:pt idx="13">
                  <c:v>Indykpol</c:v>
                </c:pt>
                <c:pt idx="14">
                  <c:v>Nasze Smaki</c:v>
                </c:pt>
                <c:pt idx="15">
                  <c:v>Pamapol</c:v>
                </c:pt>
                <c:pt idx="16">
                  <c:v>Piratki</c:v>
                </c:pt>
                <c:pt idx="17">
                  <c:v>Baroni</c:v>
                </c:pt>
                <c:pt idx="18">
                  <c:v>Deluxe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Konspol</c:v>
                </c:pt>
                <c:pt idx="23">
                  <c:v>Mazury Ełk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Arkusz1!$D$2:$D$28</c:f>
              <c:numCache>
                <c:formatCode>###0%</c:formatCode>
                <c:ptCount val="27"/>
                <c:pt idx="0">
                  <c:v>0.73</c:v>
                </c:pt>
                <c:pt idx="1">
                  <c:v>0.75</c:v>
                </c:pt>
                <c:pt idx="2">
                  <c:v>0.74</c:v>
                </c:pt>
                <c:pt idx="3">
                  <c:v>0.53</c:v>
                </c:pt>
                <c:pt idx="4">
                  <c:v>0.55000000000000004</c:v>
                </c:pt>
                <c:pt idx="5">
                  <c:v>0.74</c:v>
                </c:pt>
                <c:pt idx="6">
                  <c:v>0.56000000000000005</c:v>
                </c:pt>
                <c:pt idx="7">
                  <c:v>0.45</c:v>
                </c:pt>
                <c:pt idx="8">
                  <c:v>0.53</c:v>
                </c:pt>
                <c:pt idx="9">
                  <c:v>0.35</c:v>
                </c:pt>
                <c:pt idx="10">
                  <c:v>0.42</c:v>
                </c:pt>
                <c:pt idx="11">
                  <c:v>0.41</c:v>
                </c:pt>
                <c:pt idx="12">
                  <c:v>0</c:v>
                </c:pt>
                <c:pt idx="13">
                  <c:v>0.49</c:v>
                </c:pt>
                <c:pt idx="14">
                  <c:v>0.24</c:v>
                </c:pt>
                <c:pt idx="15">
                  <c:v>0</c:v>
                </c:pt>
                <c:pt idx="16">
                  <c:v>0</c:v>
                </c:pt>
                <c:pt idx="17">
                  <c:v>0.06</c:v>
                </c:pt>
                <c:pt idx="18">
                  <c:v>0.11</c:v>
                </c:pt>
                <c:pt idx="19">
                  <c:v>0.19</c:v>
                </c:pt>
                <c:pt idx="20">
                  <c:v>0.27</c:v>
                </c:pt>
                <c:pt idx="21">
                  <c:v>7.0000000000000007E-2</c:v>
                </c:pt>
                <c:pt idx="22">
                  <c:v>0.23</c:v>
                </c:pt>
                <c:pt idx="23" formatCode="0%">
                  <c:v>0.1</c:v>
                </c:pt>
                <c:pt idx="24" formatCode="0%">
                  <c:v>0.08</c:v>
                </c:pt>
                <c:pt idx="25" formatCode="0%">
                  <c:v>0.13</c:v>
                </c:pt>
                <c:pt idx="26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73752"/>
        <c:axId val="385174144"/>
      </c:barChart>
      <c:catAx>
        <c:axId val="385173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4144"/>
        <c:crosses val="autoZero"/>
        <c:auto val="1"/>
        <c:lblAlgn val="ctr"/>
        <c:lblOffset val="100"/>
        <c:noMultiLvlLbl val="0"/>
      </c:catAx>
      <c:valAx>
        <c:axId val="3851741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5173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CCC-4CA5-84EA-711FAB921AA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0.04</c:v>
                </c:pt>
                <c:pt idx="2">
                  <c:v>0.06</c:v>
                </c:pt>
                <c:pt idx="3">
                  <c:v>0.06</c:v>
                </c:pt>
                <c:pt idx="4">
                  <c:v>0.02</c:v>
                </c:pt>
                <c:pt idx="5">
                  <c:v>0.06</c:v>
                </c:pt>
                <c:pt idx="6">
                  <c:v>0.05</c:v>
                </c:pt>
                <c:pt idx="7">
                  <c:v>0.09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0.01</c:v>
                </c:pt>
                <c:pt idx="5">
                  <c:v>0.09</c:v>
                </c:pt>
                <c:pt idx="6">
                  <c:v>0.03</c:v>
                </c:pt>
                <c:pt idx="7">
                  <c:v>0.1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0.05</c:v>
                </c:pt>
                <c:pt idx="2">
                  <c:v>0.05</c:v>
                </c:pt>
                <c:pt idx="3">
                  <c:v>0.09</c:v>
                </c:pt>
                <c:pt idx="4">
                  <c:v>0.01</c:v>
                </c:pt>
                <c:pt idx="5">
                  <c:v>0.09</c:v>
                </c:pt>
                <c:pt idx="6">
                  <c:v>0.01</c:v>
                </c:pt>
                <c:pt idx="7">
                  <c:v>0.09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0.03</c:v>
                </c:pt>
                <c:pt idx="5">
                  <c:v>0.09</c:v>
                </c:pt>
                <c:pt idx="6">
                  <c:v>0.02</c:v>
                </c:pt>
                <c:pt idx="7">
                  <c:v>0.05</c:v>
                </c:pt>
                <c:pt idx="8">
                  <c:v>0.05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032936"/>
        <c:axId val="450541184"/>
      </c:barChart>
      <c:catAx>
        <c:axId val="417032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41184"/>
        <c:crosses val="autoZero"/>
        <c:auto val="1"/>
        <c:lblAlgn val="ctr"/>
        <c:lblOffset val="100"/>
        <c:noMultiLvlLbl val="0"/>
      </c:catAx>
      <c:valAx>
        <c:axId val="4505411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7032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41576"/>
        <c:axId val="450540400"/>
      </c:barChart>
      <c:catAx>
        <c:axId val="4505415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540400"/>
        <c:crosses val="autoZero"/>
        <c:auto val="1"/>
        <c:lblAlgn val="ctr"/>
        <c:lblOffset val="100"/>
        <c:noMultiLvlLbl val="0"/>
      </c:catAx>
      <c:valAx>
        <c:axId val="4505404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0541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Sokołów</c:v>
                </c:pt>
                <c:pt idx="6">
                  <c:v>Kraina Wedlin</c:v>
                </c:pt>
                <c:pt idx="7">
                  <c:v>Sokoliki</c:v>
                </c:pt>
                <c:pt idx="8">
                  <c:v>Inna</c:v>
                </c:pt>
                <c:pt idx="9">
                  <c:v>Indykpol</c:v>
                </c:pt>
                <c:pt idx="10">
                  <c:v>Jedynki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Piratki</c:v>
                </c:pt>
                <c:pt idx="15">
                  <c:v>Goodvalley</c:v>
                </c:pt>
                <c:pt idx="16">
                  <c:v>Henryk Kania</c:v>
                </c:pt>
                <c:pt idx="17">
                  <c:v>Madej Wróbel</c:v>
                </c:pt>
                <c:pt idx="18">
                  <c:v>Drobimex</c:v>
                </c:pt>
                <c:pt idx="19">
                  <c:v>Konspol</c:v>
                </c:pt>
                <c:pt idx="20">
                  <c:v>Mazury Ełk</c:v>
                </c:pt>
                <c:pt idx="21">
                  <c:v>Balcerzak</c:v>
                </c:pt>
                <c:pt idx="22">
                  <c:v>Baroni</c:v>
                </c:pt>
                <c:pt idx="23">
                  <c:v>Drosed</c:v>
                </c:pt>
                <c:pt idx="24">
                  <c:v>Dulano</c:v>
                </c:pt>
                <c:pt idx="25">
                  <c:v>Nasze Smaki</c:v>
                </c:pt>
                <c:pt idx="26">
                  <c:v>Yano</c:v>
                </c:pt>
                <c:pt idx="27">
                  <c:v>Dolina Dobra</c:v>
                </c:pt>
                <c:pt idx="28">
                  <c:v>Nie kupuję w ogóle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0.09</c:v>
                </c:pt>
                <c:pt idx="1">
                  <c:v>0.06</c:v>
                </c:pt>
                <c:pt idx="2">
                  <c:v>0.05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 formatCode="General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43424"/>
        <c:axId val="453845384"/>
      </c:barChart>
      <c:catAx>
        <c:axId val="453843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45384"/>
        <c:crosses val="autoZero"/>
        <c:auto val="1"/>
        <c:lblAlgn val="ctr"/>
        <c:lblOffset val="100"/>
        <c:noMultiLvlLbl val="0"/>
      </c:catAx>
      <c:valAx>
        <c:axId val="4538453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3843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Sokołów</c:v>
                </c:pt>
                <c:pt idx="6">
                  <c:v>Kraina Wedlin</c:v>
                </c:pt>
                <c:pt idx="7">
                  <c:v>Sokoliki</c:v>
                </c:pt>
                <c:pt idx="8">
                  <c:v>Inna</c:v>
                </c:pt>
                <c:pt idx="9">
                  <c:v>Indykpol</c:v>
                </c:pt>
                <c:pt idx="10">
                  <c:v>Jedynki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Piratki</c:v>
                </c:pt>
                <c:pt idx="15">
                  <c:v>Goodvalley</c:v>
                </c:pt>
                <c:pt idx="16">
                  <c:v>Henryk Kania</c:v>
                </c:pt>
                <c:pt idx="17">
                  <c:v>Madej Wróbel</c:v>
                </c:pt>
                <c:pt idx="18">
                  <c:v>Drobimex</c:v>
                </c:pt>
                <c:pt idx="19">
                  <c:v>Konspol</c:v>
                </c:pt>
                <c:pt idx="20">
                  <c:v>Mazury Ełk</c:v>
                </c:pt>
                <c:pt idx="21">
                  <c:v>Balcerzak</c:v>
                </c:pt>
                <c:pt idx="22">
                  <c:v>Baroni</c:v>
                </c:pt>
                <c:pt idx="23">
                  <c:v>Drosed</c:v>
                </c:pt>
                <c:pt idx="24">
                  <c:v>Dulano</c:v>
                </c:pt>
                <c:pt idx="25">
                  <c:v>Nasze Smaki</c:v>
                </c:pt>
                <c:pt idx="26">
                  <c:v>Yano</c:v>
                </c:pt>
                <c:pt idx="27">
                  <c:v>Dolina Dobra</c:v>
                </c:pt>
                <c:pt idx="28">
                  <c:v>Nie kupuję w ogóle</c:v>
                </c:pt>
              </c:strCache>
            </c:strRef>
          </c:cat>
          <c:val>
            <c:numRef>
              <c:f>Arkusz1!$C$2:$C$30</c:f>
              <c:numCache>
                <c:formatCode>0%</c:formatCode>
                <c:ptCount val="29"/>
                <c:pt idx="0">
                  <c:v>0.08</c:v>
                </c:pt>
                <c:pt idx="1">
                  <c:v>0.26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0.08</c:v>
                </c:pt>
                <c:pt idx="6">
                  <c:v>0.09</c:v>
                </c:pt>
                <c:pt idx="7">
                  <c:v>0.08</c:v>
                </c:pt>
                <c:pt idx="8">
                  <c:v>0.04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</c:v>
                </c:pt>
                <c:pt idx="14">
                  <c:v>0.02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 formatCode="General">
                  <c:v>0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>
                  <c:v>0.02</c:v>
                </c:pt>
                <c:pt idx="26" formatCode="General">
                  <c:v>0</c:v>
                </c:pt>
                <c:pt idx="27">
                  <c:v>0.02</c:v>
                </c:pt>
                <c:pt idx="28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46952"/>
        <c:axId val="453834408"/>
      </c:barChart>
      <c:catAx>
        <c:axId val="453846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34408"/>
        <c:crosses val="autoZero"/>
        <c:auto val="1"/>
        <c:lblAlgn val="ctr"/>
        <c:lblOffset val="100"/>
        <c:noMultiLvlLbl val="0"/>
      </c:catAx>
      <c:valAx>
        <c:axId val="4538344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3846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Sokołów</c:v>
                </c:pt>
                <c:pt idx="6">
                  <c:v>Kraina Wedlin</c:v>
                </c:pt>
                <c:pt idx="7">
                  <c:v>Sokoliki</c:v>
                </c:pt>
                <c:pt idx="8">
                  <c:v>Inna</c:v>
                </c:pt>
                <c:pt idx="9">
                  <c:v>Indykpol</c:v>
                </c:pt>
                <c:pt idx="10">
                  <c:v>Jedynki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Piratki</c:v>
                </c:pt>
                <c:pt idx="15">
                  <c:v>Goodvalley</c:v>
                </c:pt>
                <c:pt idx="16">
                  <c:v>Henryk Kania</c:v>
                </c:pt>
                <c:pt idx="17">
                  <c:v>Madej Wróbel</c:v>
                </c:pt>
                <c:pt idx="18">
                  <c:v>Drobimex</c:v>
                </c:pt>
                <c:pt idx="19">
                  <c:v>Konspol</c:v>
                </c:pt>
                <c:pt idx="20">
                  <c:v>Mazury Ełk</c:v>
                </c:pt>
                <c:pt idx="21">
                  <c:v>Balcerzak</c:v>
                </c:pt>
                <c:pt idx="22">
                  <c:v>Baroni</c:v>
                </c:pt>
                <c:pt idx="23">
                  <c:v>Drosed</c:v>
                </c:pt>
                <c:pt idx="24">
                  <c:v>Dulano</c:v>
                </c:pt>
                <c:pt idx="25">
                  <c:v>Nasze Smaki</c:v>
                </c:pt>
                <c:pt idx="26">
                  <c:v>Yano</c:v>
                </c:pt>
                <c:pt idx="27">
                  <c:v>Dolina Dobra</c:v>
                </c:pt>
                <c:pt idx="28">
                  <c:v>Nie kupuję w ogóle</c:v>
                </c:pt>
              </c:strCache>
            </c:strRef>
          </c:cat>
          <c:val>
            <c:numRef>
              <c:f>Arkusz1!$E$2:$E$30</c:f>
              <c:numCache>
                <c:formatCode>0%</c:formatCode>
                <c:ptCount val="29"/>
                <c:pt idx="0">
                  <c:v>0.02</c:v>
                </c:pt>
                <c:pt idx="1">
                  <c:v>0.03</c:v>
                </c:pt>
                <c:pt idx="2">
                  <c:v>0.03</c:v>
                </c:pt>
                <c:pt idx="3">
                  <c:v>0.05</c:v>
                </c:pt>
                <c:pt idx="4">
                  <c:v>0.05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  <c:pt idx="11">
                  <c:v>0.04</c:v>
                </c:pt>
                <c:pt idx="12">
                  <c:v>0.02</c:v>
                </c:pt>
                <c:pt idx="13">
                  <c:v>0.04</c:v>
                </c:pt>
                <c:pt idx="14">
                  <c:v>0.02</c:v>
                </c:pt>
                <c:pt idx="15">
                  <c:v>0.01</c:v>
                </c:pt>
                <c:pt idx="16">
                  <c:v>0.04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0.02</c:v>
                </c:pt>
                <c:pt idx="26">
                  <c:v>0.01</c:v>
                </c:pt>
                <c:pt idx="27">
                  <c:v>0.01</c:v>
                </c:pt>
                <c:pt idx="28">
                  <c:v>0.63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4320"/>
        <c:axId val="454919416"/>
      </c:barChart>
      <c:catAx>
        <c:axId val="454914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19416"/>
        <c:crosses val="autoZero"/>
        <c:auto val="1"/>
        <c:lblAlgn val="ctr"/>
        <c:lblOffset val="100"/>
        <c:noMultiLvlLbl val="0"/>
      </c:catAx>
      <c:valAx>
        <c:axId val="4549194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4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Sokołów</c:v>
                </c:pt>
                <c:pt idx="6">
                  <c:v>Kraina Wedlin</c:v>
                </c:pt>
                <c:pt idx="7">
                  <c:v>Sokoliki</c:v>
                </c:pt>
                <c:pt idx="8">
                  <c:v>Inna</c:v>
                </c:pt>
                <c:pt idx="9">
                  <c:v>Indykpol</c:v>
                </c:pt>
                <c:pt idx="10">
                  <c:v>Jedynki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Piratki</c:v>
                </c:pt>
                <c:pt idx="15">
                  <c:v>Goodvalley</c:v>
                </c:pt>
                <c:pt idx="16">
                  <c:v>Henryk Kania</c:v>
                </c:pt>
                <c:pt idx="17">
                  <c:v>Madej Wróbel</c:v>
                </c:pt>
                <c:pt idx="18">
                  <c:v>Drobimex</c:v>
                </c:pt>
                <c:pt idx="19">
                  <c:v>Konspol</c:v>
                </c:pt>
                <c:pt idx="20">
                  <c:v>Mazury Ełk</c:v>
                </c:pt>
                <c:pt idx="21">
                  <c:v>Balcerzak</c:v>
                </c:pt>
                <c:pt idx="22">
                  <c:v>Baroni</c:v>
                </c:pt>
                <c:pt idx="23">
                  <c:v>Drosed</c:v>
                </c:pt>
                <c:pt idx="24">
                  <c:v>Dulano</c:v>
                </c:pt>
                <c:pt idx="25">
                  <c:v>Nasze Smaki</c:v>
                </c:pt>
                <c:pt idx="26">
                  <c:v>Yano</c:v>
                </c:pt>
                <c:pt idx="27">
                  <c:v>Dolina Dobra</c:v>
                </c:pt>
                <c:pt idx="28">
                  <c:v>Nie kupuję w ogóle</c:v>
                </c:pt>
              </c:strCache>
            </c:strRef>
          </c:cat>
          <c:val>
            <c:numRef>
              <c:f>Arkusz1!$D$2:$D$30</c:f>
              <c:numCache>
                <c:formatCode>0%</c:formatCode>
                <c:ptCount val="29"/>
                <c:pt idx="0">
                  <c:v>0.23</c:v>
                </c:pt>
                <c:pt idx="1">
                  <c:v>0.26</c:v>
                </c:pt>
                <c:pt idx="2">
                  <c:v>0.22</c:v>
                </c:pt>
                <c:pt idx="3">
                  <c:v>0.3</c:v>
                </c:pt>
                <c:pt idx="4">
                  <c:v>0.16</c:v>
                </c:pt>
                <c:pt idx="5">
                  <c:v>0.25</c:v>
                </c:pt>
                <c:pt idx="6">
                  <c:v>0.15</c:v>
                </c:pt>
                <c:pt idx="7">
                  <c:v>0.14000000000000001</c:v>
                </c:pt>
                <c:pt idx="8">
                  <c:v>0.05</c:v>
                </c:pt>
                <c:pt idx="9">
                  <c:v>0.14000000000000001</c:v>
                </c:pt>
                <c:pt idx="10">
                  <c:v>0.14000000000000001</c:v>
                </c:pt>
                <c:pt idx="11">
                  <c:v>0.08</c:v>
                </c:pt>
                <c:pt idx="12">
                  <c:v>0.06</c:v>
                </c:pt>
                <c:pt idx="13">
                  <c:v>0.05</c:v>
                </c:pt>
                <c:pt idx="14">
                  <c:v>0.08</c:v>
                </c:pt>
                <c:pt idx="15">
                  <c:v>0.04</c:v>
                </c:pt>
                <c:pt idx="16">
                  <c:v>0.05</c:v>
                </c:pt>
                <c:pt idx="17">
                  <c:v>0.03</c:v>
                </c:pt>
                <c:pt idx="18">
                  <c:v>0.03</c:v>
                </c:pt>
                <c:pt idx="19">
                  <c:v>0.02</c:v>
                </c:pt>
                <c:pt idx="20">
                  <c:v>0.02</c:v>
                </c:pt>
                <c:pt idx="21">
                  <c:v>0.02</c:v>
                </c:pt>
                <c:pt idx="22">
                  <c:v>0.01</c:v>
                </c:pt>
                <c:pt idx="23">
                  <c:v>0.03</c:v>
                </c:pt>
                <c:pt idx="24" formatCode="General">
                  <c:v>0</c:v>
                </c:pt>
                <c:pt idx="25">
                  <c:v>0.05</c:v>
                </c:pt>
                <c:pt idx="26">
                  <c:v>0.02</c:v>
                </c:pt>
                <c:pt idx="27">
                  <c:v>0.01</c:v>
                </c:pt>
                <c:pt idx="28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5104"/>
        <c:axId val="454923336"/>
      </c:barChart>
      <c:catAx>
        <c:axId val="454915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23336"/>
        <c:crosses val="autoZero"/>
        <c:auto val="1"/>
        <c:lblAlgn val="ctr"/>
        <c:lblOffset val="100"/>
        <c:noMultiLvlLbl val="0"/>
      </c:catAx>
      <c:valAx>
        <c:axId val="4549233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5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81112"/>
        <c:axId val="549082288"/>
      </c:barChart>
      <c:catAx>
        <c:axId val="54908111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9082288"/>
        <c:crosses val="autoZero"/>
        <c:auto val="1"/>
        <c:lblAlgn val="ctr"/>
        <c:lblOffset val="100"/>
        <c:noMultiLvlLbl val="0"/>
      </c:catAx>
      <c:valAx>
        <c:axId val="5490822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9081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761-4CF7-96B5-0B08BCA71D6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0.06</c:v>
                </c:pt>
                <c:pt idx="1">
                  <c:v>0.09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0.06</c:v>
                </c:pt>
                <c:pt idx="1">
                  <c:v>0.08</c:v>
                </c:pt>
                <c:pt idx="2">
                  <c:v>0.08</c:v>
                </c:pt>
                <c:pt idx="3">
                  <c:v>0.04</c:v>
                </c:pt>
                <c:pt idx="4">
                  <c:v>0.06</c:v>
                </c:pt>
                <c:pt idx="5">
                  <c:v>0.04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0.13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0.08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99536"/>
        <c:axId val="549097184"/>
      </c:barChart>
      <c:catAx>
        <c:axId val="5490995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97184"/>
        <c:crosses val="autoZero"/>
        <c:auto val="1"/>
        <c:lblAlgn val="ctr"/>
        <c:lblOffset val="100"/>
        <c:noMultiLvlLbl val="0"/>
      </c:catAx>
      <c:valAx>
        <c:axId val="549097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995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D87-48A5-A77D-50822490CE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0.08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0.08</c:v>
                </c:pt>
                <c:pt idx="6">
                  <c:v>0.09</c:v>
                </c:pt>
                <c:pt idx="7">
                  <c:v>0.04</c:v>
                </c:pt>
                <c:pt idx="8">
                  <c:v>0.08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0.31</c:v>
                </c:pt>
                <c:pt idx="1">
                  <c:v>0.09</c:v>
                </c:pt>
                <c:pt idx="2">
                  <c:v>0.11</c:v>
                </c:pt>
                <c:pt idx="3">
                  <c:v>0.06</c:v>
                </c:pt>
                <c:pt idx="4">
                  <c:v>0.1</c:v>
                </c:pt>
                <c:pt idx="5">
                  <c:v>0.04</c:v>
                </c:pt>
                <c:pt idx="6">
                  <c:v>0.13</c:v>
                </c:pt>
                <c:pt idx="7">
                  <c:v>0.04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0.11</c:v>
                </c:pt>
                <c:pt idx="5">
                  <c:v>0.03</c:v>
                </c:pt>
                <c:pt idx="6">
                  <c:v>0.09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0.11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0.12</c:v>
                </c:pt>
                <c:pt idx="5">
                  <c:v>0.05</c:v>
                </c:pt>
                <c:pt idx="6">
                  <c:v>0.06</c:v>
                </c:pt>
                <c:pt idx="7">
                  <c:v>0.06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93656"/>
        <c:axId val="549096400"/>
      </c:barChart>
      <c:catAx>
        <c:axId val="549093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96400"/>
        <c:crosses val="autoZero"/>
        <c:auto val="1"/>
        <c:lblAlgn val="ctr"/>
        <c:lblOffset val="100"/>
        <c:noMultiLvlLbl val="0"/>
      </c:catAx>
      <c:valAx>
        <c:axId val="5490964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93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0.23</c:v>
                </c:pt>
                <c:pt idx="2">
                  <c:v>0.25</c:v>
                </c:pt>
                <c:pt idx="3">
                  <c:v>0.3</c:v>
                </c:pt>
                <c:pt idx="4">
                  <c:v>0.16</c:v>
                </c:pt>
                <c:pt idx="5">
                  <c:v>0.22</c:v>
                </c:pt>
                <c:pt idx="6">
                  <c:v>0.15</c:v>
                </c:pt>
                <c:pt idx="7">
                  <c:v>0.05</c:v>
                </c:pt>
                <c:pt idx="8">
                  <c:v>0.14000000000000001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0.22</c:v>
                </c:pt>
                <c:pt idx="1">
                  <c:v>0.23</c:v>
                </c:pt>
                <c:pt idx="2">
                  <c:v>0.3</c:v>
                </c:pt>
                <c:pt idx="3">
                  <c:v>0.28999999999999998</c:v>
                </c:pt>
                <c:pt idx="4">
                  <c:v>0.15</c:v>
                </c:pt>
                <c:pt idx="5">
                  <c:v>0.21</c:v>
                </c:pt>
                <c:pt idx="6">
                  <c:v>0.21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0.28999999999999998</c:v>
                </c:pt>
                <c:pt idx="1">
                  <c:v>0.19</c:v>
                </c:pt>
                <c:pt idx="2">
                  <c:v>0.25</c:v>
                </c:pt>
                <c:pt idx="3">
                  <c:v>0.24</c:v>
                </c:pt>
                <c:pt idx="4">
                  <c:v>0.13</c:v>
                </c:pt>
                <c:pt idx="5">
                  <c:v>0.19</c:v>
                </c:pt>
                <c:pt idx="6">
                  <c:v>0.13</c:v>
                </c:pt>
                <c:pt idx="7">
                  <c:v>0.06</c:v>
                </c:pt>
                <c:pt idx="8">
                  <c:v>0.14000000000000001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Kraina Wedlin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0.26</c:v>
                </c:pt>
                <c:pt idx="1">
                  <c:v>0.26</c:v>
                </c:pt>
                <c:pt idx="2">
                  <c:v>0.28999999999999998</c:v>
                </c:pt>
                <c:pt idx="3">
                  <c:v>0.35</c:v>
                </c:pt>
                <c:pt idx="4">
                  <c:v>0.17</c:v>
                </c:pt>
                <c:pt idx="5">
                  <c:v>0.21</c:v>
                </c:pt>
                <c:pt idx="6">
                  <c:v>0.14000000000000001</c:v>
                </c:pt>
                <c:pt idx="7">
                  <c:v>0.08</c:v>
                </c:pt>
                <c:pt idx="8">
                  <c:v>0.15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95224"/>
        <c:axId val="549096008"/>
      </c:barChart>
      <c:catAx>
        <c:axId val="549095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96008"/>
        <c:crosses val="autoZero"/>
        <c:auto val="1"/>
        <c:lblAlgn val="ctr"/>
        <c:lblOffset val="100"/>
        <c:noMultiLvlLbl val="0"/>
      </c:catAx>
      <c:valAx>
        <c:axId val="549096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95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83F-43BA-BC2B-24B9388FB8B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0.02</c:v>
                </c:pt>
                <c:pt idx="4">
                  <c:v>0.1</c:v>
                </c:pt>
                <c:pt idx="5">
                  <c:v>0.08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0.09</c:v>
                </c:pt>
                <c:pt idx="2">
                  <c:v>0.11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0.15</c:v>
                </c:pt>
                <c:pt idx="1">
                  <c:v>0.11</c:v>
                </c:pt>
                <c:pt idx="2">
                  <c:v>0.1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0.08</c:v>
                </c:pt>
                <c:pt idx="2">
                  <c:v>0.1</c:v>
                </c:pt>
                <c:pt idx="3">
                  <c:v>0.03</c:v>
                </c:pt>
                <c:pt idx="4">
                  <c:v>0.06</c:v>
                </c:pt>
                <c:pt idx="5">
                  <c:v>0.03</c:v>
                </c:pt>
                <c:pt idx="6">
                  <c:v>0.05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75712"/>
        <c:axId val="386422016"/>
      </c:barChart>
      <c:catAx>
        <c:axId val="385175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422016"/>
        <c:crosses val="autoZero"/>
        <c:auto val="1"/>
        <c:lblAlgn val="ctr"/>
        <c:lblOffset val="100"/>
        <c:noMultiLvlLbl val="0"/>
      </c:catAx>
      <c:valAx>
        <c:axId val="386422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5175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39440"/>
        <c:axId val="545636304"/>
      </c:barChart>
      <c:catAx>
        <c:axId val="5456394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5636304"/>
        <c:crosses val="autoZero"/>
        <c:auto val="1"/>
        <c:lblAlgn val="ctr"/>
        <c:lblOffset val="100"/>
        <c:noMultiLvlLbl val="0"/>
      </c:catAx>
      <c:valAx>
        <c:axId val="545636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5639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Indykpol</c:v>
                </c:pt>
                <c:pt idx="5">
                  <c:v>Sokołów</c:v>
                </c:pt>
                <c:pt idx="6">
                  <c:v>Henryk Kania</c:v>
                </c:pt>
                <c:pt idx="7">
                  <c:v>JBB</c:v>
                </c:pt>
                <c:pt idx="8">
                  <c:v>Inna</c:v>
                </c:pt>
                <c:pt idx="9">
                  <c:v>Kraina Wedlin</c:v>
                </c:pt>
                <c:pt idx="10">
                  <c:v>Tarczyński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57472"/>
        <c:axId val="545660608"/>
      </c:barChart>
      <c:catAx>
        <c:axId val="5456574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5660608"/>
        <c:crosses val="autoZero"/>
        <c:auto val="1"/>
        <c:lblAlgn val="ctr"/>
        <c:lblOffset val="100"/>
        <c:noMultiLvlLbl val="0"/>
      </c:catAx>
      <c:valAx>
        <c:axId val="5456606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5657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Indykpol</c:v>
                </c:pt>
                <c:pt idx="5">
                  <c:v>Sokołów</c:v>
                </c:pt>
                <c:pt idx="6">
                  <c:v>Henryk Kania</c:v>
                </c:pt>
                <c:pt idx="7">
                  <c:v>JBB</c:v>
                </c:pt>
                <c:pt idx="8">
                  <c:v>Inna</c:v>
                </c:pt>
                <c:pt idx="9">
                  <c:v>Kraina Wedlin</c:v>
                </c:pt>
                <c:pt idx="10">
                  <c:v>Tarczyński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Indykpol</c:v>
                </c:pt>
                <c:pt idx="5">
                  <c:v>Sokołów</c:v>
                </c:pt>
                <c:pt idx="6">
                  <c:v>Henryk Kania</c:v>
                </c:pt>
                <c:pt idx="7">
                  <c:v>JBB</c:v>
                </c:pt>
                <c:pt idx="8">
                  <c:v>Inna</c:v>
                </c:pt>
                <c:pt idx="9">
                  <c:v>Kraina Wedlin</c:v>
                </c:pt>
                <c:pt idx="10">
                  <c:v>Tarczyński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0.06</c:v>
                </c:pt>
                <c:pt idx="2">
                  <c:v>0.04</c:v>
                </c:pt>
                <c:pt idx="3">
                  <c:v>0.03</c:v>
                </c:pt>
                <c:pt idx="4">
                  <c:v>0.02</c:v>
                </c:pt>
                <c:pt idx="5">
                  <c:v>0.04</c:v>
                </c:pt>
                <c:pt idx="6">
                  <c:v>0.01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Indykpol</c:v>
                </c:pt>
                <c:pt idx="5">
                  <c:v>Sokołów</c:v>
                </c:pt>
                <c:pt idx="6">
                  <c:v>Henryk Kania</c:v>
                </c:pt>
                <c:pt idx="7">
                  <c:v>JBB</c:v>
                </c:pt>
                <c:pt idx="8">
                  <c:v>Inna</c:v>
                </c:pt>
                <c:pt idx="9">
                  <c:v>Kraina Wedlin</c:v>
                </c:pt>
                <c:pt idx="10">
                  <c:v>Tarczyński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0.02</c:v>
                </c:pt>
                <c:pt idx="2">
                  <c:v>0.05</c:v>
                </c:pt>
                <c:pt idx="3">
                  <c:v>0.03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Indykpol</c:v>
                </c:pt>
                <c:pt idx="5">
                  <c:v>Sokołów</c:v>
                </c:pt>
                <c:pt idx="6">
                  <c:v>Henryk Kania</c:v>
                </c:pt>
                <c:pt idx="7">
                  <c:v>JBB</c:v>
                </c:pt>
                <c:pt idx="8">
                  <c:v>Inna</c:v>
                </c:pt>
                <c:pt idx="9">
                  <c:v>Kraina Wedlin</c:v>
                </c:pt>
                <c:pt idx="10">
                  <c:v>Tarczyński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61000"/>
        <c:axId val="545661392"/>
      </c:barChart>
      <c:catAx>
        <c:axId val="545661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61392"/>
        <c:crosses val="autoZero"/>
        <c:auto val="1"/>
        <c:lblAlgn val="ctr"/>
        <c:lblOffset val="100"/>
        <c:noMultiLvlLbl val="0"/>
      </c:catAx>
      <c:valAx>
        <c:axId val="54566139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56610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58256"/>
        <c:axId val="545637088"/>
      </c:barChart>
      <c:catAx>
        <c:axId val="545658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5637088"/>
        <c:crosses val="autoZero"/>
        <c:auto val="1"/>
        <c:lblAlgn val="ctr"/>
        <c:lblOffset val="100"/>
        <c:noMultiLvlLbl val="0"/>
      </c:catAx>
      <c:valAx>
        <c:axId val="545637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5658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Sokoliki</c:v>
                </c:pt>
                <c:pt idx="1">
                  <c:v>Drosed</c:v>
                </c:pt>
                <c:pt idx="2">
                  <c:v>Jedynki</c:v>
                </c:pt>
                <c:pt idx="3">
                  <c:v>Konspol</c:v>
                </c:pt>
                <c:pt idx="4">
                  <c:v>Krakus</c:v>
                </c:pt>
                <c:pt idx="5">
                  <c:v>Olewnik</c:v>
                </c:pt>
                <c:pt idx="6">
                  <c:v>Piratki</c:v>
                </c:pt>
                <c:pt idx="7">
                  <c:v>Nasze Smaki</c:v>
                </c:pt>
                <c:pt idx="8">
                  <c:v>Balcerzak</c:v>
                </c:pt>
                <c:pt idx="9">
                  <c:v>Drobimex</c:v>
                </c:pt>
                <c:pt idx="10">
                  <c:v>Goodvalley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39832"/>
        <c:axId val="545631992"/>
      </c:barChart>
      <c:catAx>
        <c:axId val="5456398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5631992"/>
        <c:crosses val="autoZero"/>
        <c:auto val="1"/>
        <c:lblAlgn val="ctr"/>
        <c:lblOffset val="100"/>
        <c:noMultiLvlLbl val="0"/>
      </c:catAx>
      <c:valAx>
        <c:axId val="5456319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5639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Sokoliki</c:v>
                </c:pt>
                <c:pt idx="1">
                  <c:v>Drosed</c:v>
                </c:pt>
                <c:pt idx="2">
                  <c:v>Jedynki</c:v>
                </c:pt>
                <c:pt idx="3">
                  <c:v>Konspol</c:v>
                </c:pt>
                <c:pt idx="4">
                  <c:v>Krakus</c:v>
                </c:pt>
                <c:pt idx="5">
                  <c:v>Olewnik</c:v>
                </c:pt>
                <c:pt idx="6">
                  <c:v>Piratki</c:v>
                </c:pt>
                <c:pt idx="7">
                  <c:v>Nasze Smaki</c:v>
                </c:pt>
                <c:pt idx="8">
                  <c:v>Balcerzak</c:v>
                </c:pt>
                <c:pt idx="9">
                  <c:v>Drobimex</c:v>
                </c:pt>
                <c:pt idx="10">
                  <c:v>Goodvalley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0.03</c:v>
                </c:pt>
                <c:pt idx="3">
                  <c:v>0.01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Sokoliki</c:v>
                </c:pt>
                <c:pt idx="1">
                  <c:v>Drosed</c:v>
                </c:pt>
                <c:pt idx="2">
                  <c:v>Jedynki</c:v>
                </c:pt>
                <c:pt idx="3">
                  <c:v>Konspol</c:v>
                </c:pt>
                <c:pt idx="4">
                  <c:v>Krakus</c:v>
                </c:pt>
                <c:pt idx="5">
                  <c:v>Olewnik</c:v>
                </c:pt>
                <c:pt idx="6">
                  <c:v>Piratki</c:v>
                </c:pt>
                <c:pt idx="7">
                  <c:v>Nasze Smaki</c:v>
                </c:pt>
                <c:pt idx="8">
                  <c:v>Balcerzak</c:v>
                </c:pt>
                <c:pt idx="9">
                  <c:v>Drobimex</c:v>
                </c:pt>
                <c:pt idx="10">
                  <c:v>Goodvalley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0.01</c:v>
                </c:pt>
                <c:pt idx="2">
                  <c:v>0.01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Sokoliki</c:v>
                </c:pt>
                <c:pt idx="1">
                  <c:v>Drosed</c:v>
                </c:pt>
                <c:pt idx="2">
                  <c:v>Jedynki</c:v>
                </c:pt>
                <c:pt idx="3">
                  <c:v>Konspol</c:v>
                </c:pt>
                <c:pt idx="4">
                  <c:v>Krakus</c:v>
                </c:pt>
                <c:pt idx="5">
                  <c:v>Olewnik</c:v>
                </c:pt>
                <c:pt idx="6">
                  <c:v>Piratki</c:v>
                </c:pt>
                <c:pt idx="7">
                  <c:v>Nasze Smaki</c:v>
                </c:pt>
                <c:pt idx="8">
                  <c:v>Balcerzak</c:v>
                </c:pt>
                <c:pt idx="9">
                  <c:v>Drobimex</c:v>
                </c:pt>
                <c:pt idx="10">
                  <c:v>Goodvalley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0.03</c:v>
                </c:pt>
                <c:pt idx="2">
                  <c:v>0.03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Sokoliki</c:v>
                </c:pt>
                <c:pt idx="1">
                  <c:v>Drosed</c:v>
                </c:pt>
                <c:pt idx="2">
                  <c:v>Jedynki</c:v>
                </c:pt>
                <c:pt idx="3">
                  <c:v>Konspol</c:v>
                </c:pt>
                <c:pt idx="4">
                  <c:v>Krakus</c:v>
                </c:pt>
                <c:pt idx="5">
                  <c:v>Olewnik</c:v>
                </c:pt>
                <c:pt idx="6">
                  <c:v>Piratki</c:v>
                </c:pt>
                <c:pt idx="7">
                  <c:v>Nasze Smaki</c:v>
                </c:pt>
                <c:pt idx="8">
                  <c:v>Balcerzak</c:v>
                </c:pt>
                <c:pt idx="9">
                  <c:v>Drobimex</c:v>
                </c:pt>
                <c:pt idx="10">
                  <c:v>Goodvalley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0.02</c:v>
                </c:pt>
                <c:pt idx="4">
                  <c:v>0.01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5641400"/>
        <c:axId val="545632384"/>
      </c:barChart>
      <c:catAx>
        <c:axId val="545641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32384"/>
        <c:crosses val="autoZero"/>
        <c:auto val="1"/>
        <c:lblAlgn val="ctr"/>
        <c:lblOffset val="100"/>
        <c:noMultiLvlLbl val="0"/>
      </c:catAx>
      <c:valAx>
        <c:axId val="54563238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5641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0.2175</c:v>
                </c:pt>
                <c:pt idx="2">
                  <c:v>0.11749999999999999</c:v>
                </c:pt>
                <c:pt idx="3">
                  <c:v>0.16499999999999998</c:v>
                </c:pt>
                <c:pt idx="4">
                  <c:v>0.21</c:v>
                </c:pt>
                <c:pt idx="5">
                  <c:v>0.22750000000000001</c:v>
                </c:pt>
                <c:pt idx="6">
                  <c:v>0.23749999999999999</c:v>
                </c:pt>
                <c:pt idx="7">
                  <c:v>0.23749999999999999</c:v>
                </c:pt>
                <c:pt idx="8">
                  <c:v>0.23</c:v>
                </c:pt>
                <c:pt idx="9">
                  <c:v>0.19500000000000001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0.13</c:v>
                </c:pt>
                <c:pt idx="2">
                  <c:v>0.53</c:v>
                </c:pt>
                <c:pt idx="3">
                  <c:v>0.34</c:v>
                </c:pt>
                <c:pt idx="4">
                  <c:v>0.16</c:v>
                </c:pt>
                <c:pt idx="5">
                  <c:v>0.09</c:v>
                </c:pt>
                <c:pt idx="6">
                  <c:v>0.05</c:v>
                </c:pt>
                <c:pt idx="7">
                  <c:v>0.05</c:v>
                </c:pt>
                <c:pt idx="8">
                  <c:v>0.08</c:v>
                </c:pt>
                <c:pt idx="9">
                  <c:v>0.22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0.2175</c:v>
                </c:pt>
                <c:pt idx="2">
                  <c:v>0.11749999999999999</c:v>
                </c:pt>
                <c:pt idx="3">
                  <c:v>0.16499999999999998</c:v>
                </c:pt>
                <c:pt idx="4">
                  <c:v>0.21</c:v>
                </c:pt>
                <c:pt idx="5">
                  <c:v>0.22750000000000001</c:v>
                </c:pt>
                <c:pt idx="6">
                  <c:v>0.23749999999999999</c:v>
                </c:pt>
                <c:pt idx="7">
                  <c:v>0.23749999999999999</c:v>
                </c:pt>
                <c:pt idx="8">
                  <c:v>0.23</c:v>
                </c:pt>
                <c:pt idx="9">
                  <c:v>0.19500000000000001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8425232"/>
        <c:axId val="548425624"/>
      </c:barChart>
      <c:catAx>
        <c:axId val="5484252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8425624"/>
        <c:crosses val="autoZero"/>
        <c:auto val="1"/>
        <c:lblAlgn val="ctr"/>
        <c:lblOffset val="100"/>
        <c:noMultiLvlLbl val="0"/>
      </c:catAx>
      <c:valAx>
        <c:axId val="54842562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8425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0.1875</c:v>
                </c:pt>
                <c:pt idx="2">
                  <c:v>7.7500000000000013E-2</c:v>
                </c:pt>
                <c:pt idx="3">
                  <c:v>0.15</c:v>
                </c:pt>
                <c:pt idx="4">
                  <c:v>0.215</c:v>
                </c:pt>
                <c:pt idx="5">
                  <c:v>0.22750000000000001</c:v>
                </c:pt>
                <c:pt idx="6">
                  <c:v>0.24</c:v>
                </c:pt>
                <c:pt idx="7">
                  <c:v>0.23749999999999999</c:v>
                </c:pt>
                <c:pt idx="8">
                  <c:v>0.23249999999999998</c:v>
                </c:pt>
                <c:pt idx="9">
                  <c:v>0.17499999999999999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0.25</c:v>
                </c:pt>
                <c:pt idx="2">
                  <c:v>0.69</c:v>
                </c:pt>
                <c:pt idx="3">
                  <c:v>0.4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0.04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0.3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0.1875</c:v>
                </c:pt>
                <c:pt idx="2">
                  <c:v>7.7500000000000013E-2</c:v>
                </c:pt>
                <c:pt idx="3">
                  <c:v>0.15</c:v>
                </c:pt>
                <c:pt idx="4">
                  <c:v>0.215</c:v>
                </c:pt>
                <c:pt idx="5">
                  <c:v>0.22750000000000001</c:v>
                </c:pt>
                <c:pt idx="6">
                  <c:v>0.24</c:v>
                </c:pt>
                <c:pt idx="7">
                  <c:v>0.23749999999999999</c:v>
                </c:pt>
                <c:pt idx="8">
                  <c:v>0.23249999999999998</c:v>
                </c:pt>
                <c:pt idx="9">
                  <c:v>0.17499999999999999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8420136"/>
        <c:axId val="548426408"/>
      </c:barChart>
      <c:catAx>
        <c:axId val="5484201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8426408"/>
        <c:crosses val="autoZero"/>
        <c:auto val="1"/>
        <c:lblAlgn val="ctr"/>
        <c:lblOffset val="100"/>
        <c:noMultiLvlLbl val="0"/>
      </c:catAx>
      <c:valAx>
        <c:axId val="5484264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8420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0.185</c:v>
                </c:pt>
                <c:pt idx="1">
                  <c:v>0.155</c:v>
                </c:pt>
                <c:pt idx="2">
                  <c:v>5.7499999999999996E-2</c:v>
                </c:pt>
                <c:pt idx="3">
                  <c:v>0.1</c:v>
                </c:pt>
                <c:pt idx="4">
                  <c:v>0.155</c:v>
                </c:pt>
                <c:pt idx="5">
                  <c:v>0.17749999999999999</c:v>
                </c:pt>
                <c:pt idx="6">
                  <c:v>0.19</c:v>
                </c:pt>
                <c:pt idx="7">
                  <c:v>0.23499999999999999</c:v>
                </c:pt>
                <c:pt idx="8">
                  <c:v>0.185</c:v>
                </c:pt>
                <c:pt idx="9">
                  <c:v>0.185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0.26</c:v>
                </c:pt>
                <c:pt idx="1">
                  <c:v>0.38</c:v>
                </c:pt>
                <c:pt idx="2">
                  <c:v>0.77</c:v>
                </c:pt>
                <c:pt idx="3">
                  <c:v>0.6</c:v>
                </c:pt>
                <c:pt idx="4">
                  <c:v>0.38</c:v>
                </c:pt>
                <c:pt idx="5">
                  <c:v>0.28999999999999998</c:v>
                </c:pt>
                <c:pt idx="6">
                  <c:v>0.24</c:v>
                </c:pt>
                <c:pt idx="7">
                  <c:v>0.06</c:v>
                </c:pt>
                <c:pt idx="8">
                  <c:v>0.26</c:v>
                </c:pt>
                <c:pt idx="9">
                  <c:v>0.26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0.185</c:v>
                </c:pt>
                <c:pt idx="1">
                  <c:v>0.155</c:v>
                </c:pt>
                <c:pt idx="2">
                  <c:v>5.7499999999999996E-2</c:v>
                </c:pt>
                <c:pt idx="3">
                  <c:v>0.1</c:v>
                </c:pt>
                <c:pt idx="4">
                  <c:v>0.155</c:v>
                </c:pt>
                <c:pt idx="5">
                  <c:v>0.17749999999999999</c:v>
                </c:pt>
                <c:pt idx="6">
                  <c:v>0.19</c:v>
                </c:pt>
                <c:pt idx="7">
                  <c:v>0.23499999999999999</c:v>
                </c:pt>
                <c:pt idx="8">
                  <c:v>0.185</c:v>
                </c:pt>
                <c:pt idx="9">
                  <c:v>0.185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8427976"/>
        <c:axId val="548423664"/>
      </c:barChart>
      <c:catAx>
        <c:axId val="5484279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8423664"/>
        <c:crosses val="autoZero"/>
        <c:auto val="1"/>
        <c:lblAlgn val="ctr"/>
        <c:lblOffset val="100"/>
        <c:noMultiLvlLbl val="0"/>
      </c:catAx>
      <c:valAx>
        <c:axId val="54842366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8427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0.16250000000000001</c:v>
                </c:pt>
                <c:pt idx="4">
                  <c:v>0.215</c:v>
                </c:pt>
                <c:pt idx="5">
                  <c:v>0.22500000000000001</c:v>
                </c:pt>
                <c:pt idx="6">
                  <c:v>0.23499999999999999</c:v>
                </c:pt>
                <c:pt idx="7">
                  <c:v>0.24</c:v>
                </c:pt>
                <c:pt idx="8">
                  <c:v>0.23</c:v>
                </c:pt>
                <c:pt idx="9">
                  <c:v>0.1875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0.18</c:v>
                </c:pt>
                <c:pt idx="2">
                  <c:v>0.63</c:v>
                </c:pt>
                <c:pt idx="3">
                  <c:v>0.35</c:v>
                </c:pt>
                <c:pt idx="4">
                  <c:v>0.14000000000000001</c:v>
                </c:pt>
                <c:pt idx="5">
                  <c:v>0.1</c:v>
                </c:pt>
                <c:pt idx="6">
                  <c:v>0.06</c:v>
                </c:pt>
                <c:pt idx="7">
                  <c:v>0.04</c:v>
                </c:pt>
                <c:pt idx="8">
                  <c:v>0.08</c:v>
                </c:pt>
                <c:pt idx="9">
                  <c:v>0.25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0.16250000000000001</c:v>
                </c:pt>
                <c:pt idx="4">
                  <c:v>0.215</c:v>
                </c:pt>
                <c:pt idx="5">
                  <c:v>0.22500000000000001</c:v>
                </c:pt>
                <c:pt idx="6">
                  <c:v>0.23499999999999999</c:v>
                </c:pt>
                <c:pt idx="7">
                  <c:v>0.24</c:v>
                </c:pt>
                <c:pt idx="8">
                  <c:v>0.23</c:v>
                </c:pt>
                <c:pt idx="9">
                  <c:v>0.1875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8428368"/>
        <c:axId val="548428760"/>
      </c:barChart>
      <c:catAx>
        <c:axId val="5484283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8428760"/>
        <c:crosses val="autoZero"/>
        <c:auto val="1"/>
        <c:lblAlgn val="ctr"/>
        <c:lblOffset val="100"/>
        <c:noMultiLvlLbl val="0"/>
      </c:catAx>
      <c:valAx>
        <c:axId val="5484287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84283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0.25</c:v>
                </c:pt>
                <c:pt idx="2">
                  <c:v>0.22</c:v>
                </c:pt>
                <c:pt idx="3">
                  <c:v>0.16</c:v>
                </c:pt>
                <c:pt idx="4">
                  <c:v>0.18</c:v>
                </c:pt>
                <c:pt idx="5">
                  <c:v>0.16</c:v>
                </c:pt>
                <c:pt idx="6">
                  <c:v>0.09</c:v>
                </c:pt>
                <c:pt idx="7">
                  <c:v>0.05</c:v>
                </c:pt>
                <c:pt idx="8">
                  <c:v>0.08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0.26</c:v>
                </c:pt>
                <c:pt idx="2">
                  <c:v>0.24</c:v>
                </c:pt>
                <c:pt idx="3">
                  <c:v>0.18</c:v>
                </c:pt>
                <c:pt idx="4">
                  <c:v>0.12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0.06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0.22</c:v>
                </c:pt>
                <c:pt idx="2">
                  <c:v>0.18</c:v>
                </c:pt>
                <c:pt idx="3">
                  <c:v>0.16</c:v>
                </c:pt>
                <c:pt idx="4">
                  <c:v>0.1</c:v>
                </c:pt>
                <c:pt idx="5">
                  <c:v>0.08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0.2</c:v>
                </c:pt>
                <c:pt idx="2">
                  <c:v>0.2</c:v>
                </c:pt>
                <c:pt idx="3">
                  <c:v>0.09</c:v>
                </c:pt>
                <c:pt idx="4">
                  <c:v>0.14000000000000001</c:v>
                </c:pt>
                <c:pt idx="5">
                  <c:v>0.12</c:v>
                </c:pt>
                <c:pt idx="6">
                  <c:v>0.1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421232"/>
        <c:axId val="386423976"/>
      </c:barChart>
      <c:catAx>
        <c:axId val="386421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423976"/>
        <c:crosses val="autoZero"/>
        <c:auto val="1"/>
        <c:lblAlgn val="ctr"/>
        <c:lblOffset val="100"/>
        <c:noMultiLvlLbl val="0"/>
      </c:catAx>
      <c:valAx>
        <c:axId val="386423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421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606</c:v>
                </c:pt>
                <c:pt idx="1">
                  <c:v>348</c:v>
                </c:pt>
                <c:pt idx="2">
                  <c:v>251</c:v>
                </c:pt>
                <c:pt idx="3">
                  <c:v>233</c:v>
                </c:pt>
                <c:pt idx="4">
                  <c:v>165</c:v>
                </c:pt>
                <c:pt idx="5">
                  <c:v>136</c:v>
                </c:pt>
                <c:pt idx="6">
                  <c:v>133</c:v>
                </c:pt>
                <c:pt idx="7">
                  <c:v>114</c:v>
                </c:pt>
                <c:pt idx="8">
                  <c:v>94</c:v>
                </c:pt>
                <c:pt idx="9">
                  <c:v>80</c:v>
                </c:pt>
                <c:pt idx="10">
                  <c:v>79</c:v>
                </c:pt>
                <c:pt idx="11">
                  <c:v>78</c:v>
                </c:pt>
                <c:pt idx="12">
                  <c:v>72</c:v>
                </c:pt>
                <c:pt idx="13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50920"/>
        <c:axId val="637942296"/>
      </c:barChart>
      <c:catAx>
        <c:axId val="6379509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42296"/>
        <c:crosses val="autoZero"/>
        <c:auto val="1"/>
        <c:lblAlgn val="ctr"/>
        <c:lblOffset val="100"/>
        <c:noMultiLvlLbl val="0"/>
      </c:catAx>
      <c:valAx>
        <c:axId val="637942296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7950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606</c:v>
                </c:pt>
                <c:pt idx="1">
                  <c:v>348</c:v>
                </c:pt>
                <c:pt idx="2">
                  <c:v>251</c:v>
                </c:pt>
                <c:pt idx="3">
                  <c:v>233</c:v>
                </c:pt>
                <c:pt idx="4">
                  <c:v>165</c:v>
                </c:pt>
                <c:pt idx="5">
                  <c:v>136</c:v>
                </c:pt>
                <c:pt idx="6">
                  <c:v>133</c:v>
                </c:pt>
                <c:pt idx="7">
                  <c:v>114</c:v>
                </c:pt>
                <c:pt idx="8">
                  <c:v>94</c:v>
                </c:pt>
                <c:pt idx="9">
                  <c:v>80</c:v>
                </c:pt>
                <c:pt idx="10">
                  <c:v>79</c:v>
                </c:pt>
                <c:pt idx="11">
                  <c:v>78</c:v>
                </c:pt>
                <c:pt idx="12">
                  <c:v>72</c:v>
                </c:pt>
                <c:pt idx="13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73656"/>
        <c:axId val="637967384"/>
      </c:barChart>
      <c:catAx>
        <c:axId val="6379736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67384"/>
        <c:crosses val="autoZero"/>
        <c:auto val="1"/>
        <c:lblAlgn val="ctr"/>
        <c:lblOffset val="100"/>
        <c:noMultiLvlLbl val="0"/>
      </c:catAx>
      <c:valAx>
        <c:axId val="63796738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73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79144"/>
        <c:axId val="637976008"/>
      </c:barChart>
      <c:catAx>
        <c:axId val="637979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76008"/>
        <c:crosses val="autoZero"/>
        <c:auto val="1"/>
        <c:lblAlgn val="ctr"/>
        <c:lblOffset val="100"/>
        <c:noMultiLvlLbl val="0"/>
      </c:catAx>
      <c:valAx>
        <c:axId val="637976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791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43</c:v>
                </c:pt>
                <c:pt idx="2">
                  <c:v>86</c:v>
                </c:pt>
                <c:pt idx="3">
                  <c:v>71</c:v>
                </c:pt>
                <c:pt idx="4">
                  <c:v>78</c:v>
                </c:pt>
                <c:pt idx="5">
                  <c:v>53</c:v>
                </c:pt>
                <c:pt idx="6">
                  <c:v>55.000000000000007</c:v>
                </c:pt>
                <c:pt idx="7">
                  <c:v>56.999999999999993</c:v>
                </c:pt>
                <c:pt idx="8">
                  <c:v>43</c:v>
                </c:pt>
                <c:pt idx="9">
                  <c:v>70</c:v>
                </c:pt>
                <c:pt idx="10">
                  <c:v>61</c:v>
                </c:pt>
                <c:pt idx="11">
                  <c:v>66</c:v>
                </c:pt>
                <c:pt idx="12">
                  <c:v>63</c:v>
                </c:pt>
                <c:pt idx="13">
                  <c:v>55.000000000000007</c:v>
                </c:pt>
                <c:pt idx="14">
                  <c:v>0</c:v>
                </c:pt>
                <c:pt idx="15">
                  <c:v>39</c:v>
                </c:pt>
                <c:pt idx="16">
                  <c:v>41</c:v>
                </c:pt>
                <c:pt idx="17">
                  <c:v>87</c:v>
                </c:pt>
                <c:pt idx="18">
                  <c:v>65</c:v>
                </c:pt>
                <c:pt idx="19">
                  <c:v>79</c:v>
                </c:pt>
                <c:pt idx="20">
                  <c:v>54</c:v>
                </c:pt>
                <c:pt idx="21">
                  <c:v>57.999999999999993</c:v>
                </c:pt>
                <c:pt idx="22">
                  <c:v>61</c:v>
                </c:pt>
                <c:pt idx="23">
                  <c:v>46</c:v>
                </c:pt>
                <c:pt idx="24">
                  <c:v>71</c:v>
                </c:pt>
                <c:pt idx="25">
                  <c:v>60</c:v>
                </c:pt>
                <c:pt idx="26">
                  <c:v>73</c:v>
                </c:pt>
                <c:pt idx="27">
                  <c:v>67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43</c:v>
                </c:pt>
                <c:pt idx="2">
                  <c:v>86</c:v>
                </c:pt>
                <c:pt idx="3">
                  <c:v>71</c:v>
                </c:pt>
                <c:pt idx="4">
                  <c:v>78</c:v>
                </c:pt>
                <c:pt idx="5">
                  <c:v>53</c:v>
                </c:pt>
                <c:pt idx="6">
                  <c:v>55.000000000000007</c:v>
                </c:pt>
                <c:pt idx="7">
                  <c:v>56.999999999999993</c:v>
                </c:pt>
                <c:pt idx="8">
                  <c:v>43</c:v>
                </c:pt>
                <c:pt idx="9">
                  <c:v>70</c:v>
                </c:pt>
                <c:pt idx="10">
                  <c:v>61</c:v>
                </c:pt>
                <c:pt idx="11">
                  <c:v>66</c:v>
                </c:pt>
                <c:pt idx="12">
                  <c:v>63</c:v>
                </c:pt>
                <c:pt idx="13">
                  <c:v>55.000000000000007</c:v>
                </c:pt>
                <c:pt idx="14">
                  <c:v>0</c:v>
                </c:pt>
                <c:pt idx="15">
                  <c:v>39</c:v>
                </c:pt>
                <c:pt idx="16">
                  <c:v>41</c:v>
                </c:pt>
                <c:pt idx="17">
                  <c:v>87</c:v>
                </c:pt>
                <c:pt idx="18">
                  <c:v>65</c:v>
                </c:pt>
                <c:pt idx="19">
                  <c:v>79</c:v>
                </c:pt>
                <c:pt idx="20">
                  <c:v>54</c:v>
                </c:pt>
                <c:pt idx="21">
                  <c:v>57.999999999999993</c:v>
                </c:pt>
                <c:pt idx="22">
                  <c:v>61</c:v>
                </c:pt>
                <c:pt idx="23">
                  <c:v>46</c:v>
                </c:pt>
                <c:pt idx="24">
                  <c:v>71</c:v>
                </c:pt>
                <c:pt idx="25">
                  <c:v>60</c:v>
                </c:pt>
                <c:pt idx="26">
                  <c:v>73</c:v>
                </c:pt>
                <c:pt idx="27">
                  <c:v>67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74048"/>
        <c:axId val="637972088"/>
      </c:scatterChart>
      <c:valAx>
        <c:axId val="6379740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72088"/>
        <c:crosses val="max"/>
        <c:crossBetween val="midCat"/>
      </c:valAx>
      <c:valAx>
        <c:axId val="637972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740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7FA-43EA-A13C-FB14AB2F8D4C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7FA-43EA-A13C-FB14AB2F8D4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13</c:v>
                </c:pt>
                <c:pt idx="2">
                  <c:v>25</c:v>
                </c:pt>
                <c:pt idx="3">
                  <c:v>25</c:v>
                </c:pt>
                <c:pt idx="4">
                  <c:v>31</c:v>
                </c:pt>
                <c:pt idx="5">
                  <c:v>13</c:v>
                </c:pt>
                <c:pt idx="6">
                  <c:v>16</c:v>
                </c:pt>
                <c:pt idx="7">
                  <c:v>27</c:v>
                </c:pt>
                <c:pt idx="8">
                  <c:v>20</c:v>
                </c:pt>
                <c:pt idx="9">
                  <c:v>36</c:v>
                </c:pt>
                <c:pt idx="10">
                  <c:v>27</c:v>
                </c:pt>
                <c:pt idx="11">
                  <c:v>33</c:v>
                </c:pt>
                <c:pt idx="12">
                  <c:v>36</c:v>
                </c:pt>
                <c:pt idx="13">
                  <c:v>22</c:v>
                </c:pt>
                <c:pt idx="14">
                  <c:v>0</c:v>
                </c:pt>
                <c:pt idx="15">
                  <c:v>40</c:v>
                </c:pt>
                <c:pt idx="16">
                  <c:v>16</c:v>
                </c:pt>
                <c:pt idx="17">
                  <c:v>28.000000000000004</c:v>
                </c:pt>
                <c:pt idx="18">
                  <c:v>22</c:v>
                </c:pt>
                <c:pt idx="19">
                  <c:v>52</c:v>
                </c:pt>
                <c:pt idx="20">
                  <c:v>25</c:v>
                </c:pt>
                <c:pt idx="21">
                  <c:v>21</c:v>
                </c:pt>
                <c:pt idx="22">
                  <c:v>32</c:v>
                </c:pt>
                <c:pt idx="23">
                  <c:v>20</c:v>
                </c:pt>
                <c:pt idx="24">
                  <c:v>41</c:v>
                </c:pt>
                <c:pt idx="25">
                  <c:v>24</c:v>
                </c:pt>
                <c:pt idx="26">
                  <c:v>38</c:v>
                </c:pt>
                <c:pt idx="27">
                  <c:v>36</c:v>
                </c:pt>
                <c:pt idx="28">
                  <c:v>26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13</c:v>
                </c:pt>
                <c:pt idx="2">
                  <c:v>25</c:v>
                </c:pt>
                <c:pt idx="3">
                  <c:v>25</c:v>
                </c:pt>
                <c:pt idx="4">
                  <c:v>31</c:v>
                </c:pt>
                <c:pt idx="5">
                  <c:v>13</c:v>
                </c:pt>
                <c:pt idx="6">
                  <c:v>16</c:v>
                </c:pt>
                <c:pt idx="7">
                  <c:v>27</c:v>
                </c:pt>
                <c:pt idx="8">
                  <c:v>20</c:v>
                </c:pt>
                <c:pt idx="9">
                  <c:v>36</c:v>
                </c:pt>
                <c:pt idx="10">
                  <c:v>27</c:v>
                </c:pt>
                <c:pt idx="11">
                  <c:v>33</c:v>
                </c:pt>
                <c:pt idx="12">
                  <c:v>36</c:v>
                </c:pt>
                <c:pt idx="13">
                  <c:v>22</c:v>
                </c:pt>
                <c:pt idx="14">
                  <c:v>0</c:v>
                </c:pt>
                <c:pt idx="15">
                  <c:v>40</c:v>
                </c:pt>
                <c:pt idx="16">
                  <c:v>16</c:v>
                </c:pt>
                <c:pt idx="17">
                  <c:v>28.000000000000004</c:v>
                </c:pt>
                <c:pt idx="18">
                  <c:v>22</c:v>
                </c:pt>
                <c:pt idx="19">
                  <c:v>52</c:v>
                </c:pt>
                <c:pt idx="20">
                  <c:v>25</c:v>
                </c:pt>
                <c:pt idx="21">
                  <c:v>21</c:v>
                </c:pt>
                <c:pt idx="22">
                  <c:v>32</c:v>
                </c:pt>
                <c:pt idx="23">
                  <c:v>20</c:v>
                </c:pt>
                <c:pt idx="24">
                  <c:v>41</c:v>
                </c:pt>
                <c:pt idx="25">
                  <c:v>24</c:v>
                </c:pt>
                <c:pt idx="26">
                  <c:v>38</c:v>
                </c:pt>
                <c:pt idx="27">
                  <c:v>36</c:v>
                </c:pt>
                <c:pt idx="28">
                  <c:v>26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77968"/>
        <c:axId val="637974440"/>
      </c:scatterChart>
      <c:valAx>
        <c:axId val="63797796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74440"/>
        <c:crosses val="max"/>
        <c:crossBetween val="midCat"/>
      </c:valAx>
      <c:valAx>
        <c:axId val="6379744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779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749-4D55-96C7-ED698DAC49F0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749-4D55-96C7-ED698DAC49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90</c:v>
                </c:pt>
                <c:pt idx="1">
                  <c:v>16</c:v>
                </c:pt>
                <c:pt idx="2">
                  <c:v>14.000000000000002</c:v>
                </c:pt>
                <c:pt idx="3">
                  <c:v>16</c:v>
                </c:pt>
                <c:pt idx="4">
                  <c:v>32</c:v>
                </c:pt>
                <c:pt idx="5">
                  <c:v>30</c:v>
                </c:pt>
                <c:pt idx="6">
                  <c:v>38</c:v>
                </c:pt>
                <c:pt idx="7">
                  <c:v>34</c:v>
                </c:pt>
                <c:pt idx="8">
                  <c:v>34</c:v>
                </c:pt>
                <c:pt idx="9">
                  <c:v>42</c:v>
                </c:pt>
                <c:pt idx="10">
                  <c:v>34</c:v>
                </c:pt>
                <c:pt idx="11">
                  <c:v>42</c:v>
                </c:pt>
                <c:pt idx="12">
                  <c:v>41</c:v>
                </c:pt>
                <c:pt idx="13">
                  <c:v>34</c:v>
                </c:pt>
                <c:pt idx="14">
                  <c:v>0</c:v>
                </c:pt>
                <c:pt idx="15">
                  <c:v>77</c:v>
                </c:pt>
                <c:pt idx="16">
                  <c:v>17</c:v>
                </c:pt>
                <c:pt idx="17">
                  <c:v>18</c:v>
                </c:pt>
                <c:pt idx="18">
                  <c:v>21</c:v>
                </c:pt>
                <c:pt idx="19">
                  <c:v>36</c:v>
                </c:pt>
                <c:pt idx="20">
                  <c:v>20</c:v>
                </c:pt>
                <c:pt idx="21">
                  <c:v>24</c:v>
                </c:pt>
                <c:pt idx="22">
                  <c:v>36</c:v>
                </c:pt>
                <c:pt idx="23">
                  <c:v>31</c:v>
                </c:pt>
                <c:pt idx="24">
                  <c:v>33</c:v>
                </c:pt>
                <c:pt idx="25">
                  <c:v>28.000000000000004</c:v>
                </c:pt>
                <c:pt idx="26">
                  <c:v>39</c:v>
                </c:pt>
                <c:pt idx="27">
                  <c:v>34</c:v>
                </c:pt>
                <c:pt idx="28">
                  <c:v>28.000000000000004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90</c:v>
                </c:pt>
                <c:pt idx="1">
                  <c:v>16</c:v>
                </c:pt>
                <c:pt idx="2">
                  <c:v>14.000000000000002</c:v>
                </c:pt>
                <c:pt idx="3">
                  <c:v>16</c:v>
                </c:pt>
                <c:pt idx="4">
                  <c:v>32</c:v>
                </c:pt>
                <c:pt idx="5">
                  <c:v>30</c:v>
                </c:pt>
                <c:pt idx="6">
                  <c:v>38</c:v>
                </c:pt>
                <c:pt idx="7">
                  <c:v>34</c:v>
                </c:pt>
                <c:pt idx="8">
                  <c:v>34</c:v>
                </c:pt>
                <c:pt idx="9">
                  <c:v>42</c:v>
                </c:pt>
                <c:pt idx="10">
                  <c:v>34</c:v>
                </c:pt>
                <c:pt idx="11">
                  <c:v>42</c:v>
                </c:pt>
                <c:pt idx="12">
                  <c:v>41</c:v>
                </c:pt>
                <c:pt idx="13">
                  <c:v>34</c:v>
                </c:pt>
                <c:pt idx="14">
                  <c:v>0</c:v>
                </c:pt>
                <c:pt idx="15">
                  <c:v>77</c:v>
                </c:pt>
                <c:pt idx="16">
                  <c:v>17</c:v>
                </c:pt>
                <c:pt idx="17">
                  <c:v>18</c:v>
                </c:pt>
                <c:pt idx="18">
                  <c:v>21</c:v>
                </c:pt>
                <c:pt idx="19">
                  <c:v>36</c:v>
                </c:pt>
                <c:pt idx="20">
                  <c:v>20</c:v>
                </c:pt>
                <c:pt idx="21">
                  <c:v>24</c:v>
                </c:pt>
                <c:pt idx="22">
                  <c:v>36</c:v>
                </c:pt>
                <c:pt idx="23">
                  <c:v>31</c:v>
                </c:pt>
                <c:pt idx="24">
                  <c:v>33</c:v>
                </c:pt>
                <c:pt idx="25">
                  <c:v>28.000000000000004</c:v>
                </c:pt>
                <c:pt idx="26">
                  <c:v>39</c:v>
                </c:pt>
                <c:pt idx="27">
                  <c:v>34</c:v>
                </c:pt>
                <c:pt idx="28">
                  <c:v>28.000000000000004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76400"/>
        <c:axId val="637978360"/>
      </c:scatterChart>
      <c:valAx>
        <c:axId val="637976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78360"/>
        <c:crosses val="max"/>
        <c:crossBetween val="midCat"/>
      </c:valAx>
      <c:valAx>
        <c:axId val="6379783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76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668-41FB-AFFA-131061A12B7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65</c:v>
                </c:pt>
                <c:pt idx="2">
                  <c:v>31</c:v>
                </c:pt>
                <c:pt idx="3">
                  <c:v>23</c:v>
                </c:pt>
                <c:pt idx="4">
                  <c:v>46</c:v>
                </c:pt>
                <c:pt idx="5">
                  <c:v>28.000000000000004</c:v>
                </c:pt>
                <c:pt idx="6">
                  <c:v>45</c:v>
                </c:pt>
                <c:pt idx="7">
                  <c:v>46</c:v>
                </c:pt>
                <c:pt idx="8">
                  <c:v>35</c:v>
                </c:pt>
                <c:pt idx="9">
                  <c:v>56.999999999999993</c:v>
                </c:pt>
                <c:pt idx="10">
                  <c:v>49</c:v>
                </c:pt>
                <c:pt idx="11">
                  <c:v>51</c:v>
                </c:pt>
                <c:pt idx="12">
                  <c:v>52</c:v>
                </c:pt>
                <c:pt idx="13">
                  <c:v>43</c:v>
                </c:pt>
                <c:pt idx="14">
                  <c:v>0</c:v>
                </c:pt>
                <c:pt idx="15">
                  <c:v>20</c:v>
                </c:pt>
                <c:pt idx="16">
                  <c:v>62</c:v>
                </c:pt>
                <c:pt idx="17">
                  <c:v>35</c:v>
                </c:pt>
                <c:pt idx="18">
                  <c:v>39</c:v>
                </c:pt>
                <c:pt idx="19">
                  <c:v>54</c:v>
                </c:pt>
                <c:pt idx="20">
                  <c:v>38</c:v>
                </c:pt>
                <c:pt idx="21">
                  <c:v>51</c:v>
                </c:pt>
                <c:pt idx="22">
                  <c:v>42</c:v>
                </c:pt>
                <c:pt idx="23">
                  <c:v>37</c:v>
                </c:pt>
                <c:pt idx="24">
                  <c:v>51</c:v>
                </c:pt>
                <c:pt idx="25">
                  <c:v>40</c:v>
                </c:pt>
                <c:pt idx="26">
                  <c:v>52</c:v>
                </c:pt>
                <c:pt idx="27">
                  <c:v>60</c:v>
                </c:pt>
                <c:pt idx="28">
                  <c:v>40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65</c:v>
                </c:pt>
                <c:pt idx="2">
                  <c:v>31</c:v>
                </c:pt>
                <c:pt idx="3">
                  <c:v>23</c:v>
                </c:pt>
                <c:pt idx="4">
                  <c:v>46</c:v>
                </c:pt>
                <c:pt idx="5">
                  <c:v>28.000000000000004</c:v>
                </c:pt>
                <c:pt idx="6">
                  <c:v>45</c:v>
                </c:pt>
                <c:pt idx="7">
                  <c:v>46</c:v>
                </c:pt>
                <c:pt idx="8">
                  <c:v>35</c:v>
                </c:pt>
                <c:pt idx="9">
                  <c:v>56.999999999999993</c:v>
                </c:pt>
                <c:pt idx="10">
                  <c:v>49</c:v>
                </c:pt>
                <c:pt idx="11">
                  <c:v>51</c:v>
                </c:pt>
                <c:pt idx="12">
                  <c:v>52</c:v>
                </c:pt>
                <c:pt idx="13">
                  <c:v>43</c:v>
                </c:pt>
                <c:pt idx="14">
                  <c:v>0</c:v>
                </c:pt>
                <c:pt idx="15">
                  <c:v>20</c:v>
                </c:pt>
                <c:pt idx="16">
                  <c:v>62</c:v>
                </c:pt>
                <c:pt idx="17">
                  <c:v>35</c:v>
                </c:pt>
                <c:pt idx="18">
                  <c:v>39</c:v>
                </c:pt>
                <c:pt idx="19">
                  <c:v>54</c:v>
                </c:pt>
                <c:pt idx="20">
                  <c:v>38</c:v>
                </c:pt>
                <c:pt idx="21">
                  <c:v>51</c:v>
                </c:pt>
                <c:pt idx="22">
                  <c:v>42</c:v>
                </c:pt>
                <c:pt idx="23">
                  <c:v>37</c:v>
                </c:pt>
                <c:pt idx="24">
                  <c:v>51</c:v>
                </c:pt>
                <c:pt idx="25">
                  <c:v>40</c:v>
                </c:pt>
                <c:pt idx="26">
                  <c:v>52</c:v>
                </c:pt>
                <c:pt idx="27">
                  <c:v>60</c:v>
                </c:pt>
                <c:pt idx="28">
                  <c:v>40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78752"/>
        <c:axId val="637977184"/>
      </c:scatterChart>
      <c:valAx>
        <c:axId val="6379787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77184"/>
        <c:crosses val="max"/>
        <c:crossBetween val="midCat"/>
      </c:valAx>
      <c:valAx>
        <c:axId val="637977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78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606</c:v>
                </c:pt>
                <c:pt idx="1">
                  <c:v>348</c:v>
                </c:pt>
                <c:pt idx="2">
                  <c:v>251</c:v>
                </c:pt>
                <c:pt idx="3">
                  <c:v>233</c:v>
                </c:pt>
                <c:pt idx="4">
                  <c:v>165</c:v>
                </c:pt>
                <c:pt idx="5">
                  <c:v>136</c:v>
                </c:pt>
                <c:pt idx="6">
                  <c:v>133</c:v>
                </c:pt>
                <c:pt idx="7">
                  <c:v>114</c:v>
                </c:pt>
                <c:pt idx="8">
                  <c:v>94</c:v>
                </c:pt>
                <c:pt idx="9">
                  <c:v>80</c:v>
                </c:pt>
                <c:pt idx="10">
                  <c:v>79</c:v>
                </c:pt>
                <c:pt idx="11">
                  <c:v>78</c:v>
                </c:pt>
                <c:pt idx="12">
                  <c:v>72</c:v>
                </c:pt>
                <c:pt idx="13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28968"/>
        <c:axId val="637916816"/>
      </c:barChart>
      <c:catAx>
        <c:axId val="6379289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16816"/>
        <c:crosses val="autoZero"/>
        <c:auto val="1"/>
        <c:lblAlgn val="ctr"/>
        <c:lblOffset val="100"/>
        <c:noMultiLvlLbl val="0"/>
      </c:catAx>
      <c:valAx>
        <c:axId val="63791681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28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27792"/>
        <c:axId val="637925832"/>
      </c:barChart>
      <c:catAx>
        <c:axId val="6379277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25832"/>
        <c:crosses val="autoZero"/>
        <c:auto val="1"/>
        <c:lblAlgn val="ctr"/>
        <c:lblOffset val="100"/>
        <c:noMultiLvlLbl val="0"/>
      </c:catAx>
      <c:valAx>
        <c:axId val="637925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27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50</c:v>
                </c:pt>
                <c:pt idx="2">
                  <c:v>47</c:v>
                </c:pt>
                <c:pt idx="3">
                  <c:v>37</c:v>
                </c:pt>
                <c:pt idx="4">
                  <c:v>49</c:v>
                </c:pt>
                <c:pt idx="5">
                  <c:v>22</c:v>
                </c:pt>
                <c:pt idx="6">
                  <c:v>37</c:v>
                </c:pt>
                <c:pt idx="7">
                  <c:v>31</c:v>
                </c:pt>
                <c:pt idx="8">
                  <c:v>32</c:v>
                </c:pt>
                <c:pt idx="9">
                  <c:v>44</c:v>
                </c:pt>
                <c:pt idx="10">
                  <c:v>45</c:v>
                </c:pt>
                <c:pt idx="11">
                  <c:v>41</c:v>
                </c:pt>
                <c:pt idx="12">
                  <c:v>46</c:v>
                </c:pt>
                <c:pt idx="13">
                  <c:v>38</c:v>
                </c:pt>
                <c:pt idx="14">
                  <c:v>0</c:v>
                </c:pt>
                <c:pt idx="15">
                  <c:v>26</c:v>
                </c:pt>
                <c:pt idx="16">
                  <c:v>45</c:v>
                </c:pt>
                <c:pt idx="17">
                  <c:v>42</c:v>
                </c:pt>
                <c:pt idx="18">
                  <c:v>36</c:v>
                </c:pt>
                <c:pt idx="19">
                  <c:v>54</c:v>
                </c:pt>
                <c:pt idx="20">
                  <c:v>25</c:v>
                </c:pt>
                <c:pt idx="21">
                  <c:v>35</c:v>
                </c:pt>
                <c:pt idx="22">
                  <c:v>42</c:v>
                </c:pt>
                <c:pt idx="23">
                  <c:v>27</c:v>
                </c:pt>
                <c:pt idx="24">
                  <c:v>46</c:v>
                </c:pt>
                <c:pt idx="25">
                  <c:v>37</c:v>
                </c:pt>
                <c:pt idx="26">
                  <c:v>50</c:v>
                </c:pt>
                <c:pt idx="27">
                  <c:v>52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50</c:v>
                </c:pt>
                <c:pt idx="2">
                  <c:v>47</c:v>
                </c:pt>
                <c:pt idx="3">
                  <c:v>37</c:v>
                </c:pt>
                <c:pt idx="4">
                  <c:v>49</c:v>
                </c:pt>
                <c:pt idx="5">
                  <c:v>22</c:v>
                </c:pt>
                <c:pt idx="6">
                  <c:v>37</c:v>
                </c:pt>
                <c:pt idx="7">
                  <c:v>31</c:v>
                </c:pt>
                <c:pt idx="8">
                  <c:v>32</c:v>
                </c:pt>
                <c:pt idx="9">
                  <c:v>44</c:v>
                </c:pt>
                <c:pt idx="10">
                  <c:v>45</c:v>
                </c:pt>
                <c:pt idx="11">
                  <c:v>41</c:v>
                </c:pt>
                <c:pt idx="12">
                  <c:v>46</c:v>
                </c:pt>
                <c:pt idx="13">
                  <c:v>38</c:v>
                </c:pt>
                <c:pt idx="14">
                  <c:v>0</c:v>
                </c:pt>
                <c:pt idx="15">
                  <c:v>26</c:v>
                </c:pt>
                <c:pt idx="16">
                  <c:v>45</c:v>
                </c:pt>
                <c:pt idx="17">
                  <c:v>42</c:v>
                </c:pt>
                <c:pt idx="18">
                  <c:v>36</c:v>
                </c:pt>
                <c:pt idx="19">
                  <c:v>54</c:v>
                </c:pt>
                <c:pt idx="20">
                  <c:v>25</c:v>
                </c:pt>
                <c:pt idx="21">
                  <c:v>35</c:v>
                </c:pt>
                <c:pt idx="22">
                  <c:v>42</c:v>
                </c:pt>
                <c:pt idx="23">
                  <c:v>27</c:v>
                </c:pt>
                <c:pt idx="24">
                  <c:v>46</c:v>
                </c:pt>
                <c:pt idx="25">
                  <c:v>37</c:v>
                </c:pt>
                <c:pt idx="26">
                  <c:v>50</c:v>
                </c:pt>
                <c:pt idx="27">
                  <c:v>52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0344"/>
        <c:axId val="637917208"/>
      </c:scatterChart>
      <c:valAx>
        <c:axId val="6379203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17208"/>
        <c:crosses val="max"/>
        <c:crossBetween val="midCat"/>
      </c:valAx>
      <c:valAx>
        <c:axId val="6379172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03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92F-4C0B-B77D-5F19D2FD792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0.73</c:v>
                </c:pt>
                <c:pt idx="1">
                  <c:v>0.75</c:v>
                </c:pt>
                <c:pt idx="2">
                  <c:v>0.74</c:v>
                </c:pt>
                <c:pt idx="3">
                  <c:v>0.74</c:v>
                </c:pt>
                <c:pt idx="4">
                  <c:v>0.53</c:v>
                </c:pt>
                <c:pt idx="5">
                  <c:v>0.55000000000000004</c:v>
                </c:pt>
                <c:pt idx="6">
                  <c:v>0.56000000000000005</c:v>
                </c:pt>
                <c:pt idx="7">
                  <c:v>0.42</c:v>
                </c:pt>
                <c:pt idx="8">
                  <c:v>0.45</c:v>
                </c:pt>
                <c:pt idx="9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0.74</c:v>
                </c:pt>
                <c:pt idx="1">
                  <c:v>0.73</c:v>
                </c:pt>
                <c:pt idx="2">
                  <c:v>0.8</c:v>
                </c:pt>
                <c:pt idx="3">
                  <c:v>0.68</c:v>
                </c:pt>
                <c:pt idx="4">
                  <c:v>0.47</c:v>
                </c:pt>
                <c:pt idx="5">
                  <c:v>0.57999999999999996</c:v>
                </c:pt>
                <c:pt idx="6">
                  <c:v>0.46</c:v>
                </c:pt>
                <c:pt idx="7">
                  <c:v>0.41</c:v>
                </c:pt>
                <c:pt idx="8">
                  <c:v>0.41</c:v>
                </c:pt>
                <c:pt idx="9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0.67</c:v>
                </c:pt>
                <c:pt idx="1">
                  <c:v>0.68</c:v>
                </c:pt>
                <c:pt idx="2">
                  <c:v>0.7</c:v>
                </c:pt>
                <c:pt idx="3">
                  <c:v>0.69</c:v>
                </c:pt>
                <c:pt idx="4">
                  <c:v>0.41</c:v>
                </c:pt>
                <c:pt idx="5">
                  <c:v>0.49</c:v>
                </c:pt>
                <c:pt idx="6">
                  <c:v>0.42</c:v>
                </c:pt>
                <c:pt idx="7">
                  <c:v>0.32</c:v>
                </c:pt>
                <c:pt idx="8">
                  <c:v>0.37</c:v>
                </c:pt>
                <c:pt idx="9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Balcerzak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</c:v>
                </c:pt>
                <c:pt idx="1">
                  <c:v>0.76</c:v>
                </c:pt>
                <c:pt idx="2">
                  <c:v>0.77</c:v>
                </c:pt>
                <c:pt idx="3">
                  <c:v>0.7</c:v>
                </c:pt>
                <c:pt idx="4">
                  <c:v>0.48</c:v>
                </c:pt>
                <c:pt idx="5">
                  <c:v>0.54</c:v>
                </c:pt>
                <c:pt idx="6">
                  <c:v>0.44</c:v>
                </c:pt>
                <c:pt idx="7">
                  <c:v>0.35</c:v>
                </c:pt>
                <c:pt idx="8">
                  <c:v>0.42</c:v>
                </c:pt>
                <c:pt idx="9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423584"/>
        <c:axId val="386420840"/>
      </c:barChart>
      <c:catAx>
        <c:axId val="386423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420840"/>
        <c:crosses val="autoZero"/>
        <c:auto val="1"/>
        <c:lblAlgn val="ctr"/>
        <c:lblOffset val="100"/>
        <c:noMultiLvlLbl val="0"/>
      </c:catAx>
      <c:valAx>
        <c:axId val="386420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423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55.000000000000007</c:v>
                </c:pt>
                <c:pt idx="2">
                  <c:v>44</c:v>
                </c:pt>
                <c:pt idx="3">
                  <c:v>30</c:v>
                </c:pt>
                <c:pt idx="4">
                  <c:v>51</c:v>
                </c:pt>
                <c:pt idx="5">
                  <c:v>28.999999999999996</c:v>
                </c:pt>
                <c:pt idx="6">
                  <c:v>51</c:v>
                </c:pt>
                <c:pt idx="7">
                  <c:v>39</c:v>
                </c:pt>
                <c:pt idx="8">
                  <c:v>43</c:v>
                </c:pt>
                <c:pt idx="9">
                  <c:v>46</c:v>
                </c:pt>
                <c:pt idx="10">
                  <c:v>45</c:v>
                </c:pt>
                <c:pt idx="11">
                  <c:v>44</c:v>
                </c:pt>
                <c:pt idx="12">
                  <c:v>55.000000000000007</c:v>
                </c:pt>
                <c:pt idx="13">
                  <c:v>44</c:v>
                </c:pt>
                <c:pt idx="14">
                  <c:v>0</c:v>
                </c:pt>
                <c:pt idx="15">
                  <c:v>21</c:v>
                </c:pt>
                <c:pt idx="16">
                  <c:v>46</c:v>
                </c:pt>
                <c:pt idx="17">
                  <c:v>32</c:v>
                </c:pt>
                <c:pt idx="18">
                  <c:v>31</c:v>
                </c:pt>
                <c:pt idx="19">
                  <c:v>54</c:v>
                </c:pt>
                <c:pt idx="20">
                  <c:v>28.000000000000004</c:v>
                </c:pt>
                <c:pt idx="21">
                  <c:v>43</c:v>
                </c:pt>
                <c:pt idx="22">
                  <c:v>45</c:v>
                </c:pt>
                <c:pt idx="23">
                  <c:v>36</c:v>
                </c:pt>
                <c:pt idx="24">
                  <c:v>54</c:v>
                </c:pt>
                <c:pt idx="25">
                  <c:v>49</c:v>
                </c:pt>
                <c:pt idx="26">
                  <c:v>45</c:v>
                </c:pt>
                <c:pt idx="27">
                  <c:v>60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55.000000000000007</c:v>
                </c:pt>
                <c:pt idx="2">
                  <c:v>44</c:v>
                </c:pt>
                <c:pt idx="3">
                  <c:v>30</c:v>
                </c:pt>
                <c:pt idx="4">
                  <c:v>51</c:v>
                </c:pt>
                <c:pt idx="5">
                  <c:v>28.999999999999996</c:v>
                </c:pt>
                <c:pt idx="6">
                  <c:v>51</c:v>
                </c:pt>
                <c:pt idx="7">
                  <c:v>39</c:v>
                </c:pt>
                <c:pt idx="8">
                  <c:v>43</c:v>
                </c:pt>
                <c:pt idx="9">
                  <c:v>46</c:v>
                </c:pt>
                <c:pt idx="10">
                  <c:v>45</c:v>
                </c:pt>
                <c:pt idx="11">
                  <c:v>44</c:v>
                </c:pt>
                <c:pt idx="12">
                  <c:v>55.000000000000007</c:v>
                </c:pt>
                <c:pt idx="13">
                  <c:v>44</c:v>
                </c:pt>
                <c:pt idx="14">
                  <c:v>0</c:v>
                </c:pt>
                <c:pt idx="15">
                  <c:v>21</c:v>
                </c:pt>
                <c:pt idx="16">
                  <c:v>46</c:v>
                </c:pt>
                <c:pt idx="17">
                  <c:v>32</c:v>
                </c:pt>
                <c:pt idx="18">
                  <c:v>31</c:v>
                </c:pt>
                <c:pt idx="19">
                  <c:v>54</c:v>
                </c:pt>
                <c:pt idx="20">
                  <c:v>28.000000000000004</c:v>
                </c:pt>
                <c:pt idx="21">
                  <c:v>43</c:v>
                </c:pt>
                <c:pt idx="22">
                  <c:v>45</c:v>
                </c:pt>
                <c:pt idx="23">
                  <c:v>36</c:v>
                </c:pt>
                <c:pt idx="24">
                  <c:v>54</c:v>
                </c:pt>
                <c:pt idx="25">
                  <c:v>49</c:v>
                </c:pt>
                <c:pt idx="26">
                  <c:v>45</c:v>
                </c:pt>
                <c:pt idx="27">
                  <c:v>60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5440"/>
        <c:axId val="637918384"/>
      </c:scatterChart>
      <c:valAx>
        <c:axId val="63792544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18384"/>
        <c:crosses val="max"/>
        <c:crossBetween val="midCat"/>
      </c:valAx>
      <c:valAx>
        <c:axId val="637918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5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55.000000000000007</c:v>
                </c:pt>
                <c:pt idx="2">
                  <c:v>51</c:v>
                </c:pt>
                <c:pt idx="3">
                  <c:v>38</c:v>
                </c:pt>
                <c:pt idx="4">
                  <c:v>54</c:v>
                </c:pt>
                <c:pt idx="5">
                  <c:v>35</c:v>
                </c:pt>
                <c:pt idx="6">
                  <c:v>48</c:v>
                </c:pt>
                <c:pt idx="7">
                  <c:v>48</c:v>
                </c:pt>
                <c:pt idx="8">
                  <c:v>39</c:v>
                </c:pt>
                <c:pt idx="9">
                  <c:v>62</c:v>
                </c:pt>
                <c:pt idx="10">
                  <c:v>46</c:v>
                </c:pt>
                <c:pt idx="11">
                  <c:v>51</c:v>
                </c:pt>
                <c:pt idx="12">
                  <c:v>59</c:v>
                </c:pt>
                <c:pt idx="13">
                  <c:v>54</c:v>
                </c:pt>
                <c:pt idx="14">
                  <c:v>0</c:v>
                </c:pt>
                <c:pt idx="15">
                  <c:v>27</c:v>
                </c:pt>
                <c:pt idx="16">
                  <c:v>45</c:v>
                </c:pt>
                <c:pt idx="17">
                  <c:v>41</c:v>
                </c:pt>
                <c:pt idx="18">
                  <c:v>36</c:v>
                </c:pt>
                <c:pt idx="19">
                  <c:v>54</c:v>
                </c:pt>
                <c:pt idx="20">
                  <c:v>40</c:v>
                </c:pt>
                <c:pt idx="21">
                  <c:v>51</c:v>
                </c:pt>
                <c:pt idx="22">
                  <c:v>54</c:v>
                </c:pt>
                <c:pt idx="23">
                  <c:v>48</c:v>
                </c:pt>
                <c:pt idx="24">
                  <c:v>57.999999999999993</c:v>
                </c:pt>
                <c:pt idx="25">
                  <c:v>51</c:v>
                </c:pt>
                <c:pt idx="26">
                  <c:v>60</c:v>
                </c:pt>
                <c:pt idx="27">
                  <c:v>67</c:v>
                </c:pt>
                <c:pt idx="28">
                  <c:v>50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55.000000000000007</c:v>
                </c:pt>
                <c:pt idx="2">
                  <c:v>51</c:v>
                </c:pt>
                <c:pt idx="3">
                  <c:v>38</c:v>
                </c:pt>
                <c:pt idx="4">
                  <c:v>54</c:v>
                </c:pt>
                <c:pt idx="5">
                  <c:v>35</c:v>
                </c:pt>
                <c:pt idx="6">
                  <c:v>48</c:v>
                </c:pt>
                <c:pt idx="7">
                  <c:v>48</c:v>
                </c:pt>
                <c:pt idx="8">
                  <c:v>39</c:v>
                </c:pt>
                <c:pt idx="9">
                  <c:v>62</c:v>
                </c:pt>
                <c:pt idx="10">
                  <c:v>46</c:v>
                </c:pt>
                <c:pt idx="11">
                  <c:v>51</c:v>
                </c:pt>
                <c:pt idx="12">
                  <c:v>59</c:v>
                </c:pt>
                <c:pt idx="13">
                  <c:v>54</c:v>
                </c:pt>
                <c:pt idx="14">
                  <c:v>0</c:v>
                </c:pt>
                <c:pt idx="15">
                  <c:v>27</c:v>
                </c:pt>
                <c:pt idx="16">
                  <c:v>45</c:v>
                </c:pt>
                <c:pt idx="17">
                  <c:v>41</c:v>
                </c:pt>
                <c:pt idx="18">
                  <c:v>36</c:v>
                </c:pt>
                <c:pt idx="19">
                  <c:v>54</c:v>
                </c:pt>
                <c:pt idx="20">
                  <c:v>40</c:v>
                </c:pt>
                <c:pt idx="21">
                  <c:v>51</c:v>
                </c:pt>
                <c:pt idx="22">
                  <c:v>54</c:v>
                </c:pt>
                <c:pt idx="23">
                  <c:v>48</c:v>
                </c:pt>
                <c:pt idx="24">
                  <c:v>57.999999999999993</c:v>
                </c:pt>
                <c:pt idx="25">
                  <c:v>51</c:v>
                </c:pt>
                <c:pt idx="26">
                  <c:v>60</c:v>
                </c:pt>
                <c:pt idx="27">
                  <c:v>67</c:v>
                </c:pt>
                <c:pt idx="28">
                  <c:v>50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23088"/>
        <c:axId val="637923480"/>
      </c:scatterChart>
      <c:valAx>
        <c:axId val="6379230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23480"/>
        <c:crosses val="max"/>
        <c:crossBetween val="midCat"/>
      </c:valAx>
      <c:valAx>
        <c:axId val="6379234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230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44A-4F0E-B31D-3BBEA4981DB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41</c:v>
                </c:pt>
                <c:pt idx="2">
                  <c:v>19</c:v>
                </c:pt>
                <c:pt idx="3">
                  <c:v>24</c:v>
                </c:pt>
                <c:pt idx="4">
                  <c:v>38</c:v>
                </c:pt>
                <c:pt idx="5">
                  <c:v>24</c:v>
                </c:pt>
                <c:pt idx="6">
                  <c:v>32</c:v>
                </c:pt>
                <c:pt idx="7">
                  <c:v>35</c:v>
                </c:pt>
                <c:pt idx="8">
                  <c:v>27</c:v>
                </c:pt>
                <c:pt idx="9">
                  <c:v>38</c:v>
                </c:pt>
                <c:pt idx="10">
                  <c:v>27</c:v>
                </c:pt>
                <c:pt idx="11">
                  <c:v>35</c:v>
                </c:pt>
                <c:pt idx="12">
                  <c:v>35</c:v>
                </c:pt>
                <c:pt idx="13">
                  <c:v>32</c:v>
                </c:pt>
                <c:pt idx="14">
                  <c:v>0</c:v>
                </c:pt>
                <c:pt idx="15">
                  <c:v>18</c:v>
                </c:pt>
                <c:pt idx="16">
                  <c:v>26</c:v>
                </c:pt>
                <c:pt idx="17">
                  <c:v>37</c:v>
                </c:pt>
                <c:pt idx="18">
                  <c:v>28.000000000000004</c:v>
                </c:pt>
                <c:pt idx="19">
                  <c:v>48</c:v>
                </c:pt>
                <c:pt idx="20">
                  <c:v>26</c:v>
                </c:pt>
                <c:pt idx="21">
                  <c:v>28.999999999999996</c:v>
                </c:pt>
                <c:pt idx="22">
                  <c:v>35</c:v>
                </c:pt>
                <c:pt idx="23">
                  <c:v>37</c:v>
                </c:pt>
                <c:pt idx="24">
                  <c:v>38</c:v>
                </c:pt>
                <c:pt idx="25">
                  <c:v>40</c:v>
                </c:pt>
                <c:pt idx="26">
                  <c:v>31</c:v>
                </c:pt>
                <c:pt idx="27">
                  <c:v>43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41</c:v>
                </c:pt>
                <c:pt idx="2">
                  <c:v>19</c:v>
                </c:pt>
                <c:pt idx="3">
                  <c:v>24</c:v>
                </c:pt>
                <c:pt idx="4">
                  <c:v>38</c:v>
                </c:pt>
                <c:pt idx="5">
                  <c:v>24</c:v>
                </c:pt>
                <c:pt idx="6">
                  <c:v>32</c:v>
                </c:pt>
                <c:pt idx="7">
                  <c:v>35</c:v>
                </c:pt>
                <c:pt idx="8">
                  <c:v>27</c:v>
                </c:pt>
                <c:pt idx="9">
                  <c:v>38</c:v>
                </c:pt>
                <c:pt idx="10">
                  <c:v>27</c:v>
                </c:pt>
                <c:pt idx="11">
                  <c:v>35</c:v>
                </c:pt>
                <c:pt idx="12">
                  <c:v>35</c:v>
                </c:pt>
                <c:pt idx="13">
                  <c:v>32</c:v>
                </c:pt>
                <c:pt idx="14">
                  <c:v>0</c:v>
                </c:pt>
                <c:pt idx="15">
                  <c:v>18</c:v>
                </c:pt>
                <c:pt idx="16">
                  <c:v>26</c:v>
                </c:pt>
                <c:pt idx="17">
                  <c:v>37</c:v>
                </c:pt>
                <c:pt idx="18">
                  <c:v>28.000000000000004</c:v>
                </c:pt>
                <c:pt idx="19">
                  <c:v>48</c:v>
                </c:pt>
                <c:pt idx="20">
                  <c:v>26</c:v>
                </c:pt>
                <c:pt idx="21">
                  <c:v>28.999999999999996</c:v>
                </c:pt>
                <c:pt idx="22">
                  <c:v>35</c:v>
                </c:pt>
                <c:pt idx="23">
                  <c:v>37</c:v>
                </c:pt>
                <c:pt idx="24">
                  <c:v>38</c:v>
                </c:pt>
                <c:pt idx="25">
                  <c:v>40</c:v>
                </c:pt>
                <c:pt idx="26">
                  <c:v>31</c:v>
                </c:pt>
                <c:pt idx="27">
                  <c:v>43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9552"/>
        <c:axId val="637939160"/>
      </c:scatterChart>
      <c:valAx>
        <c:axId val="6379395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39160"/>
        <c:crosses val="max"/>
        <c:crossBetween val="midCat"/>
      </c:valAx>
      <c:valAx>
        <c:axId val="637939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95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606</c:v>
                </c:pt>
                <c:pt idx="1">
                  <c:v>348</c:v>
                </c:pt>
                <c:pt idx="2">
                  <c:v>251</c:v>
                </c:pt>
                <c:pt idx="3">
                  <c:v>233</c:v>
                </c:pt>
                <c:pt idx="4">
                  <c:v>165</c:v>
                </c:pt>
                <c:pt idx="5">
                  <c:v>136</c:v>
                </c:pt>
                <c:pt idx="6">
                  <c:v>133</c:v>
                </c:pt>
                <c:pt idx="7">
                  <c:v>114</c:v>
                </c:pt>
                <c:pt idx="8">
                  <c:v>94</c:v>
                </c:pt>
                <c:pt idx="9">
                  <c:v>80</c:v>
                </c:pt>
                <c:pt idx="10">
                  <c:v>79</c:v>
                </c:pt>
                <c:pt idx="11">
                  <c:v>78</c:v>
                </c:pt>
                <c:pt idx="12">
                  <c:v>72</c:v>
                </c:pt>
                <c:pt idx="13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850960"/>
        <c:axId val="637851352"/>
      </c:barChart>
      <c:catAx>
        <c:axId val="6378509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851352"/>
        <c:crosses val="autoZero"/>
        <c:auto val="1"/>
        <c:lblAlgn val="ctr"/>
        <c:lblOffset val="100"/>
        <c:noMultiLvlLbl val="0"/>
      </c:catAx>
      <c:valAx>
        <c:axId val="6378513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850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841552"/>
        <c:axId val="638027752"/>
      </c:barChart>
      <c:catAx>
        <c:axId val="6378415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27752"/>
        <c:crosses val="autoZero"/>
        <c:auto val="1"/>
        <c:lblAlgn val="ctr"/>
        <c:lblOffset val="100"/>
        <c:noMultiLvlLbl val="0"/>
      </c:catAx>
      <c:valAx>
        <c:axId val="6380277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841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25</c:v>
                </c:pt>
                <c:pt idx="2">
                  <c:v>13</c:v>
                </c:pt>
                <c:pt idx="3">
                  <c:v>38</c:v>
                </c:pt>
                <c:pt idx="4">
                  <c:v>50</c:v>
                </c:pt>
                <c:pt idx="5">
                  <c:v>13</c:v>
                </c:pt>
                <c:pt idx="6">
                  <c:v>25</c:v>
                </c:pt>
                <c:pt idx="7">
                  <c:v>50</c:v>
                </c:pt>
                <c:pt idx="8">
                  <c:v>25</c:v>
                </c:pt>
                <c:pt idx="9">
                  <c:v>25</c:v>
                </c:pt>
                <c:pt idx="10">
                  <c:v>38</c:v>
                </c:pt>
                <c:pt idx="11">
                  <c:v>25</c:v>
                </c:pt>
                <c:pt idx="12">
                  <c:v>25</c:v>
                </c:pt>
                <c:pt idx="13">
                  <c:v>38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33</c:v>
                </c:pt>
                <c:pt idx="18">
                  <c:v>17</c:v>
                </c:pt>
                <c:pt idx="19">
                  <c:v>33</c:v>
                </c:pt>
                <c:pt idx="20">
                  <c:v>17</c:v>
                </c:pt>
                <c:pt idx="21">
                  <c:v>50</c:v>
                </c:pt>
                <c:pt idx="22">
                  <c:v>50</c:v>
                </c:pt>
                <c:pt idx="23">
                  <c:v>33</c:v>
                </c:pt>
                <c:pt idx="24">
                  <c:v>50</c:v>
                </c:pt>
                <c:pt idx="25">
                  <c:v>50</c:v>
                </c:pt>
                <c:pt idx="26">
                  <c:v>33</c:v>
                </c:pt>
                <c:pt idx="27">
                  <c:v>17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25</c:v>
                </c:pt>
                <c:pt idx="2">
                  <c:v>13</c:v>
                </c:pt>
                <c:pt idx="3">
                  <c:v>38</c:v>
                </c:pt>
                <c:pt idx="4">
                  <c:v>50</c:v>
                </c:pt>
                <c:pt idx="5">
                  <c:v>13</c:v>
                </c:pt>
                <c:pt idx="6">
                  <c:v>25</c:v>
                </c:pt>
                <c:pt idx="7">
                  <c:v>50</c:v>
                </c:pt>
                <c:pt idx="8">
                  <c:v>25</c:v>
                </c:pt>
                <c:pt idx="9">
                  <c:v>25</c:v>
                </c:pt>
                <c:pt idx="10">
                  <c:v>38</c:v>
                </c:pt>
                <c:pt idx="11">
                  <c:v>25</c:v>
                </c:pt>
                <c:pt idx="12">
                  <c:v>25</c:v>
                </c:pt>
                <c:pt idx="13">
                  <c:v>38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33</c:v>
                </c:pt>
                <c:pt idx="18">
                  <c:v>17</c:v>
                </c:pt>
                <c:pt idx="19">
                  <c:v>33</c:v>
                </c:pt>
                <c:pt idx="20">
                  <c:v>17</c:v>
                </c:pt>
                <c:pt idx="21">
                  <c:v>50</c:v>
                </c:pt>
                <c:pt idx="22">
                  <c:v>50</c:v>
                </c:pt>
                <c:pt idx="23">
                  <c:v>33</c:v>
                </c:pt>
                <c:pt idx="24">
                  <c:v>50</c:v>
                </c:pt>
                <c:pt idx="25">
                  <c:v>50</c:v>
                </c:pt>
                <c:pt idx="26">
                  <c:v>33</c:v>
                </c:pt>
                <c:pt idx="27">
                  <c:v>17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22368"/>
        <c:axId val="631620016"/>
      </c:scatterChart>
      <c:valAx>
        <c:axId val="6316223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20016"/>
        <c:crosses val="max"/>
        <c:crossBetween val="midCat"/>
      </c:valAx>
      <c:valAx>
        <c:axId val="6316200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223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F20-4A94-9B3B-FD62DB96EC9B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F20-4A94-9B3B-FD62DB96EC9B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4F20-4A94-9B3B-FD62DB96EC9B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F20-4A94-9B3B-FD62DB96EC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40</c:v>
                </c:pt>
                <c:pt idx="2">
                  <c:v>60</c:v>
                </c:pt>
                <c:pt idx="3">
                  <c:v>80</c:v>
                </c:pt>
                <c:pt idx="4">
                  <c:v>80</c:v>
                </c:pt>
                <c:pt idx="5">
                  <c:v>60</c:v>
                </c:pt>
                <c:pt idx="6">
                  <c:v>60</c:v>
                </c:pt>
                <c:pt idx="7">
                  <c:v>60</c:v>
                </c:pt>
                <c:pt idx="8">
                  <c:v>80</c:v>
                </c:pt>
                <c:pt idx="9">
                  <c:v>80</c:v>
                </c:pt>
                <c:pt idx="10">
                  <c:v>80</c:v>
                </c:pt>
                <c:pt idx="11">
                  <c:v>40</c:v>
                </c:pt>
                <c:pt idx="12">
                  <c:v>80</c:v>
                </c:pt>
                <c:pt idx="13">
                  <c:v>60</c:v>
                </c:pt>
                <c:pt idx="14">
                  <c:v>0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50</c:v>
                </c:pt>
                <c:pt idx="20">
                  <c:v>25</c:v>
                </c:pt>
                <c:pt idx="21">
                  <c:v>38</c:v>
                </c:pt>
                <c:pt idx="22">
                  <c:v>63</c:v>
                </c:pt>
                <c:pt idx="23">
                  <c:v>25</c:v>
                </c:pt>
                <c:pt idx="24">
                  <c:v>25</c:v>
                </c:pt>
                <c:pt idx="25">
                  <c:v>38</c:v>
                </c:pt>
                <c:pt idx="26">
                  <c:v>50</c:v>
                </c:pt>
                <c:pt idx="27">
                  <c:v>25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40</c:v>
                </c:pt>
                <c:pt idx="2">
                  <c:v>60</c:v>
                </c:pt>
                <c:pt idx="3">
                  <c:v>80</c:v>
                </c:pt>
                <c:pt idx="4">
                  <c:v>80</c:v>
                </c:pt>
                <c:pt idx="5">
                  <c:v>60</c:v>
                </c:pt>
                <c:pt idx="6">
                  <c:v>60</c:v>
                </c:pt>
                <c:pt idx="7">
                  <c:v>60</c:v>
                </c:pt>
                <c:pt idx="8">
                  <c:v>80</c:v>
                </c:pt>
                <c:pt idx="9">
                  <c:v>80</c:v>
                </c:pt>
                <c:pt idx="10">
                  <c:v>80</c:v>
                </c:pt>
                <c:pt idx="11">
                  <c:v>40</c:v>
                </c:pt>
                <c:pt idx="12">
                  <c:v>80</c:v>
                </c:pt>
                <c:pt idx="13">
                  <c:v>60</c:v>
                </c:pt>
                <c:pt idx="14">
                  <c:v>0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50</c:v>
                </c:pt>
                <c:pt idx="20">
                  <c:v>25</c:v>
                </c:pt>
                <c:pt idx="21">
                  <c:v>38</c:v>
                </c:pt>
                <c:pt idx="22">
                  <c:v>63</c:v>
                </c:pt>
                <c:pt idx="23">
                  <c:v>25</c:v>
                </c:pt>
                <c:pt idx="24">
                  <c:v>25</c:v>
                </c:pt>
                <c:pt idx="25">
                  <c:v>38</c:v>
                </c:pt>
                <c:pt idx="26">
                  <c:v>50</c:v>
                </c:pt>
                <c:pt idx="27">
                  <c:v>25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98456"/>
        <c:axId val="631598848"/>
      </c:scatterChart>
      <c:valAx>
        <c:axId val="6315984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598848"/>
        <c:crosses val="max"/>
        <c:crossBetween val="midCat"/>
      </c:valAx>
      <c:valAx>
        <c:axId val="631598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984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A79-4212-BC0C-5CEF68B747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50</c:v>
                </c:pt>
                <c:pt idx="2">
                  <c:v>33</c:v>
                </c:pt>
                <c:pt idx="3">
                  <c:v>50</c:v>
                </c:pt>
                <c:pt idx="4">
                  <c:v>50</c:v>
                </c:pt>
                <c:pt idx="5">
                  <c:v>50</c:v>
                </c:pt>
                <c:pt idx="6">
                  <c:v>33</c:v>
                </c:pt>
                <c:pt idx="7">
                  <c:v>50</c:v>
                </c:pt>
                <c:pt idx="8">
                  <c:v>17</c:v>
                </c:pt>
                <c:pt idx="9">
                  <c:v>33</c:v>
                </c:pt>
                <c:pt idx="10">
                  <c:v>17</c:v>
                </c:pt>
                <c:pt idx="11">
                  <c:v>50</c:v>
                </c:pt>
                <c:pt idx="12">
                  <c:v>50</c:v>
                </c:pt>
                <c:pt idx="13">
                  <c:v>0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14.000000000000002</c:v>
                </c:pt>
                <c:pt idx="19">
                  <c:v>56.999999999999993</c:v>
                </c:pt>
                <c:pt idx="20">
                  <c:v>0</c:v>
                </c:pt>
                <c:pt idx="21">
                  <c:v>43</c:v>
                </c:pt>
                <c:pt idx="22">
                  <c:v>43</c:v>
                </c:pt>
                <c:pt idx="23">
                  <c:v>14.000000000000002</c:v>
                </c:pt>
                <c:pt idx="24">
                  <c:v>43</c:v>
                </c:pt>
                <c:pt idx="25">
                  <c:v>14.000000000000002</c:v>
                </c:pt>
                <c:pt idx="26">
                  <c:v>28.999999999999996</c:v>
                </c:pt>
                <c:pt idx="27">
                  <c:v>43</c:v>
                </c:pt>
                <c:pt idx="28">
                  <c:v>14.000000000000002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50</c:v>
                </c:pt>
                <c:pt idx="2">
                  <c:v>33</c:v>
                </c:pt>
                <c:pt idx="3">
                  <c:v>50</c:v>
                </c:pt>
                <c:pt idx="4">
                  <c:v>50</c:v>
                </c:pt>
                <c:pt idx="5">
                  <c:v>50</c:v>
                </c:pt>
                <c:pt idx="6">
                  <c:v>33</c:v>
                </c:pt>
                <c:pt idx="7">
                  <c:v>50</c:v>
                </c:pt>
                <c:pt idx="8">
                  <c:v>17</c:v>
                </c:pt>
                <c:pt idx="9">
                  <c:v>33</c:v>
                </c:pt>
                <c:pt idx="10">
                  <c:v>17</c:v>
                </c:pt>
                <c:pt idx="11">
                  <c:v>50</c:v>
                </c:pt>
                <c:pt idx="12">
                  <c:v>50</c:v>
                </c:pt>
                <c:pt idx="13">
                  <c:v>0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14.000000000000002</c:v>
                </c:pt>
                <c:pt idx="19">
                  <c:v>56.999999999999993</c:v>
                </c:pt>
                <c:pt idx="20">
                  <c:v>0</c:v>
                </c:pt>
                <c:pt idx="21">
                  <c:v>43</c:v>
                </c:pt>
                <c:pt idx="22">
                  <c:v>43</c:v>
                </c:pt>
                <c:pt idx="23">
                  <c:v>14.000000000000002</c:v>
                </c:pt>
                <c:pt idx="24">
                  <c:v>43</c:v>
                </c:pt>
                <c:pt idx="25">
                  <c:v>14.000000000000002</c:v>
                </c:pt>
                <c:pt idx="26">
                  <c:v>28.999999999999996</c:v>
                </c:pt>
                <c:pt idx="27">
                  <c:v>43</c:v>
                </c:pt>
                <c:pt idx="28">
                  <c:v>14.000000000000002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9440"/>
        <c:axId val="631590616"/>
      </c:scatterChart>
      <c:valAx>
        <c:axId val="631589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90616"/>
        <c:crosses val="max"/>
        <c:crossBetween val="midCat"/>
      </c:valAx>
      <c:valAx>
        <c:axId val="6315906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9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35</c:v>
                </c:pt>
                <c:pt idx="2">
                  <c:v>35</c:v>
                </c:pt>
                <c:pt idx="3">
                  <c:v>39</c:v>
                </c:pt>
                <c:pt idx="4">
                  <c:v>30</c:v>
                </c:pt>
                <c:pt idx="5">
                  <c:v>35</c:v>
                </c:pt>
                <c:pt idx="6">
                  <c:v>52</c:v>
                </c:pt>
                <c:pt idx="7">
                  <c:v>56.999999999999993</c:v>
                </c:pt>
                <c:pt idx="8">
                  <c:v>43</c:v>
                </c:pt>
                <c:pt idx="9">
                  <c:v>56.999999999999993</c:v>
                </c:pt>
                <c:pt idx="10">
                  <c:v>43</c:v>
                </c:pt>
                <c:pt idx="11">
                  <c:v>61</c:v>
                </c:pt>
                <c:pt idx="12">
                  <c:v>56.999999999999993</c:v>
                </c:pt>
                <c:pt idx="13">
                  <c:v>48</c:v>
                </c:pt>
                <c:pt idx="14">
                  <c:v>0</c:v>
                </c:pt>
                <c:pt idx="15">
                  <c:v>30</c:v>
                </c:pt>
                <c:pt idx="16">
                  <c:v>24</c:v>
                </c:pt>
                <c:pt idx="17">
                  <c:v>30</c:v>
                </c:pt>
                <c:pt idx="18">
                  <c:v>30</c:v>
                </c:pt>
                <c:pt idx="19">
                  <c:v>18</c:v>
                </c:pt>
                <c:pt idx="20">
                  <c:v>33</c:v>
                </c:pt>
                <c:pt idx="21">
                  <c:v>48</c:v>
                </c:pt>
                <c:pt idx="22">
                  <c:v>67</c:v>
                </c:pt>
                <c:pt idx="23">
                  <c:v>45</c:v>
                </c:pt>
                <c:pt idx="24">
                  <c:v>55.000000000000007</c:v>
                </c:pt>
                <c:pt idx="25">
                  <c:v>39</c:v>
                </c:pt>
                <c:pt idx="26">
                  <c:v>48</c:v>
                </c:pt>
                <c:pt idx="27">
                  <c:v>61</c:v>
                </c:pt>
                <c:pt idx="28">
                  <c:v>45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35</c:v>
                </c:pt>
                <c:pt idx="2">
                  <c:v>35</c:v>
                </c:pt>
                <c:pt idx="3">
                  <c:v>39</c:v>
                </c:pt>
                <c:pt idx="4">
                  <c:v>30</c:v>
                </c:pt>
                <c:pt idx="5">
                  <c:v>35</c:v>
                </c:pt>
                <c:pt idx="6">
                  <c:v>52</c:v>
                </c:pt>
                <c:pt idx="7">
                  <c:v>56.999999999999993</c:v>
                </c:pt>
                <c:pt idx="8">
                  <c:v>43</c:v>
                </c:pt>
                <c:pt idx="9">
                  <c:v>56.999999999999993</c:v>
                </c:pt>
                <c:pt idx="10">
                  <c:v>43</c:v>
                </c:pt>
                <c:pt idx="11">
                  <c:v>61</c:v>
                </c:pt>
                <c:pt idx="12">
                  <c:v>56.999999999999993</c:v>
                </c:pt>
                <c:pt idx="13">
                  <c:v>48</c:v>
                </c:pt>
                <c:pt idx="14">
                  <c:v>0</c:v>
                </c:pt>
                <c:pt idx="15">
                  <c:v>30</c:v>
                </c:pt>
                <c:pt idx="16">
                  <c:v>24</c:v>
                </c:pt>
                <c:pt idx="17">
                  <c:v>30</c:v>
                </c:pt>
                <c:pt idx="18">
                  <c:v>30</c:v>
                </c:pt>
                <c:pt idx="19">
                  <c:v>18</c:v>
                </c:pt>
                <c:pt idx="20">
                  <c:v>33</c:v>
                </c:pt>
                <c:pt idx="21">
                  <c:v>48</c:v>
                </c:pt>
                <c:pt idx="22">
                  <c:v>67</c:v>
                </c:pt>
                <c:pt idx="23">
                  <c:v>45</c:v>
                </c:pt>
                <c:pt idx="24">
                  <c:v>55.000000000000007</c:v>
                </c:pt>
                <c:pt idx="25">
                  <c:v>39</c:v>
                </c:pt>
                <c:pt idx="26">
                  <c:v>48</c:v>
                </c:pt>
                <c:pt idx="27">
                  <c:v>61</c:v>
                </c:pt>
                <c:pt idx="28">
                  <c:v>45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93360"/>
        <c:axId val="631588264"/>
      </c:scatterChart>
      <c:valAx>
        <c:axId val="6315933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8264"/>
        <c:crosses val="max"/>
        <c:crossBetween val="midCat"/>
      </c:valAx>
      <c:valAx>
        <c:axId val="631588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933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0.39</c:v>
                </c:pt>
                <c:pt idx="1">
                  <c:v>0.41</c:v>
                </c:pt>
                <c:pt idx="2">
                  <c:v>0.22</c:v>
                </c:pt>
                <c:pt idx="3">
                  <c:v>0.27</c:v>
                </c:pt>
                <c:pt idx="4">
                  <c:v>0.36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0.42</c:v>
                </c:pt>
                <c:pt idx="1">
                  <c:v>0.52</c:v>
                </c:pt>
                <c:pt idx="2">
                  <c:v>0.27</c:v>
                </c:pt>
                <c:pt idx="3">
                  <c:v>0.33</c:v>
                </c:pt>
                <c:pt idx="4">
                  <c:v>0.3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0.38</c:v>
                </c:pt>
                <c:pt idx="1">
                  <c:v>0.41</c:v>
                </c:pt>
                <c:pt idx="2">
                  <c:v>0.28999999999999998</c:v>
                </c:pt>
                <c:pt idx="3">
                  <c:v>0.23</c:v>
                </c:pt>
                <c:pt idx="4">
                  <c:v>0.34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0.43</c:v>
                </c:pt>
                <c:pt idx="1">
                  <c:v>0.37</c:v>
                </c:pt>
                <c:pt idx="2">
                  <c:v>0.23</c:v>
                </c:pt>
                <c:pt idx="3">
                  <c:v>0.33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077048"/>
        <c:axId val="418076264"/>
      </c:barChart>
      <c:catAx>
        <c:axId val="4180770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076264"/>
        <c:crosses val="autoZero"/>
        <c:auto val="1"/>
        <c:lblAlgn val="ctr"/>
        <c:lblOffset val="100"/>
        <c:tickMarkSkip val="1"/>
        <c:noMultiLvlLbl val="0"/>
      </c:catAx>
      <c:valAx>
        <c:axId val="4180762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0770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24104"/>
        <c:axId val="383024496"/>
      </c:barChart>
      <c:catAx>
        <c:axId val="3830241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3024496"/>
        <c:crosses val="autoZero"/>
        <c:auto val="1"/>
        <c:lblAlgn val="ctr"/>
        <c:lblOffset val="100"/>
        <c:noMultiLvlLbl val="0"/>
      </c:catAx>
      <c:valAx>
        <c:axId val="383024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3024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422408"/>
        <c:axId val="386422800"/>
      </c:barChart>
      <c:catAx>
        <c:axId val="3864224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6422800"/>
        <c:crosses val="autoZero"/>
        <c:auto val="1"/>
        <c:lblAlgn val="ctr"/>
        <c:lblOffset val="100"/>
        <c:noMultiLvlLbl val="0"/>
      </c:catAx>
      <c:valAx>
        <c:axId val="386422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6422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78616"/>
        <c:axId val="418077832"/>
      </c:barChart>
      <c:catAx>
        <c:axId val="4180786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077832"/>
        <c:crosses val="autoZero"/>
        <c:auto val="1"/>
        <c:lblAlgn val="ctr"/>
        <c:lblOffset val="100"/>
        <c:noMultiLvlLbl val="0"/>
      </c:catAx>
      <c:valAx>
        <c:axId val="418077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078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0.32</c:v>
                </c:pt>
                <c:pt idx="1">
                  <c:v>0.28999999999999998</c:v>
                </c:pt>
                <c:pt idx="2">
                  <c:v>0.15</c:v>
                </c:pt>
                <c:pt idx="3">
                  <c:v>0.16</c:v>
                </c:pt>
                <c:pt idx="4">
                  <c:v>0.23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0.32</c:v>
                </c:pt>
                <c:pt idx="2">
                  <c:v>0.19</c:v>
                </c:pt>
                <c:pt idx="3">
                  <c:v>0.16</c:v>
                </c:pt>
                <c:pt idx="4">
                  <c:v>0.18</c:v>
                </c:pt>
                <c:pt idx="5">
                  <c:v>0.05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0.32</c:v>
                </c:pt>
                <c:pt idx="1">
                  <c:v>0.3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0.21</c:v>
                </c:pt>
                <c:pt idx="5">
                  <c:v>0.06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0.32</c:v>
                </c:pt>
                <c:pt idx="1">
                  <c:v>0.25</c:v>
                </c:pt>
                <c:pt idx="2">
                  <c:v>0.17</c:v>
                </c:pt>
                <c:pt idx="3">
                  <c:v>0.19</c:v>
                </c:pt>
                <c:pt idx="4">
                  <c:v>0.16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8750056"/>
        <c:axId val="428754760"/>
      </c:barChart>
      <c:catAx>
        <c:axId val="4287500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8754760"/>
        <c:crosses val="autoZero"/>
        <c:auto val="1"/>
        <c:lblAlgn val="ctr"/>
        <c:lblOffset val="100"/>
        <c:tickMarkSkip val="1"/>
        <c:noMultiLvlLbl val="0"/>
      </c:catAx>
      <c:valAx>
        <c:axId val="42875476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87500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51624"/>
        <c:axId val="428748096"/>
      </c:barChart>
      <c:catAx>
        <c:axId val="428751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748096"/>
        <c:crosses val="autoZero"/>
        <c:auto val="1"/>
        <c:lblAlgn val="ctr"/>
        <c:lblOffset val="100"/>
        <c:noMultiLvlLbl val="0"/>
      </c:catAx>
      <c:valAx>
        <c:axId val="4287480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751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0FA-4FE1-8F17-442CB1ED53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0.05</c:v>
                </c:pt>
                <c:pt idx="1">
                  <c:v>0.01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0.03</c:v>
                </c:pt>
                <c:pt idx="6">
                  <c:v>0.01</c:v>
                </c:pt>
                <c:pt idx="7" formatCode="###0%">
                  <c:v>0.02</c:v>
                </c:pt>
                <c:pt idx="8" formatCode="###0%">
                  <c:v>0.03</c:v>
                </c:pt>
                <c:pt idx="10">
                  <c:v>0.02</c:v>
                </c:pt>
                <c:pt idx="11">
                  <c:v>0</c:v>
                </c:pt>
                <c:pt idx="12" formatCode="###0%">
                  <c:v>0.02</c:v>
                </c:pt>
                <c:pt idx="13" formatCode="###0%">
                  <c:v>0.01</c:v>
                </c:pt>
                <c:pt idx="15">
                  <c:v>0</c:v>
                </c:pt>
                <c:pt idx="16">
                  <c:v>0.02</c:v>
                </c:pt>
                <c:pt idx="17" formatCode="###0%">
                  <c:v>0.01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0FA-4FE1-8F17-442CB1ED53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0.25</c:v>
                </c:pt>
                <c:pt idx="1">
                  <c:v>0.22</c:v>
                </c:pt>
                <c:pt idx="2" formatCode="###0%">
                  <c:v>0.32</c:v>
                </c:pt>
                <c:pt idx="3" formatCode="###0%">
                  <c:v>0.36</c:v>
                </c:pt>
                <c:pt idx="5">
                  <c:v>0.26</c:v>
                </c:pt>
                <c:pt idx="6">
                  <c:v>0.21</c:v>
                </c:pt>
                <c:pt idx="7" formatCode="###0%">
                  <c:v>0.28999999999999998</c:v>
                </c:pt>
                <c:pt idx="8" formatCode="###0%">
                  <c:v>0.31</c:v>
                </c:pt>
                <c:pt idx="10">
                  <c:v>0.14000000000000001</c:v>
                </c:pt>
                <c:pt idx="11">
                  <c:v>0.12</c:v>
                </c:pt>
                <c:pt idx="12" formatCode="###0%">
                  <c:v>0.1</c:v>
                </c:pt>
                <c:pt idx="13" formatCode="###0%">
                  <c:v>0.13</c:v>
                </c:pt>
                <c:pt idx="15">
                  <c:v>0.1</c:v>
                </c:pt>
                <c:pt idx="16">
                  <c:v>0.13</c:v>
                </c:pt>
                <c:pt idx="17" formatCode="###0%">
                  <c:v>0.1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00FA-4FE1-8F17-442CB1ED53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0.28999999999999998</c:v>
                </c:pt>
                <c:pt idx="1">
                  <c:v>0.26</c:v>
                </c:pt>
                <c:pt idx="2" formatCode="###0%">
                  <c:v>0.28999999999999998</c:v>
                </c:pt>
                <c:pt idx="3" formatCode="###0%">
                  <c:v>0.26</c:v>
                </c:pt>
                <c:pt idx="5">
                  <c:v>0.25</c:v>
                </c:pt>
                <c:pt idx="6">
                  <c:v>0.2</c:v>
                </c:pt>
                <c:pt idx="7" formatCode="###0%">
                  <c:v>0.22</c:v>
                </c:pt>
                <c:pt idx="8" formatCode="###0%">
                  <c:v>0.24</c:v>
                </c:pt>
                <c:pt idx="10">
                  <c:v>0.17</c:v>
                </c:pt>
                <c:pt idx="11">
                  <c:v>0.14000000000000001</c:v>
                </c:pt>
                <c:pt idx="12" formatCode="###0%">
                  <c:v>0.16</c:v>
                </c:pt>
                <c:pt idx="13" formatCode="###0%">
                  <c:v>0.1</c:v>
                </c:pt>
                <c:pt idx="15">
                  <c:v>0.15</c:v>
                </c:pt>
                <c:pt idx="16">
                  <c:v>0.12</c:v>
                </c:pt>
                <c:pt idx="17" formatCode="###0%">
                  <c:v>0.18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0.13</c:v>
                </c:pt>
                <c:pt idx="1">
                  <c:v>0.21</c:v>
                </c:pt>
                <c:pt idx="2" formatCode="###0%">
                  <c:v>0.21</c:v>
                </c:pt>
                <c:pt idx="3" formatCode="###0%">
                  <c:v>0.2</c:v>
                </c:pt>
                <c:pt idx="5">
                  <c:v>0.12</c:v>
                </c:pt>
                <c:pt idx="6">
                  <c:v>0.18</c:v>
                </c:pt>
                <c:pt idx="7" formatCode="###0%">
                  <c:v>0.18</c:v>
                </c:pt>
                <c:pt idx="8" formatCode="###0%">
                  <c:v>0.16</c:v>
                </c:pt>
                <c:pt idx="10">
                  <c:v>0.1</c:v>
                </c:pt>
                <c:pt idx="11">
                  <c:v>0.12</c:v>
                </c:pt>
                <c:pt idx="12" formatCode="###0%">
                  <c:v>0.11</c:v>
                </c:pt>
                <c:pt idx="13" formatCode="###0%">
                  <c:v>0.12</c:v>
                </c:pt>
                <c:pt idx="15">
                  <c:v>0.06</c:v>
                </c:pt>
                <c:pt idx="16">
                  <c:v>0.05</c:v>
                </c:pt>
                <c:pt idx="17" formatCode="###0%">
                  <c:v>0.08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00FA-4FE1-8F17-442CB1ED53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0.18</c:v>
                </c:pt>
                <c:pt idx="1">
                  <c:v>0.16</c:v>
                </c:pt>
                <c:pt idx="2" formatCode="###0%">
                  <c:v>0.09</c:v>
                </c:pt>
                <c:pt idx="3" formatCode="###0%">
                  <c:v>0.1</c:v>
                </c:pt>
                <c:pt idx="5">
                  <c:v>0.11</c:v>
                </c:pt>
                <c:pt idx="6">
                  <c:v>0.16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7.0000000000000007E-2</c:v>
                </c:pt>
                <c:pt idx="11">
                  <c:v>0.04</c:v>
                </c:pt>
                <c:pt idx="12" formatCode="###0%">
                  <c:v>0.03</c:v>
                </c:pt>
                <c:pt idx="13" formatCode="###0%">
                  <c:v>0.05</c:v>
                </c:pt>
                <c:pt idx="15">
                  <c:v>0.08</c:v>
                </c:pt>
                <c:pt idx="16">
                  <c:v>0.05</c:v>
                </c:pt>
                <c:pt idx="17" formatCode="###0%">
                  <c:v>0.05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0.08</c:v>
                </c:pt>
                <c:pt idx="1">
                  <c:v>0.13</c:v>
                </c:pt>
                <c:pt idx="2" formatCode="###0%">
                  <c:v>7.0000000000000007E-2</c:v>
                </c:pt>
                <c:pt idx="3" formatCode="###0%">
                  <c:v>0.06</c:v>
                </c:pt>
                <c:pt idx="5">
                  <c:v>7.0000000000000007E-2</c:v>
                </c:pt>
                <c:pt idx="6">
                  <c:v>0.09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0.06</c:v>
                </c:pt>
                <c:pt idx="11">
                  <c:v>0.13</c:v>
                </c:pt>
                <c:pt idx="12" formatCode="###0%">
                  <c:v>0.09</c:v>
                </c:pt>
                <c:pt idx="13" formatCode="###0%">
                  <c:v>0.06</c:v>
                </c:pt>
                <c:pt idx="15">
                  <c:v>0.05</c:v>
                </c:pt>
                <c:pt idx="16">
                  <c:v>0.06</c:v>
                </c:pt>
                <c:pt idx="17" formatCode="###0%">
                  <c:v>0.06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0.01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0.17</c:v>
                </c:pt>
                <c:pt idx="6">
                  <c:v>0.16</c:v>
                </c:pt>
                <c:pt idx="7" formatCode="###0%">
                  <c:v>0.17</c:v>
                </c:pt>
                <c:pt idx="8" formatCode="###0%">
                  <c:v>0.15</c:v>
                </c:pt>
                <c:pt idx="10">
                  <c:v>0.43</c:v>
                </c:pt>
                <c:pt idx="11">
                  <c:v>0.44</c:v>
                </c:pt>
                <c:pt idx="12" formatCode="###0%">
                  <c:v>0.48</c:v>
                </c:pt>
                <c:pt idx="13" formatCode="###0%">
                  <c:v>0.52</c:v>
                </c:pt>
                <c:pt idx="15">
                  <c:v>0.55000000000000004</c:v>
                </c:pt>
                <c:pt idx="16">
                  <c:v>0.56000000000000005</c:v>
                </c:pt>
                <c:pt idx="17" formatCode="###0%">
                  <c:v>0.53</c:v>
                </c:pt>
                <c:pt idx="18" formatCode="###0%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21361536"/>
        <c:axId val="421361928"/>
      </c:barChart>
      <c:catAx>
        <c:axId val="4213615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1361928"/>
        <c:crosses val="autoZero"/>
        <c:auto val="1"/>
        <c:lblAlgn val="ctr"/>
        <c:lblOffset val="100"/>
        <c:noMultiLvlLbl val="0"/>
      </c:catAx>
      <c:valAx>
        <c:axId val="4213619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21361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775-4513-94EF-4ECE19287D1A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3775-4513-94EF-4ECE19287D1A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3775-4513-94EF-4ECE19287D1A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3775-4513-94EF-4ECE19287D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0.55000000000000004</c:v>
                </c:pt>
                <c:pt idx="2">
                  <c:v>0.23</c:v>
                </c:pt>
                <c:pt idx="3">
                  <c:v>0.22</c:v>
                </c:pt>
                <c:pt idx="4">
                  <c:v>0.15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0.18</c:v>
                </c:pt>
                <c:pt idx="8">
                  <c:v>0.15</c:v>
                </c:pt>
                <c:pt idx="9">
                  <c:v>0.13</c:v>
                </c:pt>
                <c:pt idx="10">
                  <c:v>0.09</c:v>
                </c:pt>
                <c:pt idx="11">
                  <c:v>0.11</c:v>
                </c:pt>
                <c:pt idx="12">
                  <c:v>7.0000000000000007E-2</c:v>
                </c:pt>
                <c:pt idx="13">
                  <c:v>0.08</c:v>
                </c:pt>
                <c:pt idx="14">
                  <c:v>0.01</c:v>
                </c:pt>
                <c:pt idx="15">
                  <c:v>0.04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101744"/>
        <c:axId val="418103312"/>
      </c:barChart>
      <c:catAx>
        <c:axId val="418101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103312"/>
        <c:crosses val="autoZero"/>
        <c:auto val="1"/>
        <c:lblAlgn val="ctr"/>
        <c:lblOffset val="100"/>
        <c:noMultiLvlLbl val="0"/>
      </c:catAx>
      <c:valAx>
        <c:axId val="4181033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1017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5C7-4E1B-A4EC-DC0B59D99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0.55000000000000004</c:v>
                </c:pt>
                <c:pt idx="1">
                  <c:v>0.56000000000000005</c:v>
                </c:pt>
                <c:pt idx="2">
                  <c:v>0.21</c:v>
                </c:pt>
                <c:pt idx="3">
                  <c:v>0.18</c:v>
                </c:pt>
                <c:pt idx="4">
                  <c:v>0.14000000000000001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0.19</c:v>
                </c:pt>
                <c:pt idx="8">
                  <c:v>0.12</c:v>
                </c:pt>
                <c:pt idx="9">
                  <c:v>0.09</c:v>
                </c:pt>
                <c:pt idx="10">
                  <c:v>0.06</c:v>
                </c:pt>
                <c:pt idx="11">
                  <c:v>0.11</c:v>
                </c:pt>
                <c:pt idx="12">
                  <c:v>0.08</c:v>
                </c:pt>
                <c:pt idx="13">
                  <c:v>0.04</c:v>
                </c:pt>
                <c:pt idx="14">
                  <c:v>0.04</c:v>
                </c:pt>
                <c:pt idx="15">
                  <c:v>0.06</c:v>
                </c:pt>
                <c:pt idx="16">
                  <c:v>0.05</c:v>
                </c:pt>
                <c:pt idx="17">
                  <c:v>0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103704"/>
        <c:axId val="418104096"/>
      </c:barChart>
      <c:catAx>
        <c:axId val="418103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104096"/>
        <c:crosses val="autoZero"/>
        <c:auto val="1"/>
        <c:lblAlgn val="ctr"/>
        <c:lblOffset val="100"/>
        <c:noMultiLvlLbl val="0"/>
      </c:catAx>
      <c:valAx>
        <c:axId val="4181040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1037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801-4C1A-82C4-2AD541AB3C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</c:v>
                </c:pt>
                <c:pt idx="2">
                  <c:v>0.19</c:v>
                </c:pt>
                <c:pt idx="3">
                  <c:v>0.21</c:v>
                </c:pt>
                <c:pt idx="4">
                  <c:v>0.2</c:v>
                </c:pt>
                <c:pt idx="5">
                  <c:v>0.17</c:v>
                </c:pt>
                <c:pt idx="6">
                  <c:v>0.17</c:v>
                </c:pt>
                <c:pt idx="7">
                  <c:v>0.15</c:v>
                </c:pt>
                <c:pt idx="8">
                  <c:v>0.13</c:v>
                </c:pt>
                <c:pt idx="9">
                  <c:v>0.14000000000000001</c:v>
                </c:pt>
                <c:pt idx="10">
                  <c:v>0.1</c:v>
                </c:pt>
                <c:pt idx="11">
                  <c:v>0.09</c:v>
                </c:pt>
                <c:pt idx="12">
                  <c:v>0.05</c:v>
                </c:pt>
                <c:pt idx="13">
                  <c:v>0.03</c:v>
                </c:pt>
                <c:pt idx="14">
                  <c:v>0.03</c:v>
                </c:pt>
                <c:pt idx="15">
                  <c:v>0.04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75872"/>
        <c:axId val="418083712"/>
      </c:barChart>
      <c:catAx>
        <c:axId val="418075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83712"/>
        <c:crosses val="autoZero"/>
        <c:auto val="1"/>
        <c:lblAlgn val="ctr"/>
        <c:lblOffset val="100"/>
        <c:noMultiLvlLbl val="0"/>
      </c:catAx>
      <c:valAx>
        <c:axId val="4180837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758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97B-4EE8-B776-1A789141CE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0.56999999999999995</c:v>
                </c:pt>
                <c:pt idx="2">
                  <c:v>0.25</c:v>
                </c:pt>
                <c:pt idx="3">
                  <c:v>0.22</c:v>
                </c:pt>
                <c:pt idx="4">
                  <c:v>0.24</c:v>
                </c:pt>
                <c:pt idx="5">
                  <c:v>0.2</c:v>
                </c:pt>
                <c:pt idx="6">
                  <c:v>0.21</c:v>
                </c:pt>
                <c:pt idx="7">
                  <c:v>0.17</c:v>
                </c:pt>
                <c:pt idx="8">
                  <c:v>0.16</c:v>
                </c:pt>
                <c:pt idx="9">
                  <c:v>0.17</c:v>
                </c:pt>
                <c:pt idx="10">
                  <c:v>0.11</c:v>
                </c:pt>
                <c:pt idx="11">
                  <c:v>0.06</c:v>
                </c:pt>
                <c:pt idx="12">
                  <c:v>0.05</c:v>
                </c:pt>
                <c:pt idx="13">
                  <c:v>0.06</c:v>
                </c:pt>
                <c:pt idx="14">
                  <c:v>0.05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0.15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74304"/>
        <c:axId val="418079792"/>
      </c:barChart>
      <c:catAx>
        <c:axId val="418074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79792"/>
        <c:crosses val="autoZero"/>
        <c:auto val="1"/>
        <c:lblAlgn val="ctr"/>
        <c:lblOffset val="100"/>
        <c:noMultiLvlLbl val="0"/>
      </c:catAx>
      <c:valAx>
        <c:axId val="4180797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743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BD3-4409-BCDE-7AC39951BB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0.81</c:v>
                </c:pt>
                <c:pt idx="1">
                  <c:v>0.28000000000000003</c:v>
                </c:pt>
                <c:pt idx="2">
                  <c:v>0.39</c:v>
                </c:pt>
                <c:pt idx="3">
                  <c:v>0.15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83320"/>
        <c:axId val="418084888"/>
      </c:barChart>
      <c:catAx>
        <c:axId val="418083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84888"/>
        <c:crosses val="autoZero"/>
        <c:auto val="1"/>
        <c:lblAlgn val="ctr"/>
        <c:lblOffset val="100"/>
        <c:noMultiLvlLbl val="0"/>
      </c:catAx>
      <c:valAx>
        <c:axId val="4180848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833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379-4473-B4F6-E8B4D91729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0.82</c:v>
                </c:pt>
                <c:pt idx="1">
                  <c:v>0.27</c:v>
                </c:pt>
                <c:pt idx="2">
                  <c:v>0.43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82928"/>
        <c:axId val="418073520"/>
      </c:barChart>
      <c:catAx>
        <c:axId val="418082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73520"/>
        <c:crosses val="autoZero"/>
        <c:auto val="1"/>
        <c:lblAlgn val="ctr"/>
        <c:lblOffset val="100"/>
        <c:noMultiLvlLbl val="0"/>
      </c:catAx>
      <c:valAx>
        <c:axId val="4180735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829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Arkusz1!$B$2:$B$26</c:f>
              <c:numCache>
                <c:formatCode>0%</c:formatCode>
                <c:ptCount val="25"/>
                <c:pt idx="0">
                  <c:v>0.61</c:v>
                </c:pt>
                <c:pt idx="1">
                  <c:v>0.61</c:v>
                </c:pt>
                <c:pt idx="2">
                  <c:v>0.56999999999999995</c:v>
                </c:pt>
                <c:pt idx="3">
                  <c:v>0.54</c:v>
                </c:pt>
                <c:pt idx="4">
                  <c:v>0.43</c:v>
                </c:pt>
                <c:pt idx="5">
                  <c:v>0.42</c:v>
                </c:pt>
                <c:pt idx="6">
                  <c:v>0.34</c:v>
                </c:pt>
                <c:pt idx="7">
                  <c:v>0.3</c:v>
                </c:pt>
                <c:pt idx="8">
                  <c:v>0.26</c:v>
                </c:pt>
                <c:pt idx="9">
                  <c:v>0.24</c:v>
                </c:pt>
                <c:pt idx="10">
                  <c:v>0.22</c:v>
                </c:pt>
                <c:pt idx="11">
                  <c:v>0.2</c:v>
                </c:pt>
                <c:pt idx="12">
                  <c:v>0.19</c:v>
                </c:pt>
                <c:pt idx="13">
                  <c:v>0.1</c:v>
                </c:pt>
                <c:pt idx="14">
                  <c:v>0.1</c:v>
                </c:pt>
                <c:pt idx="15">
                  <c:v>0.09</c:v>
                </c:pt>
                <c:pt idx="16">
                  <c:v>0.09</c:v>
                </c:pt>
                <c:pt idx="17">
                  <c:v>0.05</c:v>
                </c:pt>
                <c:pt idx="18">
                  <c:v>0.04</c:v>
                </c:pt>
                <c:pt idx="19">
                  <c:v>0.04</c:v>
                </c:pt>
                <c:pt idx="20">
                  <c:v>0.04</c:v>
                </c:pt>
                <c:pt idx="21">
                  <c:v>0.03</c:v>
                </c:pt>
                <c:pt idx="22">
                  <c:v>0.02</c:v>
                </c:pt>
                <c:pt idx="23">
                  <c:v>0.04</c:v>
                </c:pt>
                <c:pt idx="2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43208"/>
        <c:axId val="386240072"/>
      </c:barChart>
      <c:catAx>
        <c:axId val="386243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40072"/>
        <c:crosses val="autoZero"/>
        <c:auto val="1"/>
        <c:lblAlgn val="ctr"/>
        <c:lblOffset val="100"/>
        <c:noMultiLvlLbl val="0"/>
      </c:catAx>
      <c:valAx>
        <c:axId val="386240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243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1AC-4610-83BF-74E701C8ED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0.81</c:v>
                </c:pt>
                <c:pt idx="1">
                  <c:v>0.22</c:v>
                </c:pt>
                <c:pt idx="2">
                  <c:v>0.41</c:v>
                </c:pt>
                <c:pt idx="3">
                  <c:v>0.15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74696"/>
        <c:axId val="418075088"/>
      </c:barChart>
      <c:catAx>
        <c:axId val="418074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75088"/>
        <c:crosses val="autoZero"/>
        <c:auto val="1"/>
        <c:lblAlgn val="ctr"/>
        <c:lblOffset val="100"/>
        <c:noMultiLvlLbl val="0"/>
      </c:catAx>
      <c:valAx>
        <c:axId val="4180750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746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147-4BE3-B140-77E6B1C075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0.31</c:v>
                </c:pt>
                <c:pt idx="2">
                  <c:v>0.43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89592"/>
        <c:axId val="418094688"/>
      </c:barChart>
      <c:catAx>
        <c:axId val="418089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94688"/>
        <c:crosses val="autoZero"/>
        <c:auto val="1"/>
        <c:lblAlgn val="ctr"/>
        <c:lblOffset val="100"/>
        <c:noMultiLvlLbl val="0"/>
      </c:catAx>
      <c:valAx>
        <c:axId val="4180946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895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Duda</c:v>
                </c:pt>
                <c:pt idx="6">
                  <c:v>Olewnik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Drodsed</c:v>
                </c:pt>
                <c:pt idx="17">
                  <c:v>Dulano</c:v>
                </c:pt>
                <c:pt idx="18">
                  <c:v>Indykpol</c:v>
                </c:pt>
                <c:pt idx="19">
                  <c:v>Konspol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Arkusz1!$C$2:$C$23</c:f>
              <c:numCache>
                <c:formatCode>###0%</c:formatCode>
                <c:ptCount val="22"/>
                <c:pt idx="0">
                  <c:v>0.16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0.06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40648"/>
        <c:axId val="428743392"/>
      </c:barChart>
      <c:catAx>
        <c:axId val="428740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43392"/>
        <c:crosses val="autoZero"/>
        <c:auto val="1"/>
        <c:lblAlgn val="ctr"/>
        <c:lblOffset val="100"/>
        <c:noMultiLvlLbl val="0"/>
      </c:catAx>
      <c:valAx>
        <c:axId val="4287433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8740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Duda</c:v>
                </c:pt>
                <c:pt idx="6">
                  <c:v>Olewnik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Drodsed</c:v>
                </c:pt>
                <c:pt idx="17">
                  <c:v>Dulano</c:v>
                </c:pt>
                <c:pt idx="18">
                  <c:v>Indykpol</c:v>
                </c:pt>
                <c:pt idx="19">
                  <c:v>Konspol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0.23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0.12</c:v>
                </c:pt>
                <c:pt idx="4">
                  <c:v>0.1</c:v>
                </c:pt>
                <c:pt idx="5">
                  <c:v>0.09</c:v>
                </c:pt>
                <c:pt idx="6">
                  <c:v>0.08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  <c:pt idx="10">
                  <c:v>0.03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5944"/>
        <c:axId val="428742608"/>
      </c:barChart>
      <c:catAx>
        <c:axId val="428735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42608"/>
        <c:crosses val="autoZero"/>
        <c:auto val="1"/>
        <c:lblAlgn val="ctr"/>
        <c:lblOffset val="100"/>
        <c:noMultiLvlLbl val="0"/>
      </c:catAx>
      <c:valAx>
        <c:axId val="428742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35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Duda</c:v>
                </c:pt>
                <c:pt idx="6">
                  <c:v>Olewnik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Balcerzak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Drodsed</c:v>
                </c:pt>
                <c:pt idx="17">
                  <c:v>Dulano</c:v>
                </c:pt>
                <c:pt idx="18">
                  <c:v>Indykpol</c:v>
                </c:pt>
                <c:pt idx="19">
                  <c:v>Konspol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Arkusz1!$D$2:$D$23</c:f>
              <c:numCache>
                <c:formatCode>###0%</c:formatCode>
                <c:ptCount val="22"/>
                <c:pt idx="0">
                  <c:v>0.74</c:v>
                </c:pt>
                <c:pt idx="1">
                  <c:v>0.63</c:v>
                </c:pt>
                <c:pt idx="2">
                  <c:v>0.69</c:v>
                </c:pt>
                <c:pt idx="3">
                  <c:v>0.73</c:v>
                </c:pt>
                <c:pt idx="4">
                  <c:v>0.45</c:v>
                </c:pt>
                <c:pt idx="5">
                  <c:v>0.39</c:v>
                </c:pt>
                <c:pt idx="6">
                  <c:v>0.43</c:v>
                </c:pt>
                <c:pt idx="7">
                  <c:v>0.31</c:v>
                </c:pt>
                <c:pt idx="8">
                  <c:v>0.51</c:v>
                </c:pt>
                <c:pt idx="9">
                  <c:v>0.08</c:v>
                </c:pt>
                <c:pt idx="10">
                  <c:v>0.44</c:v>
                </c:pt>
                <c:pt idx="11">
                  <c:v>0.34</c:v>
                </c:pt>
                <c:pt idx="12">
                  <c:v>0.08</c:v>
                </c:pt>
                <c:pt idx="13">
                  <c:v>0.44</c:v>
                </c:pt>
                <c:pt idx="14">
                  <c:v>0</c:v>
                </c:pt>
                <c:pt idx="15">
                  <c:v>0.05</c:v>
                </c:pt>
                <c:pt idx="16">
                  <c:v>0.16</c:v>
                </c:pt>
                <c:pt idx="17">
                  <c:v>7.0000000000000007E-2</c:v>
                </c:pt>
                <c:pt idx="18">
                  <c:v>0.38</c:v>
                </c:pt>
                <c:pt idx="19">
                  <c:v>0.16</c:v>
                </c:pt>
                <c:pt idx="20">
                  <c:v>0.19</c:v>
                </c:pt>
                <c:pt idx="2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212720"/>
        <c:axId val="422214288"/>
      </c:barChart>
      <c:catAx>
        <c:axId val="422212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4288"/>
        <c:crosses val="autoZero"/>
        <c:auto val="1"/>
        <c:lblAlgn val="ctr"/>
        <c:lblOffset val="100"/>
        <c:noMultiLvlLbl val="0"/>
      </c:catAx>
      <c:valAx>
        <c:axId val="4222142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2212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32-4974-B39E-A6E52D6FC25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0.16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0.18</c:v>
                </c:pt>
                <c:pt idx="1">
                  <c:v>0.04</c:v>
                </c:pt>
                <c:pt idx="2">
                  <c:v>0.06</c:v>
                </c:pt>
                <c:pt idx="3">
                  <c:v>0.05</c:v>
                </c:pt>
                <c:pt idx="4">
                  <c:v>0.06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0.04</c:v>
                </c:pt>
                <c:pt idx="2">
                  <c:v>0.09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39648"/>
        <c:axId val="422644352"/>
      </c:barChart>
      <c:catAx>
        <c:axId val="422639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4352"/>
        <c:crosses val="autoZero"/>
        <c:auto val="1"/>
        <c:lblAlgn val="ctr"/>
        <c:lblOffset val="100"/>
        <c:noMultiLvlLbl val="0"/>
      </c:catAx>
      <c:valAx>
        <c:axId val="4226443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39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0.23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0.12</c:v>
                </c:pt>
                <c:pt idx="4">
                  <c:v>0.1</c:v>
                </c:pt>
                <c:pt idx="5">
                  <c:v>0.08</c:v>
                </c:pt>
                <c:pt idx="6">
                  <c:v>0.06</c:v>
                </c:pt>
                <c:pt idx="7">
                  <c:v>0.09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0.25</c:v>
                </c:pt>
                <c:pt idx="1">
                  <c:v>0.16</c:v>
                </c:pt>
                <c:pt idx="2">
                  <c:v>0.16</c:v>
                </c:pt>
                <c:pt idx="3">
                  <c:v>0.16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0.11</c:v>
                </c:pt>
                <c:pt idx="2">
                  <c:v>0.14000000000000001</c:v>
                </c:pt>
                <c:pt idx="3">
                  <c:v>0.12</c:v>
                </c:pt>
                <c:pt idx="4">
                  <c:v>0.05</c:v>
                </c:pt>
                <c:pt idx="5">
                  <c:v>0.04</c:v>
                </c:pt>
                <c:pt idx="6">
                  <c:v>0.09</c:v>
                </c:pt>
                <c:pt idx="7">
                  <c:v>0.06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0.24</c:v>
                </c:pt>
                <c:pt idx="1">
                  <c:v>0.17</c:v>
                </c:pt>
                <c:pt idx="2">
                  <c:v>0.16</c:v>
                </c:pt>
                <c:pt idx="3">
                  <c:v>0.15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9840"/>
        <c:axId val="422647880"/>
      </c:barChart>
      <c:catAx>
        <c:axId val="422649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7880"/>
        <c:crosses val="autoZero"/>
        <c:auto val="1"/>
        <c:lblAlgn val="ctr"/>
        <c:lblOffset val="100"/>
        <c:noMultiLvlLbl val="0"/>
      </c:catAx>
      <c:valAx>
        <c:axId val="422647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9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050-469F-B15F-5165F06DE05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0.74</c:v>
                </c:pt>
                <c:pt idx="1">
                  <c:v>0.63</c:v>
                </c:pt>
                <c:pt idx="2">
                  <c:v>0.69</c:v>
                </c:pt>
                <c:pt idx="3">
                  <c:v>0.73</c:v>
                </c:pt>
                <c:pt idx="4">
                  <c:v>0.45</c:v>
                </c:pt>
                <c:pt idx="5">
                  <c:v>0.43</c:v>
                </c:pt>
                <c:pt idx="6">
                  <c:v>0.08</c:v>
                </c:pt>
                <c:pt idx="7">
                  <c:v>0.39</c:v>
                </c:pt>
                <c:pt idx="8">
                  <c:v>0.51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0.77</c:v>
                </c:pt>
                <c:pt idx="1">
                  <c:v>0.7</c:v>
                </c:pt>
                <c:pt idx="2">
                  <c:v>0.74</c:v>
                </c:pt>
                <c:pt idx="3">
                  <c:v>0.71</c:v>
                </c:pt>
                <c:pt idx="4">
                  <c:v>0.48</c:v>
                </c:pt>
                <c:pt idx="5">
                  <c:v>0.39</c:v>
                </c:pt>
                <c:pt idx="6">
                  <c:v>0</c:v>
                </c:pt>
                <c:pt idx="7">
                  <c:v>0.44</c:v>
                </c:pt>
                <c:pt idx="8">
                  <c:v>0.6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0.74</c:v>
                </c:pt>
                <c:pt idx="1">
                  <c:v>0.66</c:v>
                </c:pt>
                <c:pt idx="2">
                  <c:v>0.71</c:v>
                </c:pt>
                <c:pt idx="3">
                  <c:v>0.69</c:v>
                </c:pt>
                <c:pt idx="4">
                  <c:v>0.43</c:v>
                </c:pt>
                <c:pt idx="5">
                  <c:v>0.34</c:v>
                </c:pt>
                <c:pt idx="6">
                  <c:v>0</c:v>
                </c:pt>
                <c:pt idx="7">
                  <c:v>0.36</c:v>
                </c:pt>
                <c:pt idx="8">
                  <c:v>0.52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Duda</c:v>
                </c:pt>
                <c:pt idx="8">
                  <c:v>Kraina Wędlin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0.82</c:v>
                </c:pt>
                <c:pt idx="1">
                  <c:v>0.7</c:v>
                </c:pt>
                <c:pt idx="2">
                  <c:v>0.75</c:v>
                </c:pt>
                <c:pt idx="3">
                  <c:v>0.76</c:v>
                </c:pt>
                <c:pt idx="4">
                  <c:v>0.48</c:v>
                </c:pt>
                <c:pt idx="5">
                  <c:v>0.36</c:v>
                </c:pt>
                <c:pt idx="6">
                  <c:v>0</c:v>
                </c:pt>
                <c:pt idx="7">
                  <c:v>0.39</c:v>
                </c:pt>
                <c:pt idx="8">
                  <c:v>0.48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6312"/>
        <c:axId val="422642784"/>
      </c:barChart>
      <c:catAx>
        <c:axId val="422646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2784"/>
        <c:crosses val="autoZero"/>
        <c:auto val="1"/>
        <c:lblAlgn val="ctr"/>
        <c:lblOffset val="100"/>
        <c:noMultiLvlLbl val="0"/>
      </c:catAx>
      <c:valAx>
        <c:axId val="4226427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6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1608"/>
        <c:axId val="422645528"/>
      </c:barChart>
      <c:catAx>
        <c:axId val="4226416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2645528"/>
        <c:crosses val="autoZero"/>
        <c:auto val="1"/>
        <c:lblAlgn val="ctr"/>
        <c:lblOffset val="100"/>
        <c:noMultiLvlLbl val="0"/>
      </c:catAx>
      <c:valAx>
        <c:axId val="422645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2641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0.65</c:v>
                </c:pt>
                <c:pt idx="1">
                  <c:v>0.55000000000000004</c:v>
                </c:pt>
                <c:pt idx="2">
                  <c:v>0.46</c:v>
                </c:pt>
                <c:pt idx="3">
                  <c:v>0.42</c:v>
                </c:pt>
                <c:pt idx="4">
                  <c:v>0.31</c:v>
                </c:pt>
                <c:pt idx="5">
                  <c:v>0.3</c:v>
                </c:pt>
                <c:pt idx="6">
                  <c:v>0.21</c:v>
                </c:pt>
                <c:pt idx="7">
                  <c:v>0.19</c:v>
                </c:pt>
                <c:pt idx="8">
                  <c:v>0.17</c:v>
                </c:pt>
                <c:pt idx="9">
                  <c:v>0.16</c:v>
                </c:pt>
                <c:pt idx="10">
                  <c:v>0.16</c:v>
                </c:pt>
                <c:pt idx="11">
                  <c:v>0.16</c:v>
                </c:pt>
                <c:pt idx="12">
                  <c:v>0.12</c:v>
                </c:pt>
                <c:pt idx="13">
                  <c:v>0.08</c:v>
                </c:pt>
                <c:pt idx="14">
                  <c:v>0.04</c:v>
                </c:pt>
                <c:pt idx="15">
                  <c:v>0.04</c:v>
                </c:pt>
                <c:pt idx="16">
                  <c:v>0.03</c:v>
                </c:pt>
                <c:pt idx="17">
                  <c:v>0.03</c:v>
                </c:pt>
                <c:pt idx="18">
                  <c:v>0.03</c:v>
                </c:pt>
                <c:pt idx="19">
                  <c:v>0.02</c:v>
                </c:pt>
                <c:pt idx="20">
                  <c:v>0.01</c:v>
                </c:pt>
                <c:pt idx="2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1363888"/>
        <c:axId val="421364280"/>
      </c:barChart>
      <c:catAx>
        <c:axId val="421363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1364280"/>
        <c:crosses val="autoZero"/>
        <c:auto val="1"/>
        <c:lblAlgn val="ctr"/>
        <c:lblOffset val="100"/>
        <c:noMultiLvlLbl val="0"/>
      </c:catAx>
      <c:valAx>
        <c:axId val="421364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1363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Arkusz1!$C$2:$C$26</c:f>
              <c:numCache>
                <c:formatCode>0%</c:formatCode>
                <c:ptCount val="25"/>
                <c:pt idx="0">
                  <c:v>0.36</c:v>
                </c:pt>
                <c:pt idx="1">
                  <c:v>0.35</c:v>
                </c:pt>
                <c:pt idx="2">
                  <c:v>0.34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0.23</c:v>
                </c:pt>
                <c:pt idx="6">
                  <c:v>0.11</c:v>
                </c:pt>
                <c:pt idx="7">
                  <c:v>0.06</c:v>
                </c:pt>
                <c:pt idx="8">
                  <c:v>0.08</c:v>
                </c:pt>
                <c:pt idx="9">
                  <c:v>0.03</c:v>
                </c:pt>
                <c:pt idx="10">
                  <c:v>7.0000000000000007E-2</c:v>
                </c:pt>
                <c:pt idx="11">
                  <c:v>0.08</c:v>
                </c:pt>
                <c:pt idx="12">
                  <c:v>7.0000000000000007E-2</c:v>
                </c:pt>
                <c:pt idx="13">
                  <c:v>0.03</c:v>
                </c:pt>
                <c:pt idx="14">
                  <c:v>0.05</c:v>
                </c:pt>
                <c:pt idx="15">
                  <c:v>0.03</c:v>
                </c:pt>
                <c:pt idx="16">
                  <c:v>0.02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  <c:pt idx="20">
                  <c:v>0.02</c:v>
                </c:pt>
                <c:pt idx="21">
                  <c:v>0.01</c:v>
                </c:pt>
                <c:pt idx="22">
                  <c:v>0.01</c:v>
                </c:pt>
                <c:pt idx="23">
                  <c:v>0.02</c:v>
                </c:pt>
                <c:pt idx="24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39288"/>
        <c:axId val="386243600"/>
      </c:barChart>
      <c:catAx>
        <c:axId val="386239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43600"/>
        <c:crosses val="autoZero"/>
        <c:auto val="1"/>
        <c:lblAlgn val="ctr"/>
        <c:lblOffset val="100"/>
        <c:noMultiLvlLbl val="0"/>
      </c:catAx>
      <c:valAx>
        <c:axId val="3862436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239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Arkusz1!$C$2:$C$23</c:f>
              <c:numCache>
                <c:formatCode>0%</c:formatCode>
                <c:ptCount val="22"/>
                <c:pt idx="0">
                  <c:v>0.42</c:v>
                </c:pt>
                <c:pt idx="1">
                  <c:v>0.26</c:v>
                </c:pt>
                <c:pt idx="2">
                  <c:v>0.26</c:v>
                </c:pt>
                <c:pt idx="3">
                  <c:v>0.15</c:v>
                </c:pt>
                <c:pt idx="4">
                  <c:v>0.18</c:v>
                </c:pt>
                <c:pt idx="5">
                  <c:v>0.16</c:v>
                </c:pt>
                <c:pt idx="6">
                  <c:v>0.08</c:v>
                </c:pt>
                <c:pt idx="7">
                  <c:v>0.05</c:v>
                </c:pt>
                <c:pt idx="8">
                  <c:v>0.02</c:v>
                </c:pt>
                <c:pt idx="9">
                  <c:v>0.03</c:v>
                </c:pt>
                <c:pt idx="10">
                  <c:v>0.08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0.01</c:v>
                </c:pt>
                <c:pt idx="15">
                  <c:v>0.03</c:v>
                </c:pt>
                <c:pt idx="16">
                  <c:v>0.01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1362320"/>
        <c:axId val="421361144"/>
      </c:barChart>
      <c:catAx>
        <c:axId val="421362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1361144"/>
        <c:crosses val="autoZero"/>
        <c:auto val="1"/>
        <c:lblAlgn val="ctr"/>
        <c:lblOffset val="100"/>
        <c:noMultiLvlLbl val="0"/>
      </c:catAx>
      <c:valAx>
        <c:axId val="4213611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1362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Arkusz1!$E$2:$E$23</c:f>
              <c:numCache>
                <c:formatCode>0%</c:formatCode>
                <c:ptCount val="22"/>
                <c:pt idx="0">
                  <c:v>0.22</c:v>
                </c:pt>
                <c:pt idx="1">
                  <c:v>0.08</c:v>
                </c:pt>
                <c:pt idx="2">
                  <c:v>0.09</c:v>
                </c:pt>
                <c:pt idx="3">
                  <c:v>0.04</c:v>
                </c:pt>
                <c:pt idx="4">
                  <c:v>0.08</c:v>
                </c:pt>
                <c:pt idx="5">
                  <c:v>0.08</c:v>
                </c:pt>
                <c:pt idx="6">
                  <c:v>0.02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0.04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 formatCode="General">
                  <c:v>0</c:v>
                </c:pt>
                <c:pt idx="2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301800"/>
        <c:axId val="427292784"/>
      </c:barChart>
      <c:catAx>
        <c:axId val="427301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92784"/>
        <c:crosses val="autoZero"/>
        <c:auto val="1"/>
        <c:lblAlgn val="ctr"/>
        <c:lblOffset val="100"/>
        <c:noMultiLvlLbl val="0"/>
      </c:catAx>
      <c:valAx>
        <c:axId val="4272927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3018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Arkusz1!$D$2:$D$23</c:f>
              <c:numCache>
                <c:formatCode>0%</c:formatCode>
                <c:ptCount val="22"/>
                <c:pt idx="0">
                  <c:v>0.28999999999999998</c:v>
                </c:pt>
                <c:pt idx="1">
                  <c:v>0.18</c:v>
                </c:pt>
                <c:pt idx="2">
                  <c:v>0.18</c:v>
                </c:pt>
                <c:pt idx="3">
                  <c:v>0.08</c:v>
                </c:pt>
                <c:pt idx="4">
                  <c:v>0.13</c:v>
                </c:pt>
                <c:pt idx="5">
                  <c:v>0.1</c:v>
                </c:pt>
                <c:pt idx="6">
                  <c:v>0.05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  <c:pt idx="10">
                  <c:v>0.05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 formatCode="General">
                  <c:v>0</c:v>
                </c:pt>
                <c:pt idx="2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91608"/>
        <c:axId val="427295528"/>
      </c:barChart>
      <c:catAx>
        <c:axId val="427291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95528"/>
        <c:crosses val="autoZero"/>
        <c:auto val="1"/>
        <c:lblAlgn val="ctr"/>
        <c:lblOffset val="100"/>
        <c:noMultiLvlLbl val="0"/>
      </c:catAx>
      <c:valAx>
        <c:axId val="4272955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91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58B-48E8-8C12-2B6BDF942027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58B-48E8-8C12-2B6BDF9420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0.65</c:v>
                </c:pt>
                <c:pt idx="1">
                  <c:v>0.55000000000000004</c:v>
                </c:pt>
                <c:pt idx="2">
                  <c:v>0.46</c:v>
                </c:pt>
                <c:pt idx="3">
                  <c:v>0.42</c:v>
                </c:pt>
                <c:pt idx="4">
                  <c:v>0.31</c:v>
                </c:pt>
                <c:pt idx="5">
                  <c:v>0.3</c:v>
                </c:pt>
                <c:pt idx="6">
                  <c:v>0.16</c:v>
                </c:pt>
                <c:pt idx="7">
                  <c:v>0.19</c:v>
                </c:pt>
                <c:pt idx="8">
                  <c:v>0.12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0.63</c:v>
                </c:pt>
                <c:pt idx="1">
                  <c:v>0.52</c:v>
                </c:pt>
                <c:pt idx="2">
                  <c:v>0.54</c:v>
                </c:pt>
                <c:pt idx="3">
                  <c:v>0.48</c:v>
                </c:pt>
                <c:pt idx="4">
                  <c:v>0.41</c:v>
                </c:pt>
                <c:pt idx="5">
                  <c:v>0.31</c:v>
                </c:pt>
                <c:pt idx="6">
                  <c:v>0.2</c:v>
                </c:pt>
                <c:pt idx="7">
                  <c:v>0.18</c:v>
                </c:pt>
                <c:pt idx="8">
                  <c:v>0.18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0.47</c:v>
                </c:pt>
                <c:pt idx="2">
                  <c:v>0.54</c:v>
                </c:pt>
                <c:pt idx="3">
                  <c:v>0.38</c:v>
                </c:pt>
                <c:pt idx="4">
                  <c:v>0.35</c:v>
                </c:pt>
                <c:pt idx="5">
                  <c:v>0.26</c:v>
                </c:pt>
                <c:pt idx="6">
                  <c:v>0.21</c:v>
                </c:pt>
                <c:pt idx="7">
                  <c:v>0.17</c:v>
                </c:pt>
                <c:pt idx="8">
                  <c:v>0.18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0.67</c:v>
                </c:pt>
                <c:pt idx="1">
                  <c:v>0.57999999999999996</c:v>
                </c:pt>
                <c:pt idx="2">
                  <c:v>0.55000000000000004</c:v>
                </c:pt>
                <c:pt idx="3">
                  <c:v>0.44</c:v>
                </c:pt>
                <c:pt idx="4">
                  <c:v>0.32</c:v>
                </c:pt>
                <c:pt idx="5">
                  <c:v>0.28999999999999998</c:v>
                </c:pt>
                <c:pt idx="6">
                  <c:v>0.22</c:v>
                </c:pt>
                <c:pt idx="7">
                  <c:v>0.2</c:v>
                </c:pt>
                <c:pt idx="8">
                  <c:v>0.2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42360"/>
        <c:axId val="450542752"/>
      </c:barChart>
      <c:catAx>
        <c:axId val="450542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42752"/>
        <c:crosses val="autoZero"/>
        <c:auto val="1"/>
        <c:lblAlgn val="ctr"/>
        <c:lblOffset val="100"/>
        <c:noMultiLvlLbl val="0"/>
      </c:catAx>
      <c:valAx>
        <c:axId val="4505427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42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0.42</c:v>
                </c:pt>
                <c:pt idx="1">
                  <c:v>0.26</c:v>
                </c:pt>
                <c:pt idx="2">
                  <c:v>0.26</c:v>
                </c:pt>
                <c:pt idx="3">
                  <c:v>0.15</c:v>
                </c:pt>
                <c:pt idx="4">
                  <c:v>0.18</c:v>
                </c:pt>
                <c:pt idx="5">
                  <c:v>0.16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0.41</c:v>
                </c:pt>
                <c:pt idx="1">
                  <c:v>0.26</c:v>
                </c:pt>
                <c:pt idx="2">
                  <c:v>0.31</c:v>
                </c:pt>
                <c:pt idx="3">
                  <c:v>0.27</c:v>
                </c:pt>
                <c:pt idx="4">
                  <c:v>0.23</c:v>
                </c:pt>
                <c:pt idx="5">
                  <c:v>0.15</c:v>
                </c:pt>
                <c:pt idx="6">
                  <c:v>0.04</c:v>
                </c:pt>
                <c:pt idx="7">
                  <c:v>0.05</c:v>
                </c:pt>
                <c:pt idx="8">
                  <c:v>0.09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0.23</c:v>
                </c:pt>
                <c:pt idx="2">
                  <c:v>0.28000000000000003</c:v>
                </c:pt>
                <c:pt idx="3">
                  <c:v>0.19</c:v>
                </c:pt>
                <c:pt idx="4">
                  <c:v>0.22</c:v>
                </c:pt>
                <c:pt idx="5">
                  <c:v>0.12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0.45</c:v>
                </c:pt>
                <c:pt idx="1">
                  <c:v>0.3</c:v>
                </c:pt>
                <c:pt idx="2">
                  <c:v>0.31</c:v>
                </c:pt>
                <c:pt idx="3">
                  <c:v>0.22</c:v>
                </c:pt>
                <c:pt idx="4">
                  <c:v>0.18</c:v>
                </c:pt>
                <c:pt idx="5">
                  <c:v>0.15</c:v>
                </c:pt>
                <c:pt idx="6">
                  <c:v>0.05</c:v>
                </c:pt>
                <c:pt idx="7">
                  <c:v>0.05</c:v>
                </c:pt>
                <c:pt idx="8">
                  <c:v>0.06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39616"/>
        <c:axId val="450540008"/>
      </c:barChart>
      <c:catAx>
        <c:axId val="450539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40008"/>
        <c:crosses val="autoZero"/>
        <c:auto val="1"/>
        <c:lblAlgn val="ctr"/>
        <c:lblOffset val="100"/>
        <c:noMultiLvlLbl val="0"/>
      </c:catAx>
      <c:valAx>
        <c:axId val="45054000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39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0.18</c:v>
                </c:pt>
                <c:pt idx="2">
                  <c:v>0.18</c:v>
                </c:pt>
                <c:pt idx="3">
                  <c:v>0.08</c:v>
                </c:pt>
                <c:pt idx="4">
                  <c:v>0.13</c:v>
                </c:pt>
                <c:pt idx="5">
                  <c:v>0.1</c:v>
                </c:pt>
                <c:pt idx="6">
                  <c:v>0.01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0.31</c:v>
                </c:pt>
                <c:pt idx="1">
                  <c:v>0.14000000000000001</c:v>
                </c:pt>
                <c:pt idx="2">
                  <c:v>0.21</c:v>
                </c:pt>
                <c:pt idx="3">
                  <c:v>0.18</c:v>
                </c:pt>
                <c:pt idx="4">
                  <c:v>0.18</c:v>
                </c:pt>
                <c:pt idx="5">
                  <c:v>0.08</c:v>
                </c:pt>
                <c:pt idx="6">
                  <c:v>0.02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0.15</c:v>
                </c:pt>
                <c:pt idx="2">
                  <c:v>0.22</c:v>
                </c:pt>
                <c:pt idx="3">
                  <c:v>0.12</c:v>
                </c:pt>
                <c:pt idx="4">
                  <c:v>0.17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0.22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0.11</c:v>
                </c:pt>
                <c:pt idx="6">
                  <c:v>0.02</c:v>
                </c:pt>
                <c:pt idx="7">
                  <c:v>0.03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4200"/>
        <c:axId val="450562048"/>
      </c:barChart>
      <c:catAx>
        <c:axId val="450574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2048"/>
        <c:crosses val="autoZero"/>
        <c:auto val="1"/>
        <c:lblAlgn val="ctr"/>
        <c:lblOffset val="100"/>
        <c:noMultiLvlLbl val="0"/>
      </c:catAx>
      <c:valAx>
        <c:axId val="4505620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4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0.22</c:v>
                </c:pt>
                <c:pt idx="1">
                  <c:v>0.08</c:v>
                </c:pt>
                <c:pt idx="2">
                  <c:v>0.09</c:v>
                </c:pt>
                <c:pt idx="3">
                  <c:v>0.04</c:v>
                </c:pt>
                <c:pt idx="4">
                  <c:v>0.08</c:v>
                </c:pt>
                <c:pt idx="5">
                  <c:v>0.08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0.21</c:v>
                </c:pt>
                <c:pt idx="1">
                  <c:v>0.08</c:v>
                </c:pt>
                <c:pt idx="2">
                  <c:v>0.13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0.03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0.17</c:v>
                </c:pt>
                <c:pt idx="1">
                  <c:v>0.09</c:v>
                </c:pt>
                <c:pt idx="2">
                  <c:v>0.12</c:v>
                </c:pt>
                <c:pt idx="3">
                  <c:v>0.05</c:v>
                </c:pt>
                <c:pt idx="4">
                  <c:v>0.14000000000000001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0.12</c:v>
                </c:pt>
                <c:pt idx="2">
                  <c:v>0.1</c:v>
                </c:pt>
                <c:pt idx="3">
                  <c:v>0.05</c:v>
                </c:pt>
                <c:pt idx="4">
                  <c:v>0.08</c:v>
                </c:pt>
                <c:pt idx="5">
                  <c:v>0.06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67536"/>
        <c:axId val="450564792"/>
      </c:barChart>
      <c:catAx>
        <c:axId val="4505675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4792"/>
        <c:crosses val="autoZero"/>
        <c:auto val="1"/>
        <c:lblAlgn val="ctr"/>
        <c:lblOffset val="100"/>
        <c:noMultiLvlLbl val="0"/>
      </c:catAx>
      <c:valAx>
        <c:axId val="45056479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675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67928"/>
        <c:axId val="450572240"/>
      </c:barChart>
      <c:catAx>
        <c:axId val="450567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572240"/>
        <c:crosses val="autoZero"/>
        <c:auto val="1"/>
        <c:lblAlgn val="ctr"/>
        <c:lblOffset val="100"/>
        <c:noMultiLvlLbl val="0"/>
      </c:catAx>
      <c:valAx>
        <c:axId val="4505722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0567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Dolina Dobra</c:v>
                </c:pt>
                <c:pt idx="12">
                  <c:v>Duda</c:v>
                </c:pt>
                <c:pt idx="13">
                  <c:v>Indykpol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0.15</c:v>
                </c:pt>
                <c:pt idx="1">
                  <c:v>0.11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26080"/>
        <c:axId val="454916280"/>
      </c:barChart>
      <c:catAx>
        <c:axId val="454926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16280"/>
        <c:crosses val="autoZero"/>
        <c:auto val="1"/>
        <c:lblAlgn val="ctr"/>
        <c:lblOffset val="100"/>
        <c:noMultiLvlLbl val="0"/>
      </c:catAx>
      <c:valAx>
        <c:axId val="454916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26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Dolina Dobra</c:v>
                </c:pt>
                <c:pt idx="12">
                  <c:v>Duda</c:v>
                </c:pt>
                <c:pt idx="13">
                  <c:v>Indykpol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Arkusz1!$C$2:$C$23</c:f>
              <c:numCache>
                <c:formatCode>0%</c:formatCode>
                <c:ptCount val="22"/>
                <c:pt idx="0">
                  <c:v>0.28000000000000003</c:v>
                </c:pt>
                <c:pt idx="1">
                  <c:v>0.15</c:v>
                </c:pt>
                <c:pt idx="2">
                  <c:v>0.16</c:v>
                </c:pt>
                <c:pt idx="3">
                  <c:v>0.06</c:v>
                </c:pt>
                <c:pt idx="4">
                  <c:v>0.08</c:v>
                </c:pt>
                <c:pt idx="5">
                  <c:v>0.09</c:v>
                </c:pt>
                <c:pt idx="6">
                  <c:v>0.06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  <c:pt idx="10">
                  <c:v>0.04</c:v>
                </c:pt>
                <c:pt idx="11">
                  <c:v>0.01</c:v>
                </c:pt>
                <c:pt idx="12">
                  <c:v>0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22552"/>
        <c:axId val="454924904"/>
      </c:barChart>
      <c:catAx>
        <c:axId val="454922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24904"/>
        <c:crosses val="autoZero"/>
        <c:auto val="1"/>
        <c:lblAlgn val="ctr"/>
        <c:lblOffset val="100"/>
        <c:noMultiLvlLbl val="0"/>
      </c:catAx>
      <c:valAx>
        <c:axId val="454924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22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Arkusz1!$E$2:$E$26</c:f>
              <c:numCache>
                <c:formatCode>0%</c:formatCode>
                <c:ptCount val="25"/>
                <c:pt idx="0">
                  <c:v>0.09</c:v>
                </c:pt>
                <c:pt idx="1">
                  <c:v>0.13</c:v>
                </c:pt>
                <c:pt idx="2">
                  <c:v>0.08</c:v>
                </c:pt>
                <c:pt idx="3">
                  <c:v>0.1</c:v>
                </c:pt>
                <c:pt idx="4">
                  <c:v>0.16</c:v>
                </c:pt>
                <c:pt idx="5">
                  <c:v>0.08</c:v>
                </c:pt>
                <c:pt idx="6">
                  <c:v>0.01</c:v>
                </c:pt>
                <c:pt idx="7">
                  <c:v>0</c:v>
                </c:pt>
                <c:pt idx="8">
                  <c:v>0.02</c:v>
                </c:pt>
                <c:pt idx="9">
                  <c:v>0</c:v>
                </c:pt>
                <c:pt idx="10">
                  <c:v>0</c:v>
                </c:pt>
                <c:pt idx="11">
                  <c:v>0.03</c:v>
                </c:pt>
                <c:pt idx="12">
                  <c:v>0.01</c:v>
                </c:pt>
                <c:pt idx="13">
                  <c:v>0</c:v>
                </c:pt>
                <c:pt idx="14">
                  <c:v>0.03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>
                  <c:v>0.04</c:v>
                </c:pt>
                <c:pt idx="2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40856"/>
        <c:axId val="386242816"/>
      </c:barChart>
      <c:catAx>
        <c:axId val="386240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42816"/>
        <c:crosses val="autoZero"/>
        <c:auto val="1"/>
        <c:lblAlgn val="ctr"/>
        <c:lblOffset val="100"/>
        <c:noMultiLvlLbl val="0"/>
      </c:catAx>
      <c:valAx>
        <c:axId val="386242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240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Dolina Dobra</c:v>
                </c:pt>
                <c:pt idx="12">
                  <c:v>Duda</c:v>
                </c:pt>
                <c:pt idx="13">
                  <c:v>Indykpol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Arkusz1!$E$2:$E$23</c:f>
              <c:numCache>
                <c:formatCode>0%</c:formatCode>
                <c:ptCount val="22"/>
                <c:pt idx="0">
                  <c:v>0.03</c:v>
                </c:pt>
                <c:pt idx="1">
                  <c:v>0.05</c:v>
                </c:pt>
                <c:pt idx="2">
                  <c:v>0.01</c:v>
                </c:pt>
                <c:pt idx="3">
                  <c:v>0.05</c:v>
                </c:pt>
                <c:pt idx="4">
                  <c:v>0.02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  <c:pt idx="10">
                  <c:v>0.04</c:v>
                </c:pt>
                <c:pt idx="11">
                  <c:v>0.01</c:v>
                </c:pt>
                <c:pt idx="12">
                  <c:v>0.02</c:v>
                </c:pt>
                <c:pt idx="13">
                  <c:v>0.03</c:v>
                </c:pt>
                <c:pt idx="14">
                  <c:v>0.02</c:v>
                </c:pt>
                <c:pt idx="15">
                  <c:v>0</c:v>
                </c:pt>
                <c:pt idx="16">
                  <c:v>0.01</c:v>
                </c:pt>
                <c:pt idx="17">
                  <c:v>0.01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7456"/>
        <c:axId val="454924512"/>
      </c:barChart>
      <c:catAx>
        <c:axId val="454917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24512"/>
        <c:crosses val="autoZero"/>
        <c:auto val="1"/>
        <c:lblAlgn val="ctr"/>
        <c:lblOffset val="100"/>
        <c:noMultiLvlLbl val="0"/>
      </c:catAx>
      <c:valAx>
        <c:axId val="4549245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7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Dolina Dobra</c:v>
                </c:pt>
                <c:pt idx="12">
                  <c:v>Duda</c:v>
                </c:pt>
                <c:pt idx="13">
                  <c:v>Indykpol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Arkusz1!$D$2:$D$23</c:f>
              <c:numCache>
                <c:formatCode>0%</c:formatCode>
                <c:ptCount val="22"/>
                <c:pt idx="0">
                  <c:v>0.39</c:v>
                </c:pt>
                <c:pt idx="1">
                  <c:v>0.36</c:v>
                </c:pt>
                <c:pt idx="2">
                  <c:v>0.37</c:v>
                </c:pt>
                <c:pt idx="3">
                  <c:v>0.28999999999999998</c:v>
                </c:pt>
                <c:pt idx="4">
                  <c:v>0.19</c:v>
                </c:pt>
                <c:pt idx="5">
                  <c:v>0.19</c:v>
                </c:pt>
                <c:pt idx="6">
                  <c:v>0.04</c:v>
                </c:pt>
                <c:pt idx="7">
                  <c:v>0.13</c:v>
                </c:pt>
                <c:pt idx="8">
                  <c:v>0.15</c:v>
                </c:pt>
                <c:pt idx="9">
                  <c:v>0.1</c:v>
                </c:pt>
                <c:pt idx="10">
                  <c:v>0.1</c:v>
                </c:pt>
                <c:pt idx="11">
                  <c:v>0.01</c:v>
                </c:pt>
                <c:pt idx="12">
                  <c:v>0.1</c:v>
                </c:pt>
                <c:pt idx="13">
                  <c:v>0.08</c:v>
                </c:pt>
                <c:pt idx="14">
                  <c:v>0.08</c:v>
                </c:pt>
                <c:pt idx="15">
                  <c:v>0.02</c:v>
                </c:pt>
                <c:pt idx="16">
                  <c:v>0.06</c:v>
                </c:pt>
                <c:pt idx="17">
                  <c:v>0.02</c:v>
                </c:pt>
                <c:pt idx="18">
                  <c:v>0.03</c:v>
                </c:pt>
                <c:pt idx="19">
                  <c:v>0.03</c:v>
                </c:pt>
                <c:pt idx="20">
                  <c:v>0.03</c:v>
                </c:pt>
                <c:pt idx="2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7848"/>
        <c:axId val="454918240"/>
      </c:barChart>
      <c:catAx>
        <c:axId val="454917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18240"/>
        <c:crosses val="autoZero"/>
        <c:auto val="1"/>
        <c:lblAlgn val="ctr"/>
        <c:lblOffset val="100"/>
        <c:noMultiLvlLbl val="0"/>
      </c:catAx>
      <c:valAx>
        <c:axId val="454918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7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07376"/>
        <c:axId val="549109728"/>
      </c:barChart>
      <c:catAx>
        <c:axId val="5491073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9109728"/>
        <c:crosses val="autoZero"/>
        <c:auto val="1"/>
        <c:lblAlgn val="ctr"/>
        <c:lblOffset val="100"/>
        <c:noMultiLvlLbl val="0"/>
      </c:catAx>
      <c:valAx>
        <c:axId val="5491097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9107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0.15</c:v>
                </c:pt>
                <c:pt idx="1">
                  <c:v>0.11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0.1</c:v>
                </c:pt>
                <c:pt idx="3">
                  <c:v>0.13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0.06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0.11</c:v>
                </c:pt>
                <c:pt idx="2">
                  <c:v>0.11</c:v>
                </c:pt>
                <c:pt idx="3">
                  <c:v>0.11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0120"/>
        <c:axId val="549112472"/>
      </c:barChart>
      <c:catAx>
        <c:axId val="549110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2472"/>
        <c:crosses val="autoZero"/>
        <c:auto val="1"/>
        <c:lblAlgn val="ctr"/>
        <c:lblOffset val="100"/>
        <c:noMultiLvlLbl val="0"/>
      </c:catAx>
      <c:valAx>
        <c:axId val="5491124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0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7C-48F2-8661-8AD55B26C38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0.16</c:v>
                </c:pt>
                <c:pt idx="2">
                  <c:v>0.15</c:v>
                </c:pt>
                <c:pt idx="3">
                  <c:v>0.06</c:v>
                </c:pt>
                <c:pt idx="4">
                  <c:v>0.08</c:v>
                </c:pt>
                <c:pt idx="5">
                  <c:v>0.09</c:v>
                </c:pt>
                <c:pt idx="6">
                  <c:v>0.06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0.19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0.13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0.18</c:v>
                </c:pt>
                <c:pt idx="2">
                  <c:v>0.11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0.05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0.18</c:v>
                </c:pt>
                <c:pt idx="2">
                  <c:v>0.2</c:v>
                </c:pt>
                <c:pt idx="3">
                  <c:v>0.11</c:v>
                </c:pt>
                <c:pt idx="4">
                  <c:v>0.1</c:v>
                </c:pt>
                <c:pt idx="5">
                  <c:v>0.09</c:v>
                </c:pt>
                <c:pt idx="6">
                  <c:v>0.05</c:v>
                </c:pt>
                <c:pt idx="7">
                  <c:v>0.05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0904"/>
        <c:axId val="549104632"/>
      </c:barChart>
      <c:catAx>
        <c:axId val="549110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04632"/>
        <c:crosses val="autoZero"/>
        <c:auto val="1"/>
        <c:lblAlgn val="ctr"/>
        <c:lblOffset val="100"/>
        <c:noMultiLvlLbl val="0"/>
      </c:catAx>
      <c:valAx>
        <c:axId val="5491046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0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1C8-4227-8D7E-B0B80EB4D93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0.39</c:v>
                </c:pt>
                <c:pt idx="1">
                  <c:v>0.37</c:v>
                </c:pt>
                <c:pt idx="2">
                  <c:v>0.36</c:v>
                </c:pt>
                <c:pt idx="3">
                  <c:v>0.28999999999999998</c:v>
                </c:pt>
                <c:pt idx="4">
                  <c:v>0.19</c:v>
                </c:pt>
                <c:pt idx="5">
                  <c:v>0.19</c:v>
                </c:pt>
                <c:pt idx="6">
                  <c:v>0.04</c:v>
                </c:pt>
                <c:pt idx="7">
                  <c:v>0.15</c:v>
                </c:pt>
                <c:pt idx="8">
                  <c:v>0.1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0.41</c:v>
                </c:pt>
                <c:pt idx="1">
                  <c:v>0.41</c:v>
                </c:pt>
                <c:pt idx="2">
                  <c:v>0.39</c:v>
                </c:pt>
                <c:pt idx="3">
                  <c:v>0.38</c:v>
                </c:pt>
                <c:pt idx="4">
                  <c:v>0.28000000000000003</c:v>
                </c:pt>
                <c:pt idx="5">
                  <c:v>0.18</c:v>
                </c:pt>
                <c:pt idx="6">
                  <c:v>0.03</c:v>
                </c:pt>
                <c:pt idx="7">
                  <c:v>0.13</c:v>
                </c:pt>
                <c:pt idx="8">
                  <c:v>0.19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0.35</c:v>
                </c:pt>
                <c:pt idx="1">
                  <c:v>0.35</c:v>
                </c:pt>
                <c:pt idx="2">
                  <c:v>0.39</c:v>
                </c:pt>
                <c:pt idx="3">
                  <c:v>0.28999999999999998</c:v>
                </c:pt>
                <c:pt idx="4">
                  <c:v>0.15</c:v>
                </c:pt>
                <c:pt idx="5">
                  <c:v>0.17</c:v>
                </c:pt>
                <c:pt idx="6">
                  <c:v>0.04</c:v>
                </c:pt>
                <c:pt idx="7">
                  <c:v>0.11</c:v>
                </c:pt>
                <c:pt idx="8">
                  <c:v>0.17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Nasze Smaki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0.4</c:v>
                </c:pt>
                <c:pt idx="2">
                  <c:v>0.43</c:v>
                </c:pt>
                <c:pt idx="3">
                  <c:v>0.34</c:v>
                </c:pt>
                <c:pt idx="4">
                  <c:v>0.19</c:v>
                </c:pt>
                <c:pt idx="5">
                  <c:v>0.18</c:v>
                </c:pt>
                <c:pt idx="6">
                  <c:v>7.0000000000000007E-2</c:v>
                </c:pt>
                <c:pt idx="7">
                  <c:v>0.11</c:v>
                </c:pt>
                <c:pt idx="8">
                  <c:v>0.17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2080"/>
        <c:axId val="549112864"/>
      </c:barChart>
      <c:catAx>
        <c:axId val="549112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2864"/>
        <c:crosses val="autoZero"/>
        <c:auto val="1"/>
        <c:lblAlgn val="ctr"/>
        <c:lblOffset val="100"/>
        <c:noMultiLvlLbl val="0"/>
      </c:catAx>
      <c:valAx>
        <c:axId val="5491128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2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08944"/>
        <c:axId val="549113256"/>
      </c:barChart>
      <c:catAx>
        <c:axId val="5491089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9113256"/>
        <c:crosses val="autoZero"/>
        <c:auto val="1"/>
        <c:lblAlgn val="ctr"/>
        <c:lblOffset val="100"/>
        <c:noMultiLvlLbl val="0"/>
      </c:catAx>
      <c:valAx>
        <c:axId val="549113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JBB</c:v>
                </c:pt>
                <c:pt idx="4">
                  <c:v>Duda</c:v>
                </c:pt>
                <c:pt idx="5">
                  <c:v>Sokołów</c:v>
                </c:pt>
                <c:pt idx="6">
                  <c:v>Henryk Kania</c:v>
                </c:pt>
                <c:pt idx="7">
                  <c:v>Tarczyński</c:v>
                </c:pt>
                <c:pt idx="8">
                  <c:v>Krakus</c:v>
                </c:pt>
                <c:pt idx="9">
                  <c:v>Konspol</c:v>
                </c:pt>
                <c:pt idx="10">
                  <c:v>Kraina Wedlin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3520"/>
        <c:axId val="454960184"/>
      </c:barChart>
      <c:catAx>
        <c:axId val="454953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60184"/>
        <c:crosses val="autoZero"/>
        <c:auto val="1"/>
        <c:lblAlgn val="ctr"/>
        <c:lblOffset val="100"/>
        <c:noMultiLvlLbl val="0"/>
      </c:catAx>
      <c:valAx>
        <c:axId val="4549601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53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JBB</c:v>
                </c:pt>
                <c:pt idx="4">
                  <c:v>Duda</c:v>
                </c:pt>
                <c:pt idx="5">
                  <c:v>Sokołów</c:v>
                </c:pt>
                <c:pt idx="6">
                  <c:v>Henryk Kania</c:v>
                </c:pt>
                <c:pt idx="7">
                  <c:v>Tarczyński</c:v>
                </c:pt>
                <c:pt idx="8">
                  <c:v>Krakus</c:v>
                </c:pt>
                <c:pt idx="9">
                  <c:v>Konspol</c:v>
                </c:pt>
                <c:pt idx="10">
                  <c:v>Kraina Wedlin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0.02</c:v>
                </c:pt>
                <c:pt idx="5">
                  <c:v>0.05</c:v>
                </c:pt>
                <c:pt idx="6">
                  <c:v>0.02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JBB</c:v>
                </c:pt>
                <c:pt idx="4">
                  <c:v>Duda</c:v>
                </c:pt>
                <c:pt idx="5">
                  <c:v>Sokołów</c:v>
                </c:pt>
                <c:pt idx="6">
                  <c:v>Henryk Kania</c:v>
                </c:pt>
                <c:pt idx="7">
                  <c:v>Tarczyński</c:v>
                </c:pt>
                <c:pt idx="8">
                  <c:v>Krakus</c:v>
                </c:pt>
                <c:pt idx="9">
                  <c:v>Konspol</c:v>
                </c:pt>
                <c:pt idx="10">
                  <c:v>Kraina Wedlin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0.01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0.03</c:v>
                </c:pt>
                <c:pt idx="8">
                  <c:v>0.04</c:v>
                </c:pt>
                <c:pt idx="9">
                  <c:v>0.04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JBB</c:v>
                </c:pt>
                <c:pt idx="4">
                  <c:v>Duda</c:v>
                </c:pt>
                <c:pt idx="5">
                  <c:v>Sokołów</c:v>
                </c:pt>
                <c:pt idx="6">
                  <c:v>Henryk Kania</c:v>
                </c:pt>
                <c:pt idx="7">
                  <c:v>Tarczyński</c:v>
                </c:pt>
                <c:pt idx="8">
                  <c:v>Krakus</c:v>
                </c:pt>
                <c:pt idx="9">
                  <c:v>Konspol</c:v>
                </c:pt>
                <c:pt idx="10">
                  <c:v>Kraina Wedlin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0.06</c:v>
                </c:pt>
                <c:pt idx="2">
                  <c:v>0.05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JBB</c:v>
                </c:pt>
                <c:pt idx="4">
                  <c:v>Duda</c:v>
                </c:pt>
                <c:pt idx="5">
                  <c:v>Sokołów</c:v>
                </c:pt>
                <c:pt idx="6">
                  <c:v>Henryk Kania</c:v>
                </c:pt>
                <c:pt idx="7">
                  <c:v>Tarczyński</c:v>
                </c:pt>
                <c:pt idx="8">
                  <c:v>Krakus</c:v>
                </c:pt>
                <c:pt idx="9">
                  <c:v>Konspol</c:v>
                </c:pt>
                <c:pt idx="10">
                  <c:v>Kraina Wedlin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0.05</c:v>
                </c:pt>
                <c:pt idx="2">
                  <c:v>0.03</c:v>
                </c:pt>
                <c:pt idx="3">
                  <c:v>0.03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9008"/>
        <c:axId val="454961360"/>
      </c:barChart>
      <c:catAx>
        <c:axId val="454959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61360"/>
        <c:crosses val="autoZero"/>
        <c:auto val="1"/>
        <c:lblAlgn val="ctr"/>
        <c:lblOffset val="100"/>
        <c:noMultiLvlLbl val="0"/>
      </c:catAx>
      <c:valAx>
        <c:axId val="45496136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4959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1952"/>
        <c:axId val="454955480"/>
      </c:barChart>
      <c:catAx>
        <c:axId val="454951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55480"/>
        <c:crosses val="autoZero"/>
        <c:auto val="1"/>
        <c:lblAlgn val="ctr"/>
        <c:lblOffset val="100"/>
        <c:noMultiLvlLbl val="0"/>
      </c:catAx>
      <c:valAx>
        <c:axId val="4549554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51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JBB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Mazury Ełk</c:v>
                </c:pt>
                <c:pt idx="18">
                  <c:v>Dolina Dobra</c:v>
                </c:pt>
                <c:pt idx="19">
                  <c:v>Baroni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Arkusz1!$D$2:$D$26</c:f>
              <c:numCache>
                <c:formatCode>0%</c:formatCode>
                <c:ptCount val="25"/>
                <c:pt idx="0">
                  <c:v>0.23</c:v>
                </c:pt>
                <c:pt idx="1">
                  <c:v>0.26</c:v>
                </c:pt>
                <c:pt idx="2">
                  <c:v>0.22</c:v>
                </c:pt>
                <c:pt idx="3">
                  <c:v>0.19</c:v>
                </c:pt>
                <c:pt idx="4">
                  <c:v>0.23</c:v>
                </c:pt>
                <c:pt idx="5">
                  <c:v>0.18</c:v>
                </c:pt>
                <c:pt idx="6">
                  <c:v>0.08</c:v>
                </c:pt>
                <c:pt idx="7">
                  <c:v>0.03</c:v>
                </c:pt>
                <c:pt idx="8">
                  <c:v>0.04</c:v>
                </c:pt>
                <c:pt idx="9">
                  <c:v>0.02</c:v>
                </c:pt>
                <c:pt idx="10">
                  <c:v>0.03</c:v>
                </c:pt>
                <c:pt idx="11">
                  <c:v>7.0000000000000007E-2</c:v>
                </c:pt>
                <c:pt idx="12">
                  <c:v>0.02</c:v>
                </c:pt>
                <c:pt idx="13">
                  <c:v>0.02</c:v>
                </c:pt>
                <c:pt idx="14">
                  <c:v>0.05</c:v>
                </c:pt>
                <c:pt idx="15">
                  <c:v>0.02</c:v>
                </c:pt>
                <c:pt idx="16">
                  <c:v>0.01</c:v>
                </c:pt>
                <c:pt idx="17">
                  <c:v>0.01</c:v>
                </c:pt>
                <c:pt idx="18">
                  <c:v>0.03</c:v>
                </c:pt>
                <c:pt idx="19">
                  <c:v>0.01</c:v>
                </c:pt>
                <c:pt idx="20">
                  <c:v>0.02</c:v>
                </c:pt>
                <c:pt idx="21">
                  <c:v>0.01</c:v>
                </c:pt>
                <c:pt idx="22">
                  <c:v>0</c:v>
                </c:pt>
                <c:pt idx="23">
                  <c:v>0.03</c:v>
                </c:pt>
                <c:pt idx="24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41248"/>
        <c:axId val="386241640"/>
      </c:barChart>
      <c:catAx>
        <c:axId val="386241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41640"/>
        <c:crosses val="autoZero"/>
        <c:auto val="1"/>
        <c:lblAlgn val="ctr"/>
        <c:lblOffset val="100"/>
        <c:noMultiLvlLbl val="0"/>
      </c:catAx>
      <c:valAx>
        <c:axId val="386241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6241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Drosed</c:v>
                </c:pt>
                <c:pt idx="4">
                  <c:v>Balcerzak</c:v>
                </c:pt>
                <c:pt idx="5">
                  <c:v>Nasze Smaki</c:v>
                </c:pt>
                <c:pt idx="6">
                  <c:v>Mazury Ełk</c:v>
                </c:pt>
                <c:pt idx="7">
                  <c:v>Baroni</c:v>
                </c:pt>
                <c:pt idx="8">
                  <c:v>Dulano</c:v>
                </c:pt>
                <c:pt idx="9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5872"/>
        <c:axId val="454962144"/>
      </c:barChart>
      <c:catAx>
        <c:axId val="4549558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62144"/>
        <c:crosses val="autoZero"/>
        <c:auto val="1"/>
        <c:lblAlgn val="ctr"/>
        <c:lblOffset val="100"/>
        <c:noMultiLvlLbl val="0"/>
      </c:catAx>
      <c:valAx>
        <c:axId val="4549621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55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Drosed</c:v>
                </c:pt>
                <c:pt idx="4">
                  <c:v>Balcerzak</c:v>
                </c:pt>
                <c:pt idx="5">
                  <c:v>Nasze Smaki</c:v>
                </c:pt>
                <c:pt idx="6">
                  <c:v>Mazury Ełk</c:v>
                </c:pt>
                <c:pt idx="7">
                  <c:v>Baroni</c:v>
                </c:pt>
                <c:pt idx="8">
                  <c:v>Dulano</c:v>
                </c:pt>
                <c:pt idx="9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Drosed</c:v>
                </c:pt>
                <c:pt idx="4">
                  <c:v>Balcerzak</c:v>
                </c:pt>
                <c:pt idx="5">
                  <c:v>Nasze Smaki</c:v>
                </c:pt>
                <c:pt idx="6">
                  <c:v>Mazury Ełk</c:v>
                </c:pt>
                <c:pt idx="7">
                  <c:v>Baroni</c:v>
                </c:pt>
                <c:pt idx="8">
                  <c:v>Dulano</c:v>
                </c:pt>
                <c:pt idx="9">
                  <c:v>Dolina Dobra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Drosed</c:v>
                </c:pt>
                <c:pt idx="4">
                  <c:v>Balcerzak</c:v>
                </c:pt>
                <c:pt idx="5">
                  <c:v>Nasze Smaki</c:v>
                </c:pt>
                <c:pt idx="6">
                  <c:v>Mazury Ełk</c:v>
                </c:pt>
                <c:pt idx="7">
                  <c:v>Baroni</c:v>
                </c:pt>
                <c:pt idx="8">
                  <c:v>Dulano</c:v>
                </c:pt>
                <c:pt idx="9">
                  <c:v>Dolina Dobra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0.01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Drosed</c:v>
                </c:pt>
                <c:pt idx="4">
                  <c:v>Balcerzak</c:v>
                </c:pt>
                <c:pt idx="5">
                  <c:v>Nasze Smaki</c:v>
                </c:pt>
                <c:pt idx="6">
                  <c:v>Mazury Ełk</c:v>
                </c:pt>
                <c:pt idx="7">
                  <c:v>Baroni</c:v>
                </c:pt>
                <c:pt idx="8">
                  <c:v>Dulano</c:v>
                </c:pt>
                <c:pt idx="9">
                  <c:v>Dolina Dobra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54955088"/>
        <c:axId val="454956656"/>
      </c:barChart>
      <c:catAx>
        <c:axId val="454955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56656"/>
        <c:crosses val="autoZero"/>
        <c:auto val="1"/>
        <c:lblAlgn val="ctr"/>
        <c:lblOffset val="100"/>
        <c:noMultiLvlLbl val="0"/>
      </c:catAx>
      <c:valAx>
        <c:axId val="45495665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4955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</c:v>
                </c:pt>
                <c:pt idx="1">
                  <c:v>0.1925</c:v>
                </c:pt>
                <c:pt idx="2">
                  <c:v>6.5000000000000002E-2</c:v>
                </c:pt>
                <c:pt idx="3">
                  <c:v>8.7499999999999994E-2</c:v>
                </c:pt>
                <c:pt idx="4">
                  <c:v>0.14500000000000002</c:v>
                </c:pt>
                <c:pt idx="5">
                  <c:v>0.17749999999999999</c:v>
                </c:pt>
                <c:pt idx="6">
                  <c:v>0.19500000000000001</c:v>
                </c:pt>
                <c:pt idx="7">
                  <c:v>0.21249999999999999</c:v>
                </c:pt>
                <c:pt idx="8">
                  <c:v>0.18</c:v>
                </c:pt>
                <c:pt idx="9">
                  <c:v>0.1525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0.16</c:v>
                </c:pt>
                <c:pt idx="1">
                  <c:v>0.23</c:v>
                </c:pt>
                <c:pt idx="2">
                  <c:v>0.74</c:v>
                </c:pt>
                <c:pt idx="3">
                  <c:v>0.65</c:v>
                </c:pt>
                <c:pt idx="4">
                  <c:v>0.42</c:v>
                </c:pt>
                <c:pt idx="5">
                  <c:v>0.28999999999999998</c:v>
                </c:pt>
                <c:pt idx="6">
                  <c:v>0.22</c:v>
                </c:pt>
                <c:pt idx="7">
                  <c:v>0.15</c:v>
                </c:pt>
                <c:pt idx="8">
                  <c:v>0.28000000000000003</c:v>
                </c:pt>
                <c:pt idx="9">
                  <c:v>0.39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</c:v>
                </c:pt>
                <c:pt idx="1">
                  <c:v>0.1925</c:v>
                </c:pt>
                <c:pt idx="2">
                  <c:v>6.5000000000000002E-2</c:v>
                </c:pt>
                <c:pt idx="3">
                  <c:v>8.7499999999999994E-2</c:v>
                </c:pt>
                <c:pt idx="4">
                  <c:v>0.14500000000000002</c:v>
                </c:pt>
                <c:pt idx="5">
                  <c:v>0.17749999999999999</c:v>
                </c:pt>
                <c:pt idx="6">
                  <c:v>0.19500000000000001</c:v>
                </c:pt>
                <c:pt idx="7">
                  <c:v>0.21249999999999999</c:v>
                </c:pt>
                <c:pt idx="8">
                  <c:v>0.18</c:v>
                </c:pt>
                <c:pt idx="9">
                  <c:v>0.1525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101104"/>
        <c:axId val="549101888"/>
      </c:barChart>
      <c:catAx>
        <c:axId val="5491011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1888"/>
        <c:crosses val="autoZero"/>
        <c:auto val="1"/>
        <c:lblAlgn val="ctr"/>
        <c:lblOffset val="100"/>
        <c:noMultiLvlLbl val="0"/>
      </c:catAx>
      <c:valAx>
        <c:axId val="5491018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101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0.14500000000000002</c:v>
                </c:pt>
                <c:pt idx="4">
                  <c:v>0.21249999999999999</c:v>
                </c:pt>
                <c:pt idx="5">
                  <c:v>0.23</c:v>
                </c:pt>
                <c:pt idx="6">
                  <c:v>0.24</c:v>
                </c:pt>
                <c:pt idx="7">
                  <c:v>0.23249999999999998</c:v>
                </c:pt>
                <c:pt idx="8">
                  <c:v>0.23499999999999999</c:v>
                </c:pt>
                <c:pt idx="9">
                  <c:v>0.17749999999999999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0.18</c:v>
                </c:pt>
                <c:pt idx="2">
                  <c:v>0.63</c:v>
                </c:pt>
                <c:pt idx="3">
                  <c:v>0.42</c:v>
                </c:pt>
                <c:pt idx="4">
                  <c:v>0.15</c:v>
                </c:pt>
                <c:pt idx="5">
                  <c:v>0.08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0.28999999999999998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9.2499999999999999E-2</c:v>
                </c:pt>
                <c:pt idx="3">
                  <c:v>0.14500000000000002</c:v>
                </c:pt>
                <c:pt idx="4">
                  <c:v>0.21249999999999999</c:v>
                </c:pt>
                <c:pt idx="5">
                  <c:v>0.23</c:v>
                </c:pt>
                <c:pt idx="6">
                  <c:v>0.24</c:v>
                </c:pt>
                <c:pt idx="7">
                  <c:v>0.23249999999999998</c:v>
                </c:pt>
                <c:pt idx="8">
                  <c:v>0.23499999999999999</c:v>
                </c:pt>
                <c:pt idx="9">
                  <c:v>0.17749999999999999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90128"/>
        <c:axId val="549090520"/>
      </c:barChart>
      <c:catAx>
        <c:axId val="5490901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90520"/>
        <c:crosses val="autoZero"/>
        <c:auto val="1"/>
        <c:lblAlgn val="ctr"/>
        <c:lblOffset val="100"/>
        <c:noMultiLvlLbl val="0"/>
      </c:catAx>
      <c:valAx>
        <c:axId val="5490905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90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</c:v>
                </c:pt>
                <c:pt idx="2">
                  <c:v>6.7500000000000004E-2</c:v>
                </c:pt>
                <c:pt idx="3">
                  <c:v>0.11249999999999999</c:v>
                </c:pt>
                <c:pt idx="4">
                  <c:v>0.185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0.2225</c:v>
                </c:pt>
                <c:pt idx="8">
                  <c:v>0.21249999999999999</c:v>
                </c:pt>
                <c:pt idx="9">
                  <c:v>0.16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0.12</c:v>
                </c:pt>
                <c:pt idx="2">
                  <c:v>0.73</c:v>
                </c:pt>
                <c:pt idx="3">
                  <c:v>0.55000000000000004</c:v>
                </c:pt>
                <c:pt idx="4">
                  <c:v>0.26</c:v>
                </c:pt>
                <c:pt idx="5">
                  <c:v>0.18</c:v>
                </c:pt>
                <c:pt idx="6">
                  <c:v>0.08</c:v>
                </c:pt>
                <c:pt idx="7">
                  <c:v>0.11</c:v>
                </c:pt>
                <c:pt idx="8">
                  <c:v>0.15</c:v>
                </c:pt>
                <c:pt idx="9">
                  <c:v>0.36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</c:v>
                </c:pt>
                <c:pt idx="2">
                  <c:v>6.7500000000000004E-2</c:v>
                </c:pt>
                <c:pt idx="3">
                  <c:v>0.11249999999999999</c:v>
                </c:pt>
                <c:pt idx="4">
                  <c:v>0.185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0.2225</c:v>
                </c:pt>
                <c:pt idx="8">
                  <c:v>0.21249999999999999</c:v>
                </c:pt>
                <c:pt idx="9">
                  <c:v>0.16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91304"/>
        <c:axId val="549091696"/>
      </c:barChart>
      <c:catAx>
        <c:axId val="5490913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91696"/>
        <c:crosses val="autoZero"/>
        <c:auto val="1"/>
        <c:lblAlgn val="ctr"/>
        <c:lblOffset val="100"/>
        <c:noMultiLvlLbl val="0"/>
      </c:catAx>
      <c:valAx>
        <c:axId val="5490916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91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0.215</c:v>
                </c:pt>
                <c:pt idx="2">
                  <c:v>7.7500000000000013E-2</c:v>
                </c:pt>
                <c:pt idx="3">
                  <c:v>0.13500000000000001</c:v>
                </c:pt>
                <c:pt idx="4">
                  <c:v>0.185</c:v>
                </c:pt>
                <c:pt idx="5">
                  <c:v>0.20500000000000002</c:v>
                </c:pt>
                <c:pt idx="6">
                  <c:v>0.22750000000000001</c:v>
                </c:pt>
                <c:pt idx="7">
                  <c:v>0.2225</c:v>
                </c:pt>
                <c:pt idx="8">
                  <c:v>0.21</c:v>
                </c:pt>
                <c:pt idx="9">
                  <c:v>0.1575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0.14000000000000001</c:v>
                </c:pt>
                <c:pt idx="2">
                  <c:v>0.69</c:v>
                </c:pt>
                <c:pt idx="3">
                  <c:v>0.46</c:v>
                </c:pt>
                <c:pt idx="4">
                  <c:v>0.26</c:v>
                </c:pt>
                <c:pt idx="5">
                  <c:v>0.18</c:v>
                </c:pt>
                <c:pt idx="6">
                  <c:v>0.09</c:v>
                </c:pt>
                <c:pt idx="7">
                  <c:v>0.11</c:v>
                </c:pt>
                <c:pt idx="8">
                  <c:v>0.16</c:v>
                </c:pt>
                <c:pt idx="9">
                  <c:v>0.37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0.215</c:v>
                </c:pt>
                <c:pt idx="2">
                  <c:v>7.7500000000000013E-2</c:v>
                </c:pt>
                <c:pt idx="3">
                  <c:v>0.13500000000000001</c:v>
                </c:pt>
                <c:pt idx="4">
                  <c:v>0.185</c:v>
                </c:pt>
                <c:pt idx="5">
                  <c:v>0.20500000000000002</c:v>
                </c:pt>
                <c:pt idx="6">
                  <c:v>0.22750000000000001</c:v>
                </c:pt>
                <c:pt idx="7">
                  <c:v>0.2225</c:v>
                </c:pt>
                <c:pt idx="8">
                  <c:v>0.21</c:v>
                </c:pt>
                <c:pt idx="9">
                  <c:v>0.1575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113648"/>
        <c:axId val="549102672"/>
      </c:barChart>
      <c:catAx>
        <c:axId val="5491136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2672"/>
        <c:crosses val="autoZero"/>
        <c:auto val="1"/>
        <c:lblAlgn val="ctr"/>
        <c:lblOffset val="100"/>
        <c:noMultiLvlLbl val="0"/>
      </c:catAx>
      <c:valAx>
        <c:axId val="54910267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113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133</c:v>
                </c:pt>
                <c:pt idx="1">
                  <c:v>118</c:v>
                </c:pt>
                <c:pt idx="2">
                  <c:v>118</c:v>
                </c:pt>
                <c:pt idx="3">
                  <c:v>117</c:v>
                </c:pt>
                <c:pt idx="4">
                  <c:v>116</c:v>
                </c:pt>
                <c:pt idx="5">
                  <c:v>107</c:v>
                </c:pt>
                <c:pt idx="6">
                  <c:v>89</c:v>
                </c:pt>
                <c:pt idx="7">
                  <c:v>80</c:v>
                </c:pt>
                <c:pt idx="8">
                  <c:v>77</c:v>
                </c:pt>
                <c:pt idx="9">
                  <c:v>56</c:v>
                </c:pt>
                <c:pt idx="10">
                  <c:v>56</c:v>
                </c:pt>
                <c:pt idx="11">
                  <c:v>55</c:v>
                </c:pt>
                <c:pt idx="12">
                  <c:v>51</c:v>
                </c:pt>
                <c:pt idx="13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94144"/>
        <c:axId val="631599240"/>
      </c:barChart>
      <c:catAx>
        <c:axId val="6315941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99240"/>
        <c:crosses val="autoZero"/>
        <c:auto val="1"/>
        <c:lblAlgn val="ctr"/>
        <c:lblOffset val="100"/>
        <c:noMultiLvlLbl val="0"/>
      </c:catAx>
      <c:valAx>
        <c:axId val="631599240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1594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133</c:v>
                </c:pt>
                <c:pt idx="1">
                  <c:v>118</c:v>
                </c:pt>
                <c:pt idx="2">
                  <c:v>118</c:v>
                </c:pt>
                <c:pt idx="3">
                  <c:v>117</c:v>
                </c:pt>
                <c:pt idx="4">
                  <c:v>116</c:v>
                </c:pt>
                <c:pt idx="5">
                  <c:v>107</c:v>
                </c:pt>
                <c:pt idx="6">
                  <c:v>89</c:v>
                </c:pt>
                <c:pt idx="7">
                  <c:v>80</c:v>
                </c:pt>
                <c:pt idx="8">
                  <c:v>77</c:v>
                </c:pt>
                <c:pt idx="9">
                  <c:v>56</c:v>
                </c:pt>
                <c:pt idx="10">
                  <c:v>56</c:v>
                </c:pt>
                <c:pt idx="11">
                  <c:v>55</c:v>
                </c:pt>
                <c:pt idx="12">
                  <c:v>51</c:v>
                </c:pt>
                <c:pt idx="13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049312"/>
        <c:axId val="638045784"/>
      </c:barChart>
      <c:catAx>
        <c:axId val="638049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45784"/>
        <c:crosses val="autoZero"/>
        <c:auto val="1"/>
        <c:lblAlgn val="ctr"/>
        <c:lblOffset val="100"/>
        <c:noMultiLvlLbl val="0"/>
      </c:catAx>
      <c:valAx>
        <c:axId val="63804578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049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050488"/>
        <c:axId val="638049704"/>
      </c:barChart>
      <c:catAx>
        <c:axId val="638050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49704"/>
        <c:crosses val="autoZero"/>
        <c:auto val="1"/>
        <c:lblAlgn val="ctr"/>
        <c:lblOffset val="100"/>
        <c:noMultiLvlLbl val="0"/>
      </c:catAx>
      <c:valAx>
        <c:axId val="638049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050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82</c:v>
                </c:pt>
                <c:pt idx="1">
                  <c:v>72</c:v>
                </c:pt>
                <c:pt idx="2">
                  <c:v>64</c:v>
                </c:pt>
                <c:pt idx="3">
                  <c:v>69</c:v>
                </c:pt>
                <c:pt idx="4">
                  <c:v>62</c:v>
                </c:pt>
                <c:pt idx="5">
                  <c:v>51</c:v>
                </c:pt>
                <c:pt idx="6">
                  <c:v>64</c:v>
                </c:pt>
                <c:pt idx="7">
                  <c:v>80</c:v>
                </c:pt>
                <c:pt idx="8">
                  <c:v>65</c:v>
                </c:pt>
                <c:pt idx="9">
                  <c:v>76</c:v>
                </c:pt>
                <c:pt idx="10">
                  <c:v>71</c:v>
                </c:pt>
                <c:pt idx="11">
                  <c:v>72</c:v>
                </c:pt>
                <c:pt idx="12">
                  <c:v>69</c:v>
                </c:pt>
                <c:pt idx="13">
                  <c:v>75</c:v>
                </c:pt>
                <c:pt idx="14">
                  <c:v>0</c:v>
                </c:pt>
                <c:pt idx="15">
                  <c:v>73</c:v>
                </c:pt>
                <c:pt idx="16">
                  <c:v>67</c:v>
                </c:pt>
                <c:pt idx="17">
                  <c:v>63</c:v>
                </c:pt>
                <c:pt idx="18">
                  <c:v>61</c:v>
                </c:pt>
                <c:pt idx="19">
                  <c:v>56.999999999999993</c:v>
                </c:pt>
                <c:pt idx="20">
                  <c:v>50</c:v>
                </c:pt>
                <c:pt idx="21">
                  <c:v>64</c:v>
                </c:pt>
                <c:pt idx="22">
                  <c:v>79</c:v>
                </c:pt>
                <c:pt idx="23">
                  <c:v>69</c:v>
                </c:pt>
                <c:pt idx="24">
                  <c:v>72</c:v>
                </c:pt>
                <c:pt idx="25">
                  <c:v>65</c:v>
                </c:pt>
                <c:pt idx="26">
                  <c:v>71</c:v>
                </c:pt>
                <c:pt idx="27">
                  <c:v>67</c:v>
                </c:pt>
                <c:pt idx="28">
                  <c:v>69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82</c:v>
                </c:pt>
                <c:pt idx="1">
                  <c:v>72</c:v>
                </c:pt>
                <c:pt idx="2">
                  <c:v>64</c:v>
                </c:pt>
                <c:pt idx="3">
                  <c:v>69</c:v>
                </c:pt>
                <c:pt idx="4">
                  <c:v>62</c:v>
                </c:pt>
                <c:pt idx="5">
                  <c:v>51</c:v>
                </c:pt>
                <c:pt idx="6">
                  <c:v>64</c:v>
                </c:pt>
                <c:pt idx="7">
                  <c:v>80</c:v>
                </c:pt>
                <c:pt idx="8">
                  <c:v>65</c:v>
                </c:pt>
                <c:pt idx="9">
                  <c:v>76</c:v>
                </c:pt>
                <c:pt idx="10">
                  <c:v>71</c:v>
                </c:pt>
                <c:pt idx="11">
                  <c:v>72</c:v>
                </c:pt>
                <c:pt idx="12">
                  <c:v>69</c:v>
                </c:pt>
                <c:pt idx="13">
                  <c:v>75</c:v>
                </c:pt>
                <c:pt idx="14">
                  <c:v>0</c:v>
                </c:pt>
                <c:pt idx="15">
                  <c:v>73</c:v>
                </c:pt>
                <c:pt idx="16">
                  <c:v>67</c:v>
                </c:pt>
                <c:pt idx="17">
                  <c:v>63</c:v>
                </c:pt>
                <c:pt idx="18">
                  <c:v>61</c:v>
                </c:pt>
                <c:pt idx="19">
                  <c:v>56.999999999999993</c:v>
                </c:pt>
                <c:pt idx="20">
                  <c:v>50</c:v>
                </c:pt>
                <c:pt idx="21">
                  <c:v>64</c:v>
                </c:pt>
                <c:pt idx="22">
                  <c:v>79</c:v>
                </c:pt>
                <c:pt idx="23">
                  <c:v>69</c:v>
                </c:pt>
                <c:pt idx="24">
                  <c:v>72</c:v>
                </c:pt>
                <c:pt idx="25">
                  <c:v>65</c:v>
                </c:pt>
                <c:pt idx="26">
                  <c:v>71</c:v>
                </c:pt>
                <c:pt idx="27">
                  <c:v>67</c:v>
                </c:pt>
                <c:pt idx="28">
                  <c:v>69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52056"/>
        <c:axId val="638048920"/>
      </c:scatterChart>
      <c:valAx>
        <c:axId val="6380520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48920"/>
        <c:crosses val="max"/>
        <c:crossBetween val="midCat"/>
      </c:valAx>
      <c:valAx>
        <c:axId val="6380489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520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8B3-4941-ADA9-F144A8B960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0.61</c:v>
                </c:pt>
                <c:pt idx="1">
                  <c:v>0.61</c:v>
                </c:pt>
                <c:pt idx="2">
                  <c:v>0.56999999999999995</c:v>
                </c:pt>
                <c:pt idx="3">
                  <c:v>0.54</c:v>
                </c:pt>
                <c:pt idx="4">
                  <c:v>0.43</c:v>
                </c:pt>
                <c:pt idx="5">
                  <c:v>0.42</c:v>
                </c:pt>
                <c:pt idx="6">
                  <c:v>0.3</c:v>
                </c:pt>
                <c:pt idx="7">
                  <c:v>0.34</c:v>
                </c:pt>
                <c:pt idx="8">
                  <c:v>0.24</c:v>
                </c:pt>
                <c:pt idx="9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0.62</c:v>
                </c:pt>
                <c:pt idx="1">
                  <c:v>0.56000000000000005</c:v>
                </c:pt>
                <c:pt idx="2">
                  <c:v>0.51</c:v>
                </c:pt>
                <c:pt idx="3">
                  <c:v>0.51</c:v>
                </c:pt>
                <c:pt idx="4">
                  <c:v>0.4</c:v>
                </c:pt>
                <c:pt idx="5">
                  <c:v>0.36</c:v>
                </c:pt>
                <c:pt idx="6">
                  <c:v>0.31</c:v>
                </c:pt>
                <c:pt idx="7">
                  <c:v>0.28999999999999998</c:v>
                </c:pt>
                <c:pt idx="8">
                  <c:v>0.27</c:v>
                </c:pt>
                <c:pt idx="9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0.54</c:v>
                </c:pt>
                <c:pt idx="1">
                  <c:v>0.49</c:v>
                </c:pt>
                <c:pt idx="2">
                  <c:v>0.48</c:v>
                </c:pt>
                <c:pt idx="3">
                  <c:v>0.49</c:v>
                </c:pt>
                <c:pt idx="4">
                  <c:v>0.3</c:v>
                </c:pt>
                <c:pt idx="5">
                  <c:v>0.26</c:v>
                </c:pt>
                <c:pt idx="6">
                  <c:v>0.21</c:v>
                </c:pt>
                <c:pt idx="7">
                  <c:v>0.19</c:v>
                </c:pt>
                <c:pt idx="8">
                  <c:v>0.19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0.57999999999999996</c:v>
                </c:pt>
                <c:pt idx="2">
                  <c:v>0.5</c:v>
                </c:pt>
                <c:pt idx="3">
                  <c:v>0.5</c:v>
                </c:pt>
                <c:pt idx="4">
                  <c:v>0.4</c:v>
                </c:pt>
                <c:pt idx="5">
                  <c:v>0.37</c:v>
                </c:pt>
                <c:pt idx="6">
                  <c:v>0.26</c:v>
                </c:pt>
                <c:pt idx="7">
                  <c:v>0.25</c:v>
                </c:pt>
                <c:pt idx="8">
                  <c:v>0.27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42424"/>
        <c:axId val="386245168"/>
      </c:barChart>
      <c:catAx>
        <c:axId val="386242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45168"/>
        <c:crosses val="autoZero"/>
        <c:auto val="1"/>
        <c:lblAlgn val="ctr"/>
        <c:lblOffset val="100"/>
        <c:noMultiLvlLbl val="0"/>
      </c:catAx>
      <c:valAx>
        <c:axId val="3862451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6242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46</c:v>
                </c:pt>
                <c:pt idx="2">
                  <c:v>56.000000000000007</c:v>
                </c:pt>
                <c:pt idx="3">
                  <c:v>40</c:v>
                </c:pt>
                <c:pt idx="4">
                  <c:v>35</c:v>
                </c:pt>
                <c:pt idx="5">
                  <c:v>26</c:v>
                </c:pt>
                <c:pt idx="6">
                  <c:v>47</c:v>
                </c:pt>
                <c:pt idx="7">
                  <c:v>57.999999999999993</c:v>
                </c:pt>
                <c:pt idx="8">
                  <c:v>54</c:v>
                </c:pt>
                <c:pt idx="9">
                  <c:v>53</c:v>
                </c:pt>
                <c:pt idx="10">
                  <c:v>49</c:v>
                </c:pt>
                <c:pt idx="11">
                  <c:v>44</c:v>
                </c:pt>
                <c:pt idx="12">
                  <c:v>44</c:v>
                </c:pt>
                <c:pt idx="13">
                  <c:v>50</c:v>
                </c:pt>
                <c:pt idx="14">
                  <c:v>0</c:v>
                </c:pt>
                <c:pt idx="15">
                  <c:v>31</c:v>
                </c:pt>
                <c:pt idx="16">
                  <c:v>38</c:v>
                </c:pt>
                <c:pt idx="17">
                  <c:v>62</c:v>
                </c:pt>
                <c:pt idx="18">
                  <c:v>36</c:v>
                </c:pt>
                <c:pt idx="19">
                  <c:v>37</c:v>
                </c:pt>
                <c:pt idx="20">
                  <c:v>28.999999999999996</c:v>
                </c:pt>
                <c:pt idx="21">
                  <c:v>41</c:v>
                </c:pt>
                <c:pt idx="22">
                  <c:v>59</c:v>
                </c:pt>
                <c:pt idx="23">
                  <c:v>52</c:v>
                </c:pt>
                <c:pt idx="24">
                  <c:v>49</c:v>
                </c:pt>
                <c:pt idx="25">
                  <c:v>48</c:v>
                </c:pt>
                <c:pt idx="26">
                  <c:v>39</c:v>
                </c:pt>
                <c:pt idx="27">
                  <c:v>43</c:v>
                </c:pt>
                <c:pt idx="28">
                  <c:v>47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40</c:v>
                </c:pt>
                <c:pt idx="1">
                  <c:v>46</c:v>
                </c:pt>
                <c:pt idx="2">
                  <c:v>56.000000000000007</c:v>
                </c:pt>
                <c:pt idx="3">
                  <c:v>40</c:v>
                </c:pt>
                <c:pt idx="4">
                  <c:v>35</c:v>
                </c:pt>
                <c:pt idx="5">
                  <c:v>26</c:v>
                </c:pt>
                <c:pt idx="6">
                  <c:v>47</c:v>
                </c:pt>
                <c:pt idx="7">
                  <c:v>57.999999999999993</c:v>
                </c:pt>
                <c:pt idx="8">
                  <c:v>54</c:v>
                </c:pt>
                <c:pt idx="9">
                  <c:v>53</c:v>
                </c:pt>
                <c:pt idx="10">
                  <c:v>49</c:v>
                </c:pt>
                <c:pt idx="11">
                  <c:v>44</c:v>
                </c:pt>
                <c:pt idx="12">
                  <c:v>44</c:v>
                </c:pt>
                <c:pt idx="13">
                  <c:v>50</c:v>
                </c:pt>
                <c:pt idx="14">
                  <c:v>0</c:v>
                </c:pt>
                <c:pt idx="15">
                  <c:v>31</c:v>
                </c:pt>
                <c:pt idx="16">
                  <c:v>38</c:v>
                </c:pt>
                <c:pt idx="17">
                  <c:v>62</c:v>
                </c:pt>
                <c:pt idx="18">
                  <c:v>36</c:v>
                </c:pt>
                <c:pt idx="19">
                  <c:v>37</c:v>
                </c:pt>
                <c:pt idx="20">
                  <c:v>28.999999999999996</c:v>
                </c:pt>
                <c:pt idx="21">
                  <c:v>41</c:v>
                </c:pt>
                <c:pt idx="22">
                  <c:v>59</c:v>
                </c:pt>
                <c:pt idx="23">
                  <c:v>52</c:v>
                </c:pt>
                <c:pt idx="24">
                  <c:v>49</c:v>
                </c:pt>
                <c:pt idx="25">
                  <c:v>48</c:v>
                </c:pt>
                <c:pt idx="26">
                  <c:v>39</c:v>
                </c:pt>
                <c:pt idx="27">
                  <c:v>43</c:v>
                </c:pt>
                <c:pt idx="28">
                  <c:v>47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52840"/>
        <c:axId val="638054408"/>
      </c:scatterChart>
      <c:valAx>
        <c:axId val="63805284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054408"/>
        <c:crosses val="max"/>
        <c:crossBetween val="midCat"/>
      </c:valAx>
      <c:valAx>
        <c:axId val="638054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528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4EC-4E1A-9B4A-F5A4BE9092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49</c:v>
                </c:pt>
                <c:pt idx="2">
                  <c:v>57.999999999999993</c:v>
                </c:pt>
                <c:pt idx="3">
                  <c:v>49</c:v>
                </c:pt>
                <c:pt idx="4">
                  <c:v>35</c:v>
                </c:pt>
                <c:pt idx="5">
                  <c:v>35</c:v>
                </c:pt>
                <c:pt idx="6">
                  <c:v>44</c:v>
                </c:pt>
                <c:pt idx="7">
                  <c:v>56.999999999999993</c:v>
                </c:pt>
                <c:pt idx="8">
                  <c:v>49</c:v>
                </c:pt>
                <c:pt idx="9">
                  <c:v>48</c:v>
                </c:pt>
                <c:pt idx="10">
                  <c:v>56.999999999999993</c:v>
                </c:pt>
                <c:pt idx="11">
                  <c:v>45</c:v>
                </c:pt>
                <c:pt idx="12">
                  <c:v>49</c:v>
                </c:pt>
                <c:pt idx="13">
                  <c:v>50</c:v>
                </c:pt>
                <c:pt idx="14">
                  <c:v>0</c:v>
                </c:pt>
                <c:pt idx="15">
                  <c:v>51</c:v>
                </c:pt>
                <c:pt idx="16">
                  <c:v>51</c:v>
                </c:pt>
                <c:pt idx="17">
                  <c:v>62</c:v>
                </c:pt>
                <c:pt idx="18">
                  <c:v>43</c:v>
                </c:pt>
                <c:pt idx="19">
                  <c:v>44</c:v>
                </c:pt>
                <c:pt idx="20">
                  <c:v>39</c:v>
                </c:pt>
                <c:pt idx="21">
                  <c:v>49</c:v>
                </c:pt>
                <c:pt idx="22">
                  <c:v>64</c:v>
                </c:pt>
                <c:pt idx="23">
                  <c:v>65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49</c:v>
                </c:pt>
                <c:pt idx="27">
                  <c:v>52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49</c:v>
                </c:pt>
                <c:pt idx="2">
                  <c:v>57.999999999999993</c:v>
                </c:pt>
                <c:pt idx="3">
                  <c:v>49</c:v>
                </c:pt>
                <c:pt idx="4">
                  <c:v>35</c:v>
                </c:pt>
                <c:pt idx="5">
                  <c:v>35</c:v>
                </c:pt>
                <c:pt idx="6">
                  <c:v>44</c:v>
                </c:pt>
                <c:pt idx="7">
                  <c:v>56.999999999999993</c:v>
                </c:pt>
                <c:pt idx="8">
                  <c:v>49</c:v>
                </c:pt>
                <c:pt idx="9">
                  <c:v>48</c:v>
                </c:pt>
                <c:pt idx="10">
                  <c:v>56.999999999999993</c:v>
                </c:pt>
                <c:pt idx="11">
                  <c:v>45</c:v>
                </c:pt>
                <c:pt idx="12">
                  <c:v>49</c:v>
                </c:pt>
                <c:pt idx="13">
                  <c:v>50</c:v>
                </c:pt>
                <c:pt idx="14">
                  <c:v>0</c:v>
                </c:pt>
                <c:pt idx="15">
                  <c:v>51</c:v>
                </c:pt>
                <c:pt idx="16">
                  <c:v>51</c:v>
                </c:pt>
                <c:pt idx="17">
                  <c:v>62</c:v>
                </c:pt>
                <c:pt idx="18">
                  <c:v>43</c:v>
                </c:pt>
                <c:pt idx="19">
                  <c:v>44</c:v>
                </c:pt>
                <c:pt idx="20">
                  <c:v>39</c:v>
                </c:pt>
                <c:pt idx="21">
                  <c:v>49</c:v>
                </c:pt>
                <c:pt idx="22">
                  <c:v>64</c:v>
                </c:pt>
                <c:pt idx="23">
                  <c:v>65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49</c:v>
                </c:pt>
                <c:pt idx="27">
                  <c:v>52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42256"/>
        <c:axId val="638043040"/>
      </c:scatterChart>
      <c:valAx>
        <c:axId val="6380422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43040"/>
        <c:crosses val="max"/>
        <c:crossBetween val="midCat"/>
      </c:valAx>
      <c:valAx>
        <c:axId val="6380430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422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2E7-45C3-AA4C-6557BCBA64C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47</c:v>
                </c:pt>
                <c:pt idx="2">
                  <c:v>64</c:v>
                </c:pt>
                <c:pt idx="3">
                  <c:v>35</c:v>
                </c:pt>
                <c:pt idx="4">
                  <c:v>33</c:v>
                </c:pt>
                <c:pt idx="5">
                  <c:v>33</c:v>
                </c:pt>
                <c:pt idx="6">
                  <c:v>46</c:v>
                </c:pt>
                <c:pt idx="7">
                  <c:v>56.999999999999993</c:v>
                </c:pt>
                <c:pt idx="8">
                  <c:v>54</c:v>
                </c:pt>
                <c:pt idx="9">
                  <c:v>48</c:v>
                </c:pt>
                <c:pt idx="10">
                  <c:v>60</c:v>
                </c:pt>
                <c:pt idx="11">
                  <c:v>44</c:v>
                </c:pt>
                <c:pt idx="12">
                  <c:v>44</c:v>
                </c:pt>
                <c:pt idx="13">
                  <c:v>54</c:v>
                </c:pt>
                <c:pt idx="14">
                  <c:v>0</c:v>
                </c:pt>
                <c:pt idx="15">
                  <c:v>44</c:v>
                </c:pt>
                <c:pt idx="16">
                  <c:v>46</c:v>
                </c:pt>
                <c:pt idx="17">
                  <c:v>64</c:v>
                </c:pt>
                <c:pt idx="18">
                  <c:v>44</c:v>
                </c:pt>
                <c:pt idx="19">
                  <c:v>49</c:v>
                </c:pt>
                <c:pt idx="20">
                  <c:v>33</c:v>
                </c:pt>
                <c:pt idx="21">
                  <c:v>51</c:v>
                </c:pt>
                <c:pt idx="22">
                  <c:v>66</c:v>
                </c:pt>
                <c:pt idx="23">
                  <c:v>57.999999999999993</c:v>
                </c:pt>
                <c:pt idx="24">
                  <c:v>59</c:v>
                </c:pt>
                <c:pt idx="25">
                  <c:v>54</c:v>
                </c:pt>
                <c:pt idx="26">
                  <c:v>46</c:v>
                </c:pt>
                <c:pt idx="27">
                  <c:v>55.000000000000007</c:v>
                </c:pt>
                <c:pt idx="28">
                  <c:v>57.999999999999993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47</c:v>
                </c:pt>
                <c:pt idx="2">
                  <c:v>64</c:v>
                </c:pt>
                <c:pt idx="3">
                  <c:v>35</c:v>
                </c:pt>
                <c:pt idx="4">
                  <c:v>33</c:v>
                </c:pt>
                <c:pt idx="5">
                  <c:v>33</c:v>
                </c:pt>
                <c:pt idx="6">
                  <c:v>46</c:v>
                </c:pt>
                <c:pt idx="7">
                  <c:v>56.999999999999993</c:v>
                </c:pt>
                <c:pt idx="8">
                  <c:v>54</c:v>
                </c:pt>
                <c:pt idx="9">
                  <c:v>48</c:v>
                </c:pt>
                <c:pt idx="10">
                  <c:v>60</c:v>
                </c:pt>
                <c:pt idx="11">
                  <c:v>44</c:v>
                </c:pt>
                <c:pt idx="12">
                  <c:v>44</c:v>
                </c:pt>
                <c:pt idx="13">
                  <c:v>54</c:v>
                </c:pt>
                <c:pt idx="14">
                  <c:v>0</c:v>
                </c:pt>
                <c:pt idx="15">
                  <c:v>44</c:v>
                </c:pt>
                <c:pt idx="16">
                  <c:v>46</c:v>
                </c:pt>
                <c:pt idx="17">
                  <c:v>64</c:v>
                </c:pt>
                <c:pt idx="18">
                  <c:v>44</c:v>
                </c:pt>
                <c:pt idx="19">
                  <c:v>49</c:v>
                </c:pt>
                <c:pt idx="20">
                  <c:v>33</c:v>
                </c:pt>
                <c:pt idx="21">
                  <c:v>51</c:v>
                </c:pt>
                <c:pt idx="22">
                  <c:v>66</c:v>
                </c:pt>
                <c:pt idx="23">
                  <c:v>57.999999999999993</c:v>
                </c:pt>
                <c:pt idx="24">
                  <c:v>59</c:v>
                </c:pt>
                <c:pt idx="25">
                  <c:v>54</c:v>
                </c:pt>
                <c:pt idx="26">
                  <c:v>46</c:v>
                </c:pt>
                <c:pt idx="27">
                  <c:v>55.000000000000007</c:v>
                </c:pt>
                <c:pt idx="28">
                  <c:v>57.999999999999993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45000"/>
        <c:axId val="638046568"/>
      </c:scatterChart>
      <c:valAx>
        <c:axId val="6380450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46568"/>
        <c:crosses val="max"/>
        <c:crossBetween val="midCat"/>
      </c:valAx>
      <c:valAx>
        <c:axId val="6380465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450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133</c:v>
                </c:pt>
                <c:pt idx="1">
                  <c:v>118</c:v>
                </c:pt>
                <c:pt idx="2">
                  <c:v>118</c:v>
                </c:pt>
                <c:pt idx="3">
                  <c:v>117</c:v>
                </c:pt>
                <c:pt idx="4">
                  <c:v>116</c:v>
                </c:pt>
                <c:pt idx="5">
                  <c:v>107</c:v>
                </c:pt>
                <c:pt idx="6">
                  <c:v>89</c:v>
                </c:pt>
                <c:pt idx="7">
                  <c:v>80</c:v>
                </c:pt>
                <c:pt idx="8">
                  <c:v>77</c:v>
                </c:pt>
                <c:pt idx="9">
                  <c:v>56</c:v>
                </c:pt>
                <c:pt idx="10">
                  <c:v>56</c:v>
                </c:pt>
                <c:pt idx="11">
                  <c:v>55</c:v>
                </c:pt>
                <c:pt idx="12">
                  <c:v>51</c:v>
                </c:pt>
                <c:pt idx="13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08976"/>
        <c:axId val="637909368"/>
      </c:barChart>
      <c:catAx>
        <c:axId val="6379089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09368"/>
        <c:crosses val="autoZero"/>
        <c:auto val="1"/>
        <c:lblAlgn val="ctr"/>
        <c:lblOffset val="100"/>
        <c:noMultiLvlLbl val="0"/>
      </c:catAx>
      <c:valAx>
        <c:axId val="63790936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08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05056"/>
        <c:axId val="637905840"/>
      </c:barChart>
      <c:catAx>
        <c:axId val="637905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05840"/>
        <c:crosses val="autoZero"/>
        <c:auto val="1"/>
        <c:lblAlgn val="ctr"/>
        <c:lblOffset val="100"/>
        <c:noMultiLvlLbl val="0"/>
      </c:catAx>
      <c:valAx>
        <c:axId val="6379058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05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28.999999999999996</c:v>
                </c:pt>
                <c:pt idx="2">
                  <c:v>47</c:v>
                </c:pt>
                <c:pt idx="3">
                  <c:v>24</c:v>
                </c:pt>
                <c:pt idx="4">
                  <c:v>18</c:v>
                </c:pt>
                <c:pt idx="5">
                  <c:v>12</c:v>
                </c:pt>
                <c:pt idx="6">
                  <c:v>18</c:v>
                </c:pt>
                <c:pt idx="7">
                  <c:v>35</c:v>
                </c:pt>
                <c:pt idx="8">
                  <c:v>53</c:v>
                </c:pt>
                <c:pt idx="9">
                  <c:v>28.999999999999996</c:v>
                </c:pt>
                <c:pt idx="10">
                  <c:v>28.999999999999996</c:v>
                </c:pt>
                <c:pt idx="11">
                  <c:v>41</c:v>
                </c:pt>
                <c:pt idx="12">
                  <c:v>24</c:v>
                </c:pt>
                <c:pt idx="13">
                  <c:v>24</c:v>
                </c:pt>
                <c:pt idx="14">
                  <c:v>0</c:v>
                </c:pt>
                <c:pt idx="15">
                  <c:v>23</c:v>
                </c:pt>
                <c:pt idx="16">
                  <c:v>16</c:v>
                </c:pt>
                <c:pt idx="17">
                  <c:v>52</c:v>
                </c:pt>
                <c:pt idx="18">
                  <c:v>32</c:v>
                </c:pt>
                <c:pt idx="19">
                  <c:v>16</c:v>
                </c:pt>
                <c:pt idx="20">
                  <c:v>23</c:v>
                </c:pt>
                <c:pt idx="21">
                  <c:v>23</c:v>
                </c:pt>
                <c:pt idx="22">
                  <c:v>35</c:v>
                </c:pt>
                <c:pt idx="23">
                  <c:v>57.999999999999993</c:v>
                </c:pt>
                <c:pt idx="24">
                  <c:v>13</c:v>
                </c:pt>
                <c:pt idx="25">
                  <c:v>32</c:v>
                </c:pt>
                <c:pt idx="26">
                  <c:v>16</c:v>
                </c:pt>
                <c:pt idx="27">
                  <c:v>13</c:v>
                </c:pt>
                <c:pt idx="28">
                  <c:v>28.999999999999996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28.999999999999996</c:v>
                </c:pt>
                <c:pt idx="2">
                  <c:v>47</c:v>
                </c:pt>
                <c:pt idx="3">
                  <c:v>24</c:v>
                </c:pt>
                <c:pt idx="4">
                  <c:v>18</c:v>
                </c:pt>
                <c:pt idx="5">
                  <c:v>12</c:v>
                </c:pt>
                <c:pt idx="6">
                  <c:v>18</c:v>
                </c:pt>
                <c:pt idx="7">
                  <c:v>35</c:v>
                </c:pt>
                <c:pt idx="8">
                  <c:v>53</c:v>
                </c:pt>
                <c:pt idx="9">
                  <c:v>28.999999999999996</c:v>
                </c:pt>
                <c:pt idx="10">
                  <c:v>28.999999999999996</c:v>
                </c:pt>
                <c:pt idx="11">
                  <c:v>41</c:v>
                </c:pt>
                <c:pt idx="12">
                  <c:v>24</c:v>
                </c:pt>
                <c:pt idx="13">
                  <c:v>24</c:v>
                </c:pt>
                <c:pt idx="14">
                  <c:v>0</c:v>
                </c:pt>
                <c:pt idx="15">
                  <c:v>23</c:v>
                </c:pt>
                <c:pt idx="16">
                  <c:v>16</c:v>
                </c:pt>
                <c:pt idx="17">
                  <c:v>52</c:v>
                </c:pt>
                <c:pt idx="18">
                  <c:v>32</c:v>
                </c:pt>
                <c:pt idx="19">
                  <c:v>16</c:v>
                </c:pt>
                <c:pt idx="20">
                  <c:v>23</c:v>
                </c:pt>
                <c:pt idx="21">
                  <c:v>23</c:v>
                </c:pt>
                <c:pt idx="22">
                  <c:v>35</c:v>
                </c:pt>
                <c:pt idx="23">
                  <c:v>57.999999999999993</c:v>
                </c:pt>
                <c:pt idx="24">
                  <c:v>13</c:v>
                </c:pt>
                <c:pt idx="25">
                  <c:v>32</c:v>
                </c:pt>
                <c:pt idx="26">
                  <c:v>16</c:v>
                </c:pt>
                <c:pt idx="27">
                  <c:v>13</c:v>
                </c:pt>
                <c:pt idx="28">
                  <c:v>28.999999999999996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19168"/>
        <c:axId val="637919560"/>
      </c:scatterChart>
      <c:valAx>
        <c:axId val="6379191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19560"/>
        <c:crosses val="max"/>
        <c:crossBetween val="midCat"/>
      </c:valAx>
      <c:valAx>
        <c:axId val="6379195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191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27</c:v>
                </c:pt>
                <c:pt idx="1">
                  <c:v>27</c:v>
                </c:pt>
                <c:pt idx="2">
                  <c:v>30</c:v>
                </c:pt>
                <c:pt idx="3">
                  <c:v>50</c:v>
                </c:pt>
                <c:pt idx="4">
                  <c:v>41</c:v>
                </c:pt>
                <c:pt idx="5">
                  <c:v>32</c:v>
                </c:pt>
                <c:pt idx="6">
                  <c:v>34</c:v>
                </c:pt>
                <c:pt idx="7">
                  <c:v>41</c:v>
                </c:pt>
                <c:pt idx="8">
                  <c:v>56.999999999999993</c:v>
                </c:pt>
                <c:pt idx="9">
                  <c:v>36</c:v>
                </c:pt>
                <c:pt idx="10">
                  <c:v>43</c:v>
                </c:pt>
                <c:pt idx="11">
                  <c:v>32</c:v>
                </c:pt>
                <c:pt idx="12">
                  <c:v>39</c:v>
                </c:pt>
                <c:pt idx="13">
                  <c:v>39</c:v>
                </c:pt>
                <c:pt idx="14">
                  <c:v>0</c:v>
                </c:pt>
                <c:pt idx="15">
                  <c:v>32</c:v>
                </c:pt>
                <c:pt idx="16">
                  <c:v>37</c:v>
                </c:pt>
                <c:pt idx="17">
                  <c:v>44</c:v>
                </c:pt>
                <c:pt idx="18">
                  <c:v>37</c:v>
                </c:pt>
                <c:pt idx="19">
                  <c:v>37</c:v>
                </c:pt>
                <c:pt idx="20">
                  <c:v>26</c:v>
                </c:pt>
                <c:pt idx="21">
                  <c:v>41</c:v>
                </c:pt>
                <c:pt idx="22">
                  <c:v>46</c:v>
                </c:pt>
                <c:pt idx="23">
                  <c:v>51</c:v>
                </c:pt>
                <c:pt idx="24">
                  <c:v>50</c:v>
                </c:pt>
                <c:pt idx="25">
                  <c:v>44</c:v>
                </c:pt>
                <c:pt idx="26">
                  <c:v>41</c:v>
                </c:pt>
                <c:pt idx="27">
                  <c:v>39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27</c:v>
                </c:pt>
                <c:pt idx="1">
                  <c:v>27</c:v>
                </c:pt>
                <c:pt idx="2">
                  <c:v>30</c:v>
                </c:pt>
                <c:pt idx="3">
                  <c:v>50</c:v>
                </c:pt>
                <c:pt idx="4">
                  <c:v>41</c:v>
                </c:pt>
                <c:pt idx="5">
                  <c:v>32</c:v>
                </c:pt>
                <c:pt idx="6">
                  <c:v>34</c:v>
                </c:pt>
                <c:pt idx="7">
                  <c:v>41</c:v>
                </c:pt>
                <c:pt idx="8">
                  <c:v>56.999999999999993</c:v>
                </c:pt>
                <c:pt idx="9">
                  <c:v>36</c:v>
                </c:pt>
                <c:pt idx="10">
                  <c:v>43</c:v>
                </c:pt>
                <c:pt idx="11">
                  <c:v>32</c:v>
                </c:pt>
                <c:pt idx="12">
                  <c:v>39</c:v>
                </c:pt>
                <c:pt idx="13">
                  <c:v>39</c:v>
                </c:pt>
                <c:pt idx="14">
                  <c:v>0</c:v>
                </c:pt>
                <c:pt idx="15">
                  <c:v>32</c:v>
                </c:pt>
                <c:pt idx="16">
                  <c:v>37</c:v>
                </c:pt>
                <c:pt idx="17">
                  <c:v>44</c:v>
                </c:pt>
                <c:pt idx="18">
                  <c:v>37</c:v>
                </c:pt>
                <c:pt idx="19">
                  <c:v>37</c:v>
                </c:pt>
                <c:pt idx="20">
                  <c:v>26</c:v>
                </c:pt>
                <c:pt idx="21">
                  <c:v>41</c:v>
                </c:pt>
                <c:pt idx="22">
                  <c:v>46</c:v>
                </c:pt>
                <c:pt idx="23">
                  <c:v>51</c:v>
                </c:pt>
                <c:pt idx="24">
                  <c:v>50</c:v>
                </c:pt>
                <c:pt idx="25">
                  <c:v>44</c:v>
                </c:pt>
                <c:pt idx="26">
                  <c:v>41</c:v>
                </c:pt>
                <c:pt idx="27">
                  <c:v>39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7200"/>
        <c:axId val="637933672"/>
      </c:scatterChart>
      <c:valAx>
        <c:axId val="6379372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33672"/>
        <c:crosses val="max"/>
        <c:crossBetween val="midCat"/>
      </c:valAx>
      <c:valAx>
        <c:axId val="6379336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72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28.999999999999996</c:v>
                </c:pt>
                <c:pt idx="2">
                  <c:v>28.999999999999996</c:v>
                </c:pt>
                <c:pt idx="3">
                  <c:v>56.999999999999993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28.999999999999996</c:v>
                </c:pt>
                <c:pt idx="7">
                  <c:v>43</c:v>
                </c:pt>
                <c:pt idx="8">
                  <c:v>43</c:v>
                </c:pt>
                <c:pt idx="9">
                  <c:v>43</c:v>
                </c:pt>
                <c:pt idx="10">
                  <c:v>28.999999999999996</c:v>
                </c:pt>
                <c:pt idx="11">
                  <c:v>43</c:v>
                </c:pt>
                <c:pt idx="12">
                  <c:v>43</c:v>
                </c:pt>
                <c:pt idx="13">
                  <c:v>43</c:v>
                </c:pt>
                <c:pt idx="14">
                  <c:v>0</c:v>
                </c:pt>
                <c:pt idx="15">
                  <c:v>37</c:v>
                </c:pt>
                <c:pt idx="16">
                  <c:v>32</c:v>
                </c:pt>
                <c:pt idx="17">
                  <c:v>47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37</c:v>
                </c:pt>
                <c:pt idx="22">
                  <c:v>37</c:v>
                </c:pt>
                <c:pt idx="23">
                  <c:v>57.999999999999993</c:v>
                </c:pt>
                <c:pt idx="24">
                  <c:v>26</c:v>
                </c:pt>
                <c:pt idx="25">
                  <c:v>42</c:v>
                </c:pt>
                <c:pt idx="26">
                  <c:v>32</c:v>
                </c:pt>
                <c:pt idx="27">
                  <c:v>16</c:v>
                </c:pt>
                <c:pt idx="28">
                  <c:v>37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28.999999999999996</c:v>
                </c:pt>
                <c:pt idx="2">
                  <c:v>28.999999999999996</c:v>
                </c:pt>
                <c:pt idx="3">
                  <c:v>56.999999999999993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28.999999999999996</c:v>
                </c:pt>
                <c:pt idx="7">
                  <c:v>43</c:v>
                </c:pt>
                <c:pt idx="8">
                  <c:v>43</c:v>
                </c:pt>
                <c:pt idx="9">
                  <c:v>43</c:v>
                </c:pt>
                <c:pt idx="10">
                  <c:v>28.999999999999996</c:v>
                </c:pt>
                <c:pt idx="11">
                  <c:v>43</c:v>
                </c:pt>
                <c:pt idx="12">
                  <c:v>43</c:v>
                </c:pt>
                <c:pt idx="13">
                  <c:v>43</c:v>
                </c:pt>
                <c:pt idx="14">
                  <c:v>0</c:v>
                </c:pt>
                <c:pt idx="15">
                  <c:v>37</c:v>
                </c:pt>
                <c:pt idx="16">
                  <c:v>32</c:v>
                </c:pt>
                <c:pt idx="17">
                  <c:v>47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37</c:v>
                </c:pt>
                <c:pt idx="22">
                  <c:v>37</c:v>
                </c:pt>
                <c:pt idx="23">
                  <c:v>57.999999999999993</c:v>
                </c:pt>
                <c:pt idx="24">
                  <c:v>26</c:v>
                </c:pt>
                <c:pt idx="25">
                  <c:v>42</c:v>
                </c:pt>
                <c:pt idx="26">
                  <c:v>32</c:v>
                </c:pt>
                <c:pt idx="27">
                  <c:v>16</c:v>
                </c:pt>
                <c:pt idx="28">
                  <c:v>37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0928"/>
        <c:axId val="637934848"/>
      </c:scatterChart>
      <c:valAx>
        <c:axId val="6379309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34848"/>
        <c:crosses val="max"/>
        <c:crossBetween val="midCat"/>
      </c:valAx>
      <c:valAx>
        <c:axId val="637934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09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187-47A4-9D7A-BE2FC612190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25</c:v>
                </c:pt>
                <c:pt idx="2">
                  <c:v>45</c:v>
                </c:pt>
                <c:pt idx="3">
                  <c:v>35</c:v>
                </c:pt>
                <c:pt idx="4">
                  <c:v>25</c:v>
                </c:pt>
                <c:pt idx="5">
                  <c:v>25</c:v>
                </c:pt>
                <c:pt idx="6">
                  <c:v>55.000000000000007</c:v>
                </c:pt>
                <c:pt idx="7">
                  <c:v>65</c:v>
                </c:pt>
                <c:pt idx="8">
                  <c:v>50</c:v>
                </c:pt>
                <c:pt idx="9">
                  <c:v>50</c:v>
                </c:pt>
                <c:pt idx="10">
                  <c:v>45</c:v>
                </c:pt>
                <c:pt idx="11">
                  <c:v>45</c:v>
                </c:pt>
                <c:pt idx="12">
                  <c:v>40</c:v>
                </c:pt>
                <c:pt idx="13">
                  <c:v>55.000000000000007</c:v>
                </c:pt>
                <c:pt idx="14">
                  <c:v>0</c:v>
                </c:pt>
                <c:pt idx="15">
                  <c:v>22</c:v>
                </c:pt>
                <c:pt idx="16">
                  <c:v>41</c:v>
                </c:pt>
                <c:pt idx="17">
                  <c:v>47</c:v>
                </c:pt>
                <c:pt idx="18">
                  <c:v>53</c:v>
                </c:pt>
                <c:pt idx="19">
                  <c:v>56.000000000000007</c:v>
                </c:pt>
                <c:pt idx="20">
                  <c:v>31</c:v>
                </c:pt>
                <c:pt idx="21">
                  <c:v>38</c:v>
                </c:pt>
                <c:pt idx="22">
                  <c:v>56.000000000000007</c:v>
                </c:pt>
                <c:pt idx="23">
                  <c:v>59</c:v>
                </c:pt>
                <c:pt idx="24">
                  <c:v>50</c:v>
                </c:pt>
                <c:pt idx="25">
                  <c:v>47</c:v>
                </c:pt>
                <c:pt idx="26">
                  <c:v>34</c:v>
                </c:pt>
                <c:pt idx="27">
                  <c:v>50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25</c:v>
                </c:pt>
                <c:pt idx="2">
                  <c:v>45</c:v>
                </c:pt>
                <c:pt idx="3">
                  <c:v>35</c:v>
                </c:pt>
                <c:pt idx="4">
                  <c:v>25</c:v>
                </c:pt>
                <c:pt idx="5">
                  <c:v>25</c:v>
                </c:pt>
                <c:pt idx="6">
                  <c:v>55.000000000000007</c:v>
                </c:pt>
                <c:pt idx="7">
                  <c:v>65</c:v>
                </c:pt>
                <c:pt idx="8">
                  <c:v>50</c:v>
                </c:pt>
                <c:pt idx="9">
                  <c:v>50</c:v>
                </c:pt>
                <c:pt idx="10">
                  <c:v>45</c:v>
                </c:pt>
                <c:pt idx="11">
                  <c:v>45</c:v>
                </c:pt>
                <c:pt idx="12">
                  <c:v>40</c:v>
                </c:pt>
                <c:pt idx="13">
                  <c:v>55.000000000000007</c:v>
                </c:pt>
                <c:pt idx="14">
                  <c:v>0</c:v>
                </c:pt>
                <c:pt idx="15">
                  <c:v>22</c:v>
                </c:pt>
                <c:pt idx="16">
                  <c:v>41</c:v>
                </c:pt>
                <c:pt idx="17">
                  <c:v>47</c:v>
                </c:pt>
                <c:pt idx="18">
                  <c:v>53</c:v>
                </c:pt>
                <c:pt idx="19">
                  <c:v>56.000000000000007</c:v>
                </c:pt>
                <c:pt idx="20">
                  <c:v>31</c:v>
                </c:pt>
                <c:pt idx="21">
                  <c:v>38</c:v>
                </c:pt>
                <c:pt idx="22">
                  <c:v>56.000000000000007</c:v>
                </c:pt>
                <c:pt idx="23">
                  <c:v>59</c:v>
                </c:pt>
                <c:pt idx="24">
                  <c:v>50</c:v>
                </c:pt>
                <c:pt idx="25">
                  <c:v>47</c:v>
                </c:pt>
                <c:pt idx="26">
                  <c:v>34</c:v>
                </c:pt>
                <c:pt idx="27">
                  <c:v>50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0728"/>
        <c:axId val="637938768"/>
      </c:scatterChart>
      <c:valAx>
        <c:axId val="6379407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38768"/>
        <c:crosses val="max"/>
        <c:crossBetween val="midCat"/>
      </c:valAx>
      <c:valAx>
        <c:axId val="6379387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07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General</c:formatCode>
                <c:ptCount val="15"/>
                <c:pt idx="0" formatCode="_-* #\ ##0_-;\-* #\ ##0_-;_-* &quot;-&quot;??_-;_-@_-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6761192"/>
        <c:axId val="566767072"/>
      </c:barChart>
      <c:catAx>
        <c:axId val="5667611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6767072"/>
        <c:crosses val="autoZero"/>
        <c:auto val="1"/>
        <c:lblAlgn val="ctr"/>
        <c:lblOffset val="100"/>
        <c:noMultiLvlLbl val="0"/>
      </c:catAx>
      <c:valAx>
        <c:axId val="5667670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6761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A3D-4FB5-9B53-F46737BC1A2C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A3D-4FB5-9B53-F46737BC1A2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0.36</c:v>
                </c:pt>
                <c:pt idx="1">
                  <c:v>0.35</c:v>
                </c:pt>
                <c:pt idx="2">
                  <c:v>0.34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0.23</c:v>
                </c:pt>
                <c:pt idx="6">
                  <c:v>0.06</c:v>
                </c:pt>
                <c:pt idx="7">
                  <c:v>0.11</c:v>
                </c:pt>
                <c:pt idx="8">
                  <c:v>0.03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0.36</c:v>
                </c:pt>
                <c:pt idx="2">
                  <c:v>0.27</c:v>
                </c:pt>
                <c:pt idx="3">
                  <c:v>0.27</c:v>
                </c:pt>
                <c:pt idx="4">
                  <c:v>0.25</c:v>
                </c:pt>
                <c:pt idx="5">
                  <c:v>0.18</c:v>
                </c:pt>
                <c:pt idx="6">
                  <c:v>0.08</c:v>
                </c:pt>
                <c:pt idx="7">
                  <c:v>0.12</c:v>
                </c:pt>
                <c:pt idx="8">
                  <c:v>0.06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0.25</c:v>
                </c:pt>
                <c:pt idx="2">
                  <c:v>0.26</c:v>
                </c:pt>
                <c:pt idx="3">
                  <c:v>0.25</c:v>
                </c:pt>
                <c:pt idx="4">
                  <c:v>0.21</c:v>
                </c:pt>
                <c:pt idx="5">
                  <c:v>0.12</c:v>
                </c:pt>
                <c:pt idx="6">
                  <c:v>0.05</c:v>
                </c:pt>
                <c:pt idx="7">
                  <c:v>7.0000000000000007E-2</c:v>
                </c:pt>
                <c:pt idx="8">
                  <c:v>0.08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0.33</c:v>
                </c:pt>
                <c:pt idx="2">
                  <c:v>0.22</c:v>
                </c:pt>
                <c:pt idx="3">
                  <c:v>0.24</c:v>
                </c:pt>
                <c:pt idx="4">
                  <c:v>0.22</c:v>
                </c:pt>
                <c:pt idx="5">
                  <c:v>0.22</c:v>
                </c:pt>
                <c:pt idx="6">
                  <c:v>7.0000000000000007E-2</c:v>
                </c:pt>
                <c:pt idx="7">
                  <c:v>0.11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238504"/>
        <c:axId val="386238896"/>
      </c:barChart>
      <c:catAx>
        <c:axId val="386238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238896"/>
        <c:crosses val="autoZero"/>
        <c:auto val="1"/>
        <c:lblAlgn val="ctr"/>
        <c:lblOffset val="100"/>
        <c:noMultiLvlLbl val="0"/>
      </c:catAx>
      <c:valAx>
        <c:axId val="3862388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6238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6761976"/>
        <c:axId val="566763544"/>
      </c:barChart>
      <c:catAx>
        <c:axId val="566761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6763544"/>
        <c:crosses val="autoZero"/>
        <c:auto val="1"/>
        <c:lblAlgn val="ctr"/>
        <c:lblOffset val="100"/>
        <c:noMultiLvlLbl val="0"/>
      </c:catAx>
      <c:valAx>
        <c:axId val="566763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6761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36</c:v>
                </c:pt>
                <c:pt idx="2">
                  <c:v>36</c:v>
                </c:pt>
                <c:pt idx="3">
                  <c:v>32</c:v>
                </c:pt>
                <c:pt idx="4">
                  <c:v>27</c:v>
                </c:pt>
                <c:pt idx="5">
                  <c:v>45</c:v>
                </c:pt>
                <c:pt idx="6">
                  <c:v>55.000000000000007</c:v>
                </c:pt>
                <c:pt idx="7">
                  <c:v>68</c:v>
                </c:pt>
                <c:pt idx="8">
                  <c:v>45</c:v>
                </c:pt>
                <c:pt idx="9">
                  <c:v>55.000000000000007</c:v>
                </c:pt>
                <c:pt idx="10">
                  <c:v>41</c:v>
                </c:pt>
                <c:pt idx="11">
                  <c:v>50</c:v>
                </c:pt>
                <c:pt idx="12">
                  <c:v>55.000000000000007</c:v>
                </c:pt>
                <c:pt idx="13">
                  <c:v>41</c:v>
                </c:pt>
                <c:pt idx="14">
                  <c:v>0</c:v>
                </c:pt>
                <c:pt idx="15">
                  <c:v>16</c:v>
                </c:pt>
                <c:pt idx="16">
                  <c:v>39</c:v>
                </c:pt>
                <c:pt idx="17">
                  <c:v>20</c:v>
                </c:pt>
                <c:pt idx="18">
                  <c:v>32</c:v>
                </c:pt>
                <c:pt idx="19">
                  <c:v>41</c:v>
                </c:pt>
                <c:pt idx="20">
                  <c:v>23</c:v>
                </c:pt>
                <c:pt idx="21">
                  <c:v>52</c:v>
                </c:pt>
                <c:pt idx="22">
                  <c:v>56.999999999999993</c:v>
                </c:pt>
                <c:pt idx="23">
                  <c:v>50</c:v>
                </c:pt>
                <c:pt idx="24">
                  <c:v>48</c:v>
                </c:pt>
                <c:pt idx="25">
                  <c:v>32</c:v>
                </c:pt>
                <c:pt idx="26">
                  <c:v>34</c:v>
                </c:pt>
                <c:pt idx="27">
                  <c:v>45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36</c:v>
                </c:pt>
                <c:pt idx="2">
                  <c:v>36</c:v>
                </c:pt>
                <c:pt idx="3">
                  <c:v>32</c:v>
                </c:pt>
                <c:pt idx="4">
                  <c:v>27</c:v>
                </c:pt>
                <c:pt idx="5">
                  <c:v>45</c:v>
                </c:pt>
                <c:pt idx="6">
                  <c:v>55.000000000000007</c:v>
                </c:pt>
                <c:pt idx="7">
                  <c:v>68</c:v>
                </c:pt>
                <c:pt idx="8">
                  <c:v>45</c:v>
                </c:pt>
                <c:pt idx="9">
                  <c:v>55.000000000000007</c:v>
                </c:pt>
                <c:pt idx="10">
                  <c:v>41</c:v>
                </c:pt>
                <c:pt idx="11">
                  <c:v>50</c:v>
                </c:pt>
                <c:pt idx="12">
                  <c:v>55.000000000000007</c:v>
                </c:pt>
                <c:pt idx="13">
                  <c:v>41</c:v>
                </c:pt>
                <c:pt idx="14">
                  <c:v>0</c:v>
                </c:pt>
                <c:pt idx="15">
                  <c:v>16</c:v>
                </c:pt>
                <c:pt idx="16">
                  <c:v>39</c:v>
                </c:pt>
                <c:pt idx="17">
                  <c:v>20</c:v>
                </c:pt>
                <c:pt idx="18">
                  <c:v>32</c:v>
                </c:pt>
                <c:pt idx="19">
                  <c:v>41</c:v>
                </c:pt>
                <c:pt idx="20">
                  <c:v>23</c:v>
                </c:pt>
                <c:pt idx="21">
                  <c:v>52</c:v>
                </c:pt>
                <c:pt idx="22">
                  <c:v>56.999999999999993</c:v>
                </c:pt>
                <c:pt idx="23">
                  <c:v>50</c:v>
                </c:pt>
                <c:pt idx="24">
                  <c:v>48</c:v>
                </c:pt>
                <c:pt idx="25">
                  <c:v>32</c:v>
                </c:pt>
                <c:pt idx="26">
                  <c:v>34</c:v>
                </c:pt>
                <c:pt idx="27">
                  <c:v>45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6762760"/>
        <c:axId val="566763152"/>
      </c:scatterChart>
      <c:valAx>
        <c:axId val="566762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6763152"/>
        <c:crosses val="max"/>
        <c:crossBetween val="midCat"/>
      </c:valAx>
      <c:valAx>
        <c:axId val="566763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6762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72B-4AD0-8C1A-0B11461F9DB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19</c:v>
                </c:pt>
                <c:pt idx="1">
                  <c:v>25</c:v>
                </c:pt>
                <c:pt idx="2">
                  <c:v>56.000000000000007</c:v>
                </c:pt>
                <c:pt idx="3">
                  <c:v>6</c:v>
                </c:pt>
                <c:pt idx="4">
                  <c:v>25</c:v>
                </c:pt>
                <c:pt idx="5">
                  <c:v>38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19</c:v>
                </c:pt>
                <c:pt idx="10">
                  <c:v>31</c:v>
                </c:pt>
                <c:pt idx="11">
                  <c:v>25</c:v>
                </c:pt>
                <c:pt idx="12">
                  <c:v>38</c:v>
                </c:pt>
                <c:pt idx="13">
                  <c:v>44</c:v>
                </c:pt>
                <c:pt idx="14">
                  <c:v>0</c:v>
                </c:pt>
                <c:pt idx="15">
                  <c:v>19</c:v>
                </c:pt>
                <c:pt idx="16">
                  <c:v>31</c:v>
                </c:pt>
                <c:pt idx="17">
                  <c:v>41</c:v>
                </c:pt>
                <c:pt idx="18">
                  <c:v>26</c:v>
                </c:pt>
                <c:pt idx="19">
                  <c:v>30</c:v>
                </c:pt>
                <c:pt idx="20">
                  <c:v>26</c:v>
                </c:pt>
                <c:pt idx="21">
                  <c:v>46</c:v>
                </c:pt>
                <c:pt idx="22">
                  <c:v>50</c:v>
                </c:pt>
                <c:pt idx="23">
                  <c:v>50</c:v>
                </c:pt>
                <c:pt idx="24">
                  <c:v>37</c:v>
                </c:pt>
                <c:pt idx="25">
                  <c:v>39</c:v>
                </c:pt>
                <c:pt idx="26">
                  <c:v>24</c:v>
                </c:pt>
                <c:pt idx="27">
                  <c:v>35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19</c:v>
                </c:pt>
                <c:pt idx="1">
                  <c:v>25</c:v>
                </c:pt>
                <c:pt idx="2">
                  <c:v>56.000000000000007</c:v>
                </c:pt>
                <c:pt idx="3">
                  <c:v>6</c:v>
                </c:pt>
                <c:pt idx="4">
                  <c:v>25</c:v>
                </c:pt>
                <c:pt idx="5">
                  <c:v>38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19</c:v>
                </c:pt>
                <c:pt idx="10">
                  <c:v>31</c:v>
                </c:pt>
                <c:pt idx="11">
                  <c:v>25</c:v>
                </c:pt>
                <c:pt idx="12">
                  <c:v>38</c:v>
                </c:pt>
                <c:pt idx="13">
                  <c:v>44</c:v>
                </c:pt>
                <c:pt idx="14">
                  <c:v>0</c:v>
                </c:pt>
                <c:pt idx="15">
                  <c:v>19</c:v>
                </c:pt>
                <c:pt idx="16">
                  <c:v>31</c:v>
                </c:pt>
                <c:pt idx="17">
                  <c:v>41</c:v>
                </c:pt>
                <c:pt idx="18">
                  <c:v>26</c:v>
                </c:pt>
                <c:pt idx="19">
                  <c:v>30</c:v>
                </c:pt>
                <c:pt idx="20">
                  <c:v>26</c:v>
                </c:pt>
                <c:pt idx="21">
                  <c:v>46</c:v>
                </c:pt>
                <c:pt idx="22">
                  <c:v>50</c:v>
                </c:pt>
                <c:pt idx="23">
                  <c:v>50</c:v>
                </c:pt>
                <c:pt idx="24">
                  <c:v>37</c:v>
                </c:pt>
                <c:pt idx="25">
                  <c:v>39</c:v>
                </c:pt>
                <c:pt idx="26">
                  <c:v>24</c:v>
                </c:pt>
                <c:pt idx="27">
                  <c:v>35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6764720"/>
        <c:axId val="566765112"/>
      </c:scatterChart>
      <c:valAx>
        <c:axId val="56676472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66765112"/>
        <c:crosses val="max"/>
        <c:crossBetween val="midCat"/>
      </c:valAx>
      <c:valAx>
        <c:axId val="566765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6764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D18-4532-A198-B00C9DA3A5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33</c:v>
                </c:pt>
                <c:pt idx="3">
                  <c:v>0</c:v>
                </c:pt>
                <c:pt idx="4">
                  <c:v>33</c:v>
                </c:pt>
                <c:pt idx="5">
                  <c:v>17</c:v>
                </c:pt>
                <c:pt idx="6">
                  <c:v>17</c:v>
                </c:pt>
                <c:pt idx="7">
                  <c:v>50</c:v>
                </c:pt>
                <c:pt idx="8">
                  <c:v>33</c:v>
                </c:pt>
                <c:pt idx="9">
                  <c:v>50</c:v>
                </c:pt>
                <c:pt idx="10">
                  <c:v>50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33</c:v>
                </c:pt>
                <c:pt idx="18">
                  <c:v>33</c:v>
                </c:pt>
                <c:pt idx="19">
                  <c:v>22</c:v>
                </c:pt>
                <c:pt idx="20">
                  <c:v>44</c:v>
                </c:pt>
                <c:pt idx="21">
                  <c:v>33</c:v>
                </c:pt>
                <c:pt idx="22">
                  <c:v>44</c:v>
                </c:pt>
                <c:pt idx="23">
                  <c:v>11</c:v>
                </c:pt>
                <c:pt idx="24">
                  <c:v>22</c:v>
                </c:pt>
                <c:pt idx="25">
                  <c:v>33</c:v>
                </c:pt>
                <c:pt idx="26">
                  <c:v>11</c:v>
                </c:pt>
                <c:pt idx="27">
                  <c:v>33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33</c:v>
                </c:pt>
                <c:pt idx="3">
                  <c:v>0</c:v>
                </c:pt>
                <c:pt idx="4">
                  <c:v>33</c:v>
                </c:pt>
                <c:pt idx="5">
                  <c:v>17</c:v>
                </c:pt>
                <c:pt idx="6">
                  <c:v>17</c:v>
                </c:pt>
                <c:pt idx="7">
                  <c:v>50</c:v>
                </c:pt>
                <c:pt idx="8">
                  <c:v>33</c:v>
                </c:pt>
                <c:pt idx="9">
                  <c:v>50</c:v>
                </c:pt>
                <c:pt idx="10">
                  <c:v>50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33</c:v>
                </c:pt>
                <c:pt idx="18">
                  <c:v>33</c:v>
                </c:pt>
                <c:pt idx="19">
                  <c:v>22</c:v>
                </c:pt>
                <c:pt idx="20">
                  <c:v>44</c:v>
                </c:pt>
                <c:pt idx="21">
                  <c:v>33</c:v>
                </c:pt>
                <c:pt idx="22">
                  <c:v>44</c:v>
                </c:pt>
                <c:pt idx="23">
                  <c:v>11</c:v>
                </c:pt>
                <c:pt idx="24">
                  <c:v>22</c:v>
                </c:pt>
                <c:pt idx="25">
                  <c:v>33</c:v>
                </c:pt>
                <c:pt idx="26">
                  <c:v>11</c:v>
                </c:pt>
                <c:pt idx="27">
                  <c:v>33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6770992"/>
        <c:axId val="566769424"/>
      </c:scatterChart>
      <c:valAx>
        <c:axId val="5667709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6769424"/>
        <c:crosses val="max"/>
        <c:crossBetween val="midCat"/>
      </c:valAx>
      <c:valAx>
        <c:axId val="566769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67709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824-477F-9ED4-4BEDA9D5D7A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38</c:v>
                </c:pt>
                <c:pt idx="2">
                  <c:v>56.000000000000007</c:v>
                </c:pt>
                <c:pt idx="3">
                  <c:v>25</c:v>
                </c:pt>
                <c:pt idx="4">
                  <c:v>44</c:v>
                </c:pt>
                <c:pt idx="5">
                  <c:v>19</c:v>
                </c:pt>
                <c:pt idx="6">
                  <c:v>44</c:v>
                </c:pt>
                <c:pt idx="7">
                  <c:v>56.000000000000007</c:v>
                </c:pt>
                <c:pt idx="8">
                  <c:v>50</c:v>
                </c:pt>
                <c:pt idx="9">
                  <c:v>38</c:v>
                </c:pt>
                <c:pt idx="10">
                  <c:v>38</c:v>
                </c:pt>
                <c:pt idx="11">
                  <c:v>31</c:v>
                </c:pt>
                <c:pt idx="12">
                  <c:v>25</c:v>
                </c:pt>
                <c:pt idx="13">
                  <c:v>38</c:v>
                </c:pt>
                <c:pt idx="14">
                  <c:v>0</c:v>
                </c:pt>
                <c:pt idx="15">
                  <c:v>9</c:v>
                </c:pt>
                <c:pt idx="16">
                  <c:v>17</c:v>
                </c:pt>
                <c:pt idx="17">
                  <c:v>30</c:v>
                </c:pt>
                <c:pt idx="18">
                  <c:v>26</c:v>
                </c:pt>
                <c:pt idx="19">
                  <c:v>26</c:v>
                </c:pt>
                <c:pt idx="20">
                  <c:v>9</c:v>
                </c:pt>
                <c:pt idx="21">
                  <c:v>13</c:v>
                </c:pt>
                <c:pt idx="22">
                  <c:v>30</c:v>
                </c:pt>
                <c:pt idx="23">
                  <c:v>52</c:v>
                </c:pt>
                <c:pt idx="24">
                  <c:v>22</c:v>
                </c:pt>
                <c:pt idx="25">
                  <c:v>39</c:v>
                </c:pt>
                <c:pt idx="26">
                  <c:v>22</c:v>
                </c:pt>
                <c:pt idx="27">
                  <c:v>17</c:v>
                </c:pt>
                <c:pt idx="28">
                  <c:v>30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38</c:v>
                </c:pt>
                <c:pt idx="2">
                  <c:v>56.000000000000007</c:v>
                </c:pt>
                <c:pt idx="3">
                  <c:v>25</c:v>
                </c:pt>
                <c:pt idx="4">
                  <c:v>44</c:v>
                </c:pt>
                <c:pt idx="5">
                  <c:v>19</c:v>
                </c:pt>
                <c:pt idx="6">
                  <c:v>44</c:v>
                </c:pt>
                <c:pt idx="7">
                  <c:v>56.000000000000007</c:v>
                </c:pt>
                <c:pt idx="8">
                  <c:v>50</c:v>
                </c:pt>
                <c:pt idx="9">
                  <c:v>38</c:v>
                </c:pt>
                <c:pt idx="10">
                  <c:v>38</c:v>
                </c:pt>
                <c:pt idx="11">
                  <c:v>31</c:v>
                </c:pt>
                <c:pt idx="12">
                  <c:v>25</c:v>
                </c:pt>
                <c:pt idx="13">
                  <c:v>38</c:v>
                </c:pt>
                <c:pt idx="14">
                  <c:v>0</c:v>
                </c:pt>
                <c:pt idx="15">
                  <c:v>9</c:v>
                </c:pt>
                <c:pt idx="16">
                  <c:v>17</c:v>
                </c:pt>
                <c:pt idx="17">
                  <c:v>30</c:v>
                </c:pt>
                <c:pt idx="18">
                  <c:v>26</c:v>
                </c:pt>
                <c:pt idx="19">
                  <c:v>26</c:v>
                </c:pt>
                <c:pt idx="20">
                  <c:v>9</c:v>
                </c:pt>
                <c:pt idx="21">
                  <c:v>13</c:v>
                </c:pt>
                <c:pt idx="22">
                  <c:v>30</c:v>
                </c:pt>
                <c:pt idx="23">
                  <c:v>52</c:v>
                </c:pt>
                <c:pt idx="24">
                  <c:v>22</c:v>
                </c:pt>
                <c:pt idx="25">
                  <c:v>39</c:v>
                </c:pt>
                <c:pt idx="26">
                  <c:v>22</c:v>
                </c:pt>
                <c:pt idx="27">
                  <c:v>17</c:v>
                </c:pt>
                <c:pt idx="28">
                  <c:v>30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6770208"/>
        <c:axId val="566506784"/>
      </c:scatterChart>
      <c:valAx>
        <c:axId val="5667702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6506784"/>
        <c:crosses val="max"/>
        <c:crossBetween val="midCat"/>
      </c:valAx>
      <c:valAx>
        <c:axId val="5665067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67702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0.26</c:v>
                </c:pt>
                <c:pt idx="1">
                  <c:v>0.48</c:v>
                </c:pt>
                <c:pt idx="2">
                  <c:v>0.2</c:v>
                </c:pt>
                <c:pt idx="3">
                  <c:v>0.35</c:v>
                </c:pt>
                <c:pt idx="4">
                  <c:v>0.4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</c:v>
                </c:pt>
                <c:pt idx="1">
                  <c:v>0.52</c:v>
                </c:pt>
                <c:pt idx="2">
                  <c:v>0.13</c:v>
                </c:pt>
                <c:pt idx="3">
                  <c:v>0.35</c:v>
                </c:pt>
                <c:pt idx="4">
                  <c:v>0.38</c:v>
                </c:pt>
                <c:pt idx="5">
                  <c:v>0.08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0.45</c:v>
                </c:pt>
                <c:pt idx="2">
                  <c:v>0.15</c:v>
                </c:pt>
                <c:pt idx="3">
                  <c:v>0.4</c:v>
                </c:pt>
                <c:pt idx="4">
                  <c:v>0.41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</c:v>
                </c:pt>
                <c:pt idx="1">
                  <c:v>0.43</c:v>
                </c:pt>
                <c:pt idx="2">
                  <c:v>0.17</c:v>
                </c:pt>
                <c:pt idx="3">
                  <c:v>0.35</c:v>
                </c:pt>
                <c:pt idx="4">
                  <c:v>0.4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8748488"/>
        <c:axId val="428749664"/>
      </c:barChart>
      <c:catAx>
        <c:axId val="428748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8749664"/>
        <c:crosses val="autoZero"/>
        <c:auto val="1"/>
        <c:lblAlgn val="ctr"/>
        <c:lblOffset val="100"/>
        <c:tickMarkSkip val="1"/>
        <c:noMultiLvlLbl val="0"/>
      </c:catAx>
      <c:valAx>
        <c:axId val="4287496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874848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50840"/>
        <c:axId val="428751232"/>
      </c:barChart>
      <c:catAx>
        <c:axId val="428750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751232"/>
        <c:crosses val="autoZero"/>
        <c:auto val="1"/>
        <c:lblAlgn val="ctr"/>
        <c:lblOffset val="100"/>
        <c:noMultiLvlLbl val="0"/>
      </c:catAx>
      <c:valAx>
        <c:axId val="428751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750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FB7-4822-9101-6C20578B01A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0.15</c:v>
                </c:pt>
                <c:pt idx="1">
                  <c:v>0.33</c:v>
                </c:pt>
                <c:pt idx="2">
                  <c:v>0.08</c:v>
                </c:pt>
                <c:pt idx="3">
                  <c:v>0.19</c:v>
                </c:pt>
                <c:pt idx="4">
                  <c:v>0.27</c:v>
                </c:pt>
                <c:pt idx="5">
                  <c:v>0.06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0.11</c:v>
                </c:pt>
                <c:pt idx="1">
                  <c:v>0.37</c:v>
                </c:pt>
                <c:pt idx="2">
                  <c:v>0.09</c:v>
                </c:pt>
                <c:pt idx="3">
                  <c:v>0.2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0.16</c:v>
                </c:pt>
                <c:pt idx="1">
                  <c:v>0.34</c:v>
                </c:pt>
                <c:pt idx="2">
                  <c:v>0.11</c:v>
                </c:pt>
                <c:pt idx="3">
                  <c:v>0.19</c:v>
                </c:pt>
                <c:pt idx="4">
                  <c:v>0.28000000000000003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0.28999999999999998</c:v>
                </c:pt>
                <c:pt idx="2">
                  <c:v>0.11</c:v>
                </c:pt>
                <c:pt idx="3">
                  <c:v>0.22</c:v>
                </c:pt>
                <c:pt idx="4">
                  <c:v>0.23</c:v>
                </c:pt>
                <c:pt idx="5">
                  <c:v>0.02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079400"/>
        <c:axId val="418084496"/>
      </c:barChart>
      <c:catAx>
        <c:axId val="4180794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084496"/>
        <c:crosses val="autoZero"/>
        <c:auto val="1"/>
        <c:lblAlgn val="ctr"/>
        <c:lblOffset val="100"/>
        <c:tickMarkSkip val="1"/>
        <c:noMultiLvlLbl val="0"/>
      </c:catAx>
      <c:valAx>
        <c:axId val="41808449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0794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3200"/>
        <c:axId val="428732024"/>
      </c:barChart>
      <c:catAx>
        <c:axId val="428733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732024"/>
        <c:crosses val="autoZero"/>
        <c:auto val="1"/>
        <c:lblAlgn val="ctr"/>
        <c:lblOffset val="100"/>
        <c:noMultiLvlLbl val="0"/>
      </c:catAx>
      <c:valAx>
        <c:axId val="4287320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733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0.02</c:v>
                </c:pt>
                <c:pt idx="2" formatCode="###0%">
                  <c:v>0.03</c:v>
                </c:pt>
                <c:pt idx="3" formatCode="###0%">
                  <c:v>0.03</c:v>
                </c:pt>
                <c:pt idx="5">
                  <c:v>0.01</c:v>
                </c:pt>
                <c:pt idx="6">
                  <c:v>0.03</c:v>
                </c:pt>
                <c:pt idx="7" formatCode="###0%">
                  <c:v>0.01</c:v>
                </c:pt>
                <c:pt idx="8" formatCode="###0%">
                  <c:v>0.03</c:v>
                </c:pt>
                <c:pt idx="10">
                  <c:v>0.01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0.02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0.13</c:v>
                </c:pt>
                <c:pt idx="1">
                  <c:v>0.14000000000000001</c:v>
                </c:pt>
                <c:pt idx="2" formatCode="###0%">
                  <c:v>0.16</c:v>
                </c:pt>
                <c:pt idx="3" formatCode="###0%">
                  <c:v>0.17</c:v>
                </c:pt>
                <c:pt idx="5">
                  <c:v>0.12</c:v>
                </c:pt>
                <c:pt idx="6">
                  <c:v>0.11</c:v>
                </c:pt>
                <c:pt idx="7" formatCode="###0%">
                  <c:v>0.15</c:v>
                </c:pt>
                <c:pt idx="8" formatCode="###0%">
                  <c:v>0.12</c:v>
                </c:pt>
                <c:pt idx="10">
                  <c:v>0.12</c:v>
                </c:pt>
                <c:pt idx="11">
                  <c:v>0.16</c:v>
                </c:pt>
                <c:pt idx="12" formatCode="###0%">
                  <c:v>0.2</c:v>
                </c:pt>
                <c:pt idx="13" formatCode="###0%">
                  <c:v>0.1</c:v>
                </c:pt>
                <c:pt idx="15">
                  <c:v>0.04</c:v>
                </c:pt>
                <c:pt idx="16">
                  <c:v>7.0000000000000007E-2</c:v>
                </c:pt>
                <c:pt idx="17" formatCode="###0%">
                  <c:v>0.09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0F8-442C-94E2-A3E74D2CA7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</c:v>
                </c:pt>
                <c:pt idx="1">
                  <c:v>0.23</c:v>
                </c:pt>
                <c:pt idx="2" formatCode="###0%">
                  <c:v>0.23</c:v>
                </c:pt>
                <c:pt idx="3" formatCode="###0%">
                  <c:v>0.23</c:v>
                </c:pt>
                <c:pt idx="5">
                  <c:v>0.14000000000000001</c:v>
                </c:pt>
                <c:pt idx="6">
                  <c:v>0.16</c:v>
                </c:pt>
                <c:pt idx="7" formatCode="###0%">
                  <c:v>0.23</c:v>
                </c:pt>
                <c:pt idx="8" formatCode="###0%">
                  <c:v>0.18</c:v>
                </c:pt>
                <c:pt idx="10">
                  <c:v>0.17</c:v>
                </c:pt>
                <c:pt idx="11">
                  <c:v>0.13</c:v>
                </c:pt>
                <c:pt idx="12" formatCode="###0%">
                  <c:v>7.0000000000000007E-2</c:v>
                </c:pt>
                <c:pt idx="13" formatCode="###0%">
                  <c:v>0.08</c:v>
                </c:pt>
                <c:pt idx="15">
                  <c:v>0.1</c:v>
                </c:pt>
                <c:pt idx="16">
                  <c:v>0.08</c:v>
                </c:pt>
                <c:pt idx="17" formatCode="###0%">
                  <c:v>0.05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0.28000000000000003</c:v>
                </c:pt>
                <c:pt idx="1">
                  <c:v>0.21</c:v>
                </c:pt>
                <c:pt idx="2" formatCode="###0%">
                  <c:v>0.23</c:v>
                </c:pt>
                <c:pt idx="3" formatCode="###0%">
                  <c:v>0.21</c:v>
                </c:pt>
                <c:pt idx="5">
                  <c:v>0.21</c:v>
                </c:pt>
                <c:pt idx="6">
                  <c:v>0.15</c:v>
                </c:pt>
                <c:pt idx="7" formatCode="###0%">
                  <c:v>0.12</c:v>
                </c:pt>
                <c:pt idx="8" formatCode="###0%">
                  <c:v>0.14000000000000001</c:v>
                </c:pt>
                <c:pt idx="10">
                  <c:v>0.13</c:v>
                </c:pt>
                <c:pt idx="11">
                  <c:v>0.14000000000000001</c:v>
                </c:pt>
                <c:pt idx="12" formatCode="###0%">
                  <c:v>0.04</c:v>
                </c:pt>
                <c:pt idx="13" formatCode="###0%">
                  <c:v>0.09</c:v>
                </c:pt>
                <c:pt idx="15">
                  <c:v>0.16</c:v>
                </c:pt>
                <c:pt idx="16">
                  <c:v>7.0000000000000007E-2</c:v>
                </c:pt>
                <c:pt idx="17" formatCode="###0%">
                  <c:v>0.09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0.17</c:v>
                </c:pt>
                <c:pt idx="1">
                  <c:v>0.22</c:v>
                </c:pt>
                <c:pt idx="2" formatCode="###0%">
                  <c:v>0.2</c:v>
                </c:pt>
                <c:pt idx="3" formatCode="###0%">
                  <c:v>0.19</c:v>
                </c:pt>
                <c:pt idx="5">
                  <c:v>0.19</c:v>
                </c:pt>
                <c:pt idx="6">
                  <c:v>0.2</c:v>
                </c:pt>
                <c:pt idx="7" formatCode="###0%">
                  <c:v>0.17</c:v>
                </c:pt>
                <c:pt idx="8" formatCode="###0%">
                  <c:v>0.15</c:v>
                </c:pt>
                <c:pt idx="10">
                  <c:v>0.06</c:v>
                </c:pt>
                <c:pt idx="11">
                  <c:v>0.15</c:v>
                </c:pt>
                <c:pt idx="12" formatCode="###0%">
                  <c:v>0.11</c:v>
                </c:pt>
                <c:pt idx="13" formatCode="###0%">
                  <c:v>0.08</c:v>
                </c:pt>
                <c:pt idx="15">
                  <c:v>0.08</c:v>
                </c:pt>
                <c:pt idx="16">
                  <c:v>0.13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0.18</c:v>
                </c:pt>
                <c:pt idx="1">
                  <c:v>0.14000000000000001</c:v>
                </c:pt>
                <c:pt idx="2" formatCode="###0%">
                  <c:v>0.13</c:v>
                </c:pt>
                <c:pt idx="3" formatCode="###0%">
                  <c:v>0.16</c:v>
                </c:pt>
                <c:pt idx="5">
                  <c:v>0.14000000000000001</c:v>
                </c:pt>
                <c:pt idx="6">
                  <c:v>0.16</c:v>
                </c:pt>
                <c:pt idx="7" formatCode="###0%">
                  <c:v>0.14000000000000001</c:v>
                </c:pt>
                <c:pt idx="8" formatCode="###0%">
                  <c:v>0.13</c:v>
                </c:pt>
                <c:pt idx="10">
                  <c:v>0.08</c:v>
                </c:pt>
                <c:pt idx="11">
                  <c:v>0.05</c:v>
                </c:pt>
                <c:pt idx="12" formatCode="###0%">
                  <c:v>0.12</c:v>
                </c:pt>
                <c:pt idx="13" formatCode="###0%">
                  <c:v>0.06</c:v>
                </c:pt>
                <c:pt idx="15">
                  <c:v>0.1</c:v>
                </c:pt>
                <c:pt idx="16">
                  <c:v>0.08</c:v>
                </c:pt>
                <c:pt idx="17" formatCode="###0%">
                  <c:v>0.09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0F8-442C-94E2-A3E74D2CA7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0.04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0.19</c:v>
                </c:pt>
                <c:pt idx="6">
                  <c:v>0.18</c:v>
                </c:pt>
                <c:pt idx="7" formatCode="###0%">
                  <c:v>0.18</c:v>
                </c:pt>
                <c:pt idx="8" formatCode="###0%">
                  <c:v>0.26</c:v>
                </c:pt>
                <c:pt idx="10">
                  <c:v>0.43</c:v>
                </c:pt>
                <c:pt idx="11">
                  <c:v>0.37</c:v>
                </c:pt>
                <c:pt idx="12" formatCode="###0%">
                  <c:v>0.44</c:v>
                </c:pt>
                <c:pt idx="13" formatCode="###0%">
                  <c:v>0.56999999999999995</c:v>
                </c:pt>
                <c:pt idx="15">
                  <c:v>0.52</c:v>
                </c:pt>
                <c:pt idx="16">
                  <c:v>0.56999999999999995</c:v>
                </c:pt>
                <c:pt idx="17" formatCode="###0%">
                  <c:v>0.56999999999999995</c:v>
                </c:pt>
                <c:pt idx="18" formatCode="###0%">
                  <c:v>0.57999999999999996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05376912"/>
        <c:axId val="405377696"/>
      </c:barChart>
      <c:catAx>
        <c:axId val="4053769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5377696"/>
        <c:crosses val="autoZero"/>
        <c:auto val="1"/>
        <c:lblAlgn val="ctr"/>
        <c:lblOffset val="100"/>
        <c:noMultiLvlLbl val="0"/>
      </c:catAx>
      <c:valAx>
        <c:axId val="4053776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05376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3A3-405F-B966-30919AD33BB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0.23</c:v>
                </c:pt>
                <c:pt idx="1">
                  <c:v>0.26</c:v>
                </c:pt>
                <c:pt idx="2">
                  <c:v>0.22</c:v>
                </c:pt>
                <c:pt idx="3">
                  <c:v>0.19</c:v>
                </c:pt>
                <c:pt idx="4">
                  <c:v>0.23</c:v>
                </c:pt>
                <c:pt idx="5">
                  <c:v>0.18</c:v>
                </c:pt>
                <c:pt idx="6">
                  <c:v>0.03</c:v>
                </c:pt>
                <c:pt idx="7">
                  <c:v>0.08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0.27</c:v>
                </c:pt>
                <c:pt idx="2">
                  <c:v>0.2</c:v>
                </c:pt>
                <c:pt idx="3">
                  <c:v>0.15</c:v>
                </c:pt>
                <c:pt idx="4">
                  <c:v>0.2</c:v>
                </c:pt>
                <c:pt idx="5">
                  <c:v>0.14000000000000001</c:v>
                </c:pt>
                <c:pt idx="6">
                  <c:v>0.05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0.25</c:v>
                </c:pt>
                <c:pt idx="1">
                  <c:v>0.2</c:v>
                </c:pt>
                <c:pt idx="2">
                  <c:v>0.18</c:v>
                </c:pt>
                <c:pt idx="3">
                  <c:v>0.19</c:v>
                </c:pt>
                <c:pt idx="4">
                  <c:v>0.17</c:v>
                </c:pt>
                <c:pt idx="5">
                  <c:v>0.1</c:v>
                </c:pt>
                <c:pt idx="6">
                  <c:v>0.01</c:v>
                </c:pt>
                <c:pt idx="7">
                  <c:v>0.05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0.16</c:v>
                </c:pt>
                <c:pt idx="1">
                  <c:v>0.26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0.17</c:v>
                </c:pt>
                <c:pt idx="5">
                  <c:v>0.15</c:v>
                </c:pt>
                <c:pt idx="6">
                  <c:v>0.03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535712"/>
        <c:axId val="384534144"/>
      </c:barChart>
      <c:catAx>
        <c:axId val="384535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534144"/>
        <c:crosses val="autoZero"/>
        <c:auto val="1"/>
        <c:lblAlgn val="ctr"/>
        <c:lblOffset val="100"/>
        <c:noMultiLvlLbl val="0"/>
      </c:catAx>
      <c:valAx>
        <c:axId val="3845341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4535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644-4651-8230-B99BEE3915A8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C644-4651-8230-B99BEE3915A8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C644-4651-8230-B99BEE3915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0.33</c:v>
                </c:pt>
                <c:pt idx="2">
                  <c:v>0.28999999999999998</c:v>
                </c:pt>
                <c:pt idx="3">
                  <c:v>0.23</c:v>
                </c:pt>
                <c:pt idx="4">
                  <c:v>0.23</c:v>
                </c:pt>
                <c:pt idx="5">
                  <c:v>0.19</c:v>
                </c:pt>
                <c:pt idx="6">
                  <c:v>0.21</c:v>
                </c:pt>
                <c:pt idx="7">
                  <c:v>0.24</c:v>
                </c:pt>
                <c:pt idx="8">
                  <c:v>0.18</c:v>
                </c:pt>
                <c:pt idx="9">
                  <c:v>0.19</c:v>
                </c:pt>
                <c:pt idx="10">
                  <c:v>0.15</c:v>
                </c:pt>
                <c:pt idx="11">
                  <c:v>0.17</c:v>
                </c:pt>
                <c:pt idx="12">
                  <c:v>0.1</c:v>
                </c:pt>
                <c:pt idx="13">
                  <c:v>0.1</c:v>
                </c:pt>
                <c:pt idx="14">
                  <c:v>0.14000000000000001</c:v>
                </c:pt>
                <c:pt idx="15">
                  <c:v>0.06</c:v>
                </c:pt>
                <c:pt idx="16">
                  <c:v>0.05</c:v>
                </c:pt>
                <c:pt idx="17">
                  <c:v>0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95472"/>
        <c:axId val="418095864"/>
      </c:barChart>
      <c:catAx>
        <c:axId val="418095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95864"/>
        <c:crosses val="autoZero"/>
        <c:auto val="1"/>
        <c:lblAlgn val="ctr"/>
        <c:lblOffset val="100"/>
        <c:noMultiLvlLbl val="0"/>
      </c:catAx>
      <c:valAx>
        <c:axId val="4180958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954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FBC-4ECA-8AFF-1CABB58FEC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0.42</c:v>
                </c:pt>
                <c:pt idx="1">
                  <c:v>0.28000000000000003</c:v>
                </c:pt>
                <c:pt idx="2">
                  <c:v>0.3</c:v>
                </c:pt>
                <c:pt idx="3">
                  <c:v>0.24</c:v>
                </c:pt>
                <c:pt idx="4">
                  <c:v>0.23</c:v>
                </c:pt>
                <c:pt idx="5">
                  <c:v>0.21</c:v>
                </c:pt>
                <c:pt idx="6">
                  <c:v>0.24</c:v>
                </c:pt>
                <c:pt idx="7">
                  <c:v>0.22</c:v>
                </c:pt>
                <c:pt idx="8">
                  <c:v>0.12</c:v>
                </c:pt>
                <c:pt idx="9">
                  <c:v>0.11</c:v>
                </c:pt>
                <c:pt idx="10">
                  <c:v>0.15</c:v>
                </c:pt>
                <c:pt idx="11">
                  <c:v>0.11</c:v>
                </c:pt>
                <c:pt idx="12">
                  <c:v>0.15</c:v>
                </c:pt>
                <c:pt idx="13">
                  <c:v>0.12</c:v>
                </c:pt>
                <c:pt idx="14">
                  <c:v>0.09</c:v>
                </c:pt>
                <c:pt idx="15">
                  <c:v>0.1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90376"/>
        <c:axId val="418097432"/>
      </c:barChart>
      <c:catAx>
        <c:axId val="418090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97432"/>
        <c:crosses val="autoZero"/>
        <c:auto val="1"/>
        <c:lblAlgn val="ctr"/>
        <c:lblOffset val="100"/>
        <c:noMultiLvlLbl val="0"/>
      </c:catAx>
      <c:valAx>
        <c:axId val="4180974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903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E58-48E7-89E0-9EA9CF6021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0.37</c:v>
                </c:pt>
                <c:pt idx="1">
                  <c:v>0.27</c:v>
                </c:pt>
                <c:pt idx="2">
                  <c:v>0.28999999999999998</c:v>
                </c:pt>
                <c:pt idx="3">
                  <c:v>0.27</c:v>
                </c:pt>
                <c:pt idx="4">
                  <c:v>0.19</c:v>
                </c:pt>
                <c:pt idx="5">
                  <c:v>0.2</c:v>
                </c:pt>
                <c:pt idx="6">
                  <c:v>0.18</c:v>
                </c:pt>
                <c:pt idx="7">
                  <c:v>0.15</c:v>
                </c:pt>
                <c:pt idx="8">
                  <c:v>0.16</c:v>
                </c:pt>
                <c:pt idx="9">
                  <c:v>0.1</c:v>
                </c:pt>
                <c:pt idx="10">
                  <c:v>0.12</c:v>
                </c:pt>
                <c:pt idx="11">
                  <c:v>0.13</c:v>
                </c:pt>
                <c:pt idx="12">
                  <c:v>0.11</c:v>
                </c:pt>
                <c:pt idx="13">
                  <c:v>0.04</c:v>
                </c:pt>
                <c:pt idx="14">
                  <c:v>0.06</c:v>
                </c:pt>
                <c:pt idx="15">
                  <c:v>0.08</c:v>
                </c:pt>
                <c:pt idx="16">
                  <c:v>0.03</c:v>
                </c:pt>
                <c:pt idx="17">
                  <c:v>0.01</c:v>
                </c:pt>
                <c:pt idx="18">
                  <c:v>0.06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93120"/>
        <c:axId val="418085280"/>
      </c:barChart>
      <c:catAx>
        <c:axId val="418093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85280"/>
        <c:crosses val="autoZero"/>
        <c:auto val="1"/>
        <c:lblAlgn val="ctr"/>
        <c:lblOffset val="100"/>
        <c:noMultiLvlLbl val="0"/>
      </c:catAx>
      <c:valAx>
        <c:axId val="4180852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931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F45-48D5-94E9-E988370EFB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0.34</c:v>
                </c:pt>
                <c:pt idx="2">
                  <c:v>0.31</c:v>
                </c:pt>
                <c:pt idx="3">
                  <c:v>0.28999999999999998</c:v>
                </c:pt>
                <c:pt idx="4">
                  <c:v>0.26</c:v>
                </c:pt>
                <c:pt idx="5">
                  <c:v>0.26</c:v>
                </c:pt>
                <c:pt idx="6">
                  <c:v>0.22</c:v>
                </c:pt>
                <c:pt idx="7">
                  <c:v>0.18</c:v>
                </c:pt>
                <c:pt idx="8">
                  <c:v>0.18</c:v>
                </c:pt>
                <c:pt idx="9">
                  <c:v>0.17</c:v>
                </c:pt>
                <c:pt idx="10">
                  <c:v>0.13</c:v>
                </c:pt>
                <c:pt idx="11">
                  <c:v>0.13</c:v>
                </c:pt>
                <c:pt idx="12">
                  <c:v>0.13</c:v>
                </c:pt>
                <c:pt idx="13">
                  <c:v>0.13</c:v>
                </c:pt>
                <c:pt idx="14">
                  <c:v>0.05</c:v>
                </c:pt>
                <c:pt idx="15">
                  <c:v>0.08</c:v>
                </c:pt>
                <c:pt idx="16">
                  <c:v>0.02</c:v>
                </c:pt>
                <c:pt idx="17">
                  <c:v>0</c:v>
                </c:pt>
                <c:pt idx="18">
                  <c:v>0.2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92728"/>
        <c:axId val="418094296"/>
      </c:barChart>
      <c:catAx>
        <c:axId val="418092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94296"/>
        <c:crosses val="autoZero"/>
        <c:auto val="1"/>
        <c:lblAlgn val="ctr"/>
        <c:lblOffset val="100"/>
        <c:noMultiLvlLbl val="0"/>
      </c:catAx>
      <c:valAx>
        <c:axId val="4180942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927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FD1-4B26-8790-DB38F0A3E2C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0.14000000000000001</c:v>
                </c:pt>
                <c:pt idx="2">
                  <c:v>0.89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85672"/>
        <c:axId val="418095080"/>
      </c:barChart>
      <c:catAx>
        <c:axId val="418085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95080"/>
        <c:crosses val="autoZero"/>
        <c:auto val="1"/>
        <c:lblAlgn val="ctr"/>
        <c:lblOffset val="100"/>
        <c:noMultiLvlLbl val="0"/>
      </c:catAx>
      <c:valAx>
        <c:axId val="4180950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856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668-4F39-B6D7-41966506AF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</c:v>
                </c:pt>
                <c:pt idx="2">
                  <c:v>0.86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87632"/>
        <c:axId val="418089200"/>
      </c:barChart>
      <c:catAx>
        <c:axId val="418087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089200"/>
        <c:crosses val="autoZero"/>
        <c:auto val="1"/>
        <c:lblAlgn val="ctr"/>
        <c:lblOffset val="100"/>
        <c:noMultiLvlLbl val="0"/>
      </c:catAx>
      <c:valAx>
        <c:axId val="4180892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876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47F-4A77-8759-DA29942BC6A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0.15</c:v>
                </c:pt>
                <c:pt idx="2">
                  <c:v>0.91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9064"/>
        <c:axId val="401325144"/>
      </c:barChart>
      <c:catAx>
        <c:axId val="401329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5144"/>
        <c:crosses val="autoZero"/>
        <c:auto val="1"/>
        <c:lblAlgn val="ctr"/>
        <c:lblOffset val="100"/>
        <c:noMultiLvlLbl val="0"/>
      </c:catAx>
      <c:valAx>
        <c:axId val="401325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906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E6F-4B66-B50F-736A7B0706B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0.12</c:v>
                </c:pt>
                <c:pt idx="2">
                  <c:v>0.9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1616"/>
        <c:axId val="401325536"/>
      </c:barChart>
      <c:catAx>
        <c:axId val="401321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5536"/>
        <c:crosses val="autoZero"/>
        <c:auto val="1"/>
        <c:lblAlgn val="ctr"/>
        <c:lblOffset val="100"/>
        <c:noMultiLvlLbl val="0"/>
      </c:catAx>
      <c:valAx>
        <c:axId val="4013255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16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Duda</c:v>
                </c:pt>
                <c:pt idx="6">
                  <c:v>Kraina Wędlin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  <c:pt idx="10">
                  <c:v>Indykpol</c:v>
                </c:pt>
                <c:pt idx="11">
                  <c:v>Henryk Kania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Arkusz1!$C$2:$C$24</c:f>
              <c:numCache>
                <c:formatCode>###0%</c:formatCode>
                <c:ptCount val="23"/>
                <c:pt idx="0">
                  <c:v>0.5</c:v>
                </c:pt>
                <c:pt idx="1">
                  <c:v>7.0000000000000007E-2</c:v>
                </c:pt>
                <c:pt idx="2">
                  <c:v>0.04</c:v>
                </c:pt>
                <c:pt idx="3">
                  <c:v>0.11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0696"/>
        <c:axId val="430453832"/>
      </c:barChart>
      <c:catAx>
        <c:axId val="430450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3832"/>
        <c:crosses val="autoZero"/>
        <c:auto val="1"/>
        <c:lblAlgn val="ctr"/>
        <c:lblOffset val="100"/>
        <c:noMultiLvlLbl val="0"/>
      </c:catAx>
      <c:valAx>
        <c:axId val="4304538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50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Duda</c:v>
                </c:pt>
                <c:pt idx="6">
                  <c:v>Kraina Wędlin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  <c:pt idx="10">
                  <c:v>Indykpol</c:v>
                </c:pt>
                <c:pt idx="11">
                  <c:v>Henryk Kania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0.64</c:v>
                </c:pt>
                <c:pt idx="1">
                  <c:v>0.23</c:v>
                </c:pt>
                <c:pt idx="2">
                  <c:v>0.22</c:v>
                </c:pt>
                <c:pt idx="3">
                  <c:v>0.22</c:v>
                </c:pt>
                <c:pt idx="4">
                  <c:v>0.12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0.04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0.04</c:v>
                </c:pt>
                <c:pt idx="22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49912"/>
        <c:axId val="430454616"/>
      </c:barChart>
      <c:catAx>
        <c:axId val="430449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4616"/>
        <c:crosses val="autoZero"/>
        <c:auto val="1"/>
        <c:lblAlgn val="ctr"/>
        <c:lblOffset val="100"/>
        <c:noMultiLvlLbl val="0"/>
      </c:catAx>
      <c:valAx>
        <c:axId val="430454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0449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65B-473F-B457-69F0E79579A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0.09</c:v>
                </c:pt>
                <c:pt idx="1">
                  <c:v>0.13</c:v>
                </c:pt>
                <c:pt idx="2">
                  <c:v>0.08</c:v>
                </c:pt>
                <c:pt idx="3">
                  <c:v>0.1</c:v>
                </c:pt>
                <c:pt idx="4">
                  <c:v>0.16</c:v>
                </c:pt>
                <c:pt idx="5">
                  <c:v>0.08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0.13</c:v>
                </c:pt>
                <c:pt idx="1">
                  <c:v>0.12</c:v>
                </c:pt>
                <c:pt idx="2">
                  <c:v>0.06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0.15</c:v>
                </c:pt>
                <c:pt idx="1">
                  <c:v>0.11</c:v>
                </c:pt>
                <c:pt idx="2">
                  <c:v>7.0000000000000007E-2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0.06</c:v>
                </c:pt>
                <c:pt idx="6">
                  <c:v>0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0.05</c:v>
                </c:pt>
                <c:pt idx="1">
                  <c:v>0.14000000000000001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533360"/>
        <c:axId val="384536496"/>
      </c:barChart>
      <c:catAx>
        <c:axId val="384533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536496"/>
        <c:crosses val="autoZero"/>
        <c:auto val="1"/>
        <c:lblAlgn val="ctr"/>
        <c:lblOffset val="100"/>
        <c:noMultiLvlLbl val="0"/>
      </c:catAx>
      <c:valAx>
        <c:axId val="3845364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4533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Pikok</c:v>
                </c:pt>
                <c:pt idx="4">
                  <c:v>Morliny</c:v>
                </c:pt>
                <c:pt idx="5">
                  <c:v>Duda</c:v>
                </c:pt>
                <c:pt idx="6">
                  <c:v>Kraina Wędlin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  <c:pt idx="10">
                  <c:v>Indykpol</c:v>
                </c:pt>
                <c:pt idx="11">
                  <c:v>Henryk Kania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Arkusz1!$D$2:$D$24</c:f>
              <c:numCache>
                <c:formatCode>###0%</c:formatCode>
                <c:ptCount val="23"/>
                <c:pt idx="0">
                  <c:v>0.86</c:v>
                </c:pt>
                <c:pt idx="1">
                  <c:v>0.6</c:v>
                </c:pt>
                <c:pt idx="2">
                  <c:v>0.7</c:v>
                </c:pt>
                <c:pt idx="3">
                  <c:v>0.5</c:v>
                </c:pt>
                <c:pt idx="4">
                  <c:v>0.55000000000000004</c:v>
                </c:pt>
                <c:pt idx="5">
                  <c:v>0.28999999999999998</c:v>
                </c:pt>
                <c:pt idx="6">
                  <c:v>0.43</c:v>
                </c:pt>
                <c:pt idx="7">
                  <c:v>0.27</c:v>
                </c:pt>
                <c:pt idx="8">
                  <c:v>0.37</c:v>
                </c:pt>
                <c:pt idx="9">
                  <c:v>0.27</c:v>
                </c:pt>
                <c:pt idx="10">
                  <c:v>0.35</c:v>
                </c:pt>
                <c:pt idx="11">
                  <c:v>0.34</c:v>
                </c:pt>
                <c:pt idx="12">
                  <c:v>0.22</c:v>
                </c:pt>
                <c:pt idx="13">
                  <c:v>0.12</c:v>
                </c:pt>
                <c:pt idx="14">
                  <c:v>0.14000000000000001</c:v>
                </c:pt>
                <c:pt idx="15">
                  <c:v>0</c:v>
                </c:pt>
                <c:pt idx="16">
                  <c:v>0.06</c:v>
                </c:pt>
                <c:pt idx="17">
                  <c:v>0.04</c:v>
                </c:pt>
                <c:pt idx="18">
                  <c:v>0.01</c:v>
                </c:pt>
                <c:pt idx="19">
                  <c:v>0.03</c:v>
                </c:pt>
                <c:pt idx="20">
                  <c:v>0.14000000000000001</c:v>
                </c:pt>
                <c:pt idx="21">
                  <c:v>0.06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60888"/>
        <c:axId val="422213112"/>
      </c:barChart>
      <c:catAx>
        <c:axId val="430460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3112"/>
        <c:crosses val="autoZero"/>
        <c:auto val="1"/>
        <c:lblAlgn val="ctr"/>
        <c:lblOffset val="100"/>
        <c:noMultiLvlLbl val="0"/>
      </c:catAx>
      <c:valAx>
        <c:axId val="4222131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60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</c:v>
                </c:pt>
                <c:pt idx="1">
                  <c:v>7.0000000000000007E-2</c:v>
                </c:pt>
                <c:pt idx="2">
                  <c:v>0.11</c:v>
                </c:pt>
                <c:pt idx="3">
                  <c:v>0.04</c:v>
                </c:pt>
                <c:pt idx="4">
                  <c:v>0.04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0.51</c:v>
                </c:pt>
                <c:pt idx="1">
                  <c:v>0.08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0.52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0.04</c:v>
                </c:pt>
                <c:pt idx="4">
                  <c:v>0.01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0.42</c:v>
                </c:pt>
                <c:pt idx="1">
                  <c:v>0.11</c:v>
                </c:pt>
                <c:pt idx="2">
                  <c:v>0.1</c:v>
                </c:pt>
                <c:pt idx="3">
                  <c:v>0.05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9056"/>
        <c:axId val="422637688"/>
      </c:barChart>
      <c:catAx>
        <c:axId val="422649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37688"/>
        <c:crosses val="autoZero"/>
        <c:auto val="1"/>
        <c:lblAlgn val="ctr"/>
        <c:lblOffset val="100"/>
        <c:noMultiLvlLbl val="0"/>
      </c:catAx>
      <c:valAx>
        <c:axId val="422637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9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0.64</c:v>
                </c:pt>
                <c:pt idx="1">
                  <c:v>0.23</c:v>
                </c:pt>
                <c:pt idx="2">
                  <c:v>0.22</c:v>
                </c:pt>
                <c:pt idx="3">
                  <c:v>0.22</c:v>
                </c:pt>
                <c:pt idx="4">
                  <c:v>0.12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0.66</c:v>
                </c:pt>
                <c:pt idx="1">
                  <c:v>0.21</c:v>
                </c:pt>
                <c:pt idx="2">
                  <c:v>0.17</c:v>
                </c:pt>
                <c:pt idx="3">
                  <c:v>0.17</c:v>
                </c:pt>
                <c:pt idx="4">
                  <c:v>0.11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0.65</c:v>
                </c:pt>
                <c:pt idx="1">
                  <c:v>0.22</c:v>
                </c:pt>
                <c:pt idx="2">
                  <c:v>0.17</c:v>
                </c:pt>
                <c:pt idx="3">
                  <c:v>0.15</c:v>
                </c:pt>
                <c:pt idx="4">
                  <c:v>0.05</c:v>
                </c:pt>
                <c:pt idx="5">
                  <c:v>0.03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0.61</c:v>
                </c:pt>
                <c:pt idx="1">
                  <c:v>0.27</c:v>
                </c:pt>
                <c:pt idx="2">
                  <c:v>0.2</c:v>
                </c:pt>
                <c:pt idx="3">
                  <c:v>0.18</c:v>
                </c:pt>
                <c:pt idx="4">
                  <c:v>0.13</c:v>
                </c:pt>
                <c:pt idx="5">
                  <c:v>0.1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41216"/>
        <c:axId val="422643960"/>
      </c:barChart>
      <c:catAx>
        <c:axId val="422641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43960"/>
        <c:crosses val="autoZero"/>
        <c:auto val="1"/>
        <c:lblAlgn val="ctr"/>
        <c:lblOffset val="100"/>
        <c:noMultiLvlLbl val="0"/>
      </c:catAx>
      <c:valAx>
        <c:axId val="422643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41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99-4D5C-84F5-45E44E9BD07B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499-4D5C-84F5-45E44E9BD07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0.86</c:v>
                </c:pt>
                <c:pt idx="1">
                  <c:v>0.6</c:v>
                </c:pt>
                <c:pt idx="2">
                  <c:v>0.5</c:v>
                </c:pt>
                <c:pt idx="3">
                  <c:v>0.7</c:v>
                </c:pt>
                <c:pt idx="4">
                  <c:v>0.55000000000000004</c:v>
                </c:pt>
                <c:pt idx="5">
                  <c:v>0.43</c:v>
                </c:pt>
                <c:pt idx="6">
                  <c:v>0.27</c:v>
                </c:pt>
                <c:pt idx="7">
                  <c:v>0.27</c:v>
                </c:pt>
                <c:pt idx="8">
                  <c:v>0.28999999999999998</c:v>
                </c:pt>
                <c:pt idx="9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0.88</c:v>
                </c:pt>
                <c:pt idx="1">
                  <c:v>0.67</c:v>
                </c:pt>
                <c:pt idx="2">
                  <c:v>0.5</c:v>
                </c:pt>
                <c:pt idx="3">
                  <c:v>0.7</c:v>
                </c:pt>
                <c:pt idx="4">
                  <c:v>0.66</c:v>
                </c:pt>
                <c:pt idx="5">
                  <c:v>0.46</c:v>
                </c:pt>
                <c:pt idx="6">
                  <c:v>0.33</c:v>
                </c:pt>
                <c:pt idx="7">
                  <c:v>0.38</c:v>
                </c:pt>
                <c:pt idx="8">
                  <c:v>0.3</c:v>
                </c:pt>
                <c:pt idx="9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0.84</c:v>
                </c:pt>
                <c:pt idx="1">
                  <c:v>0.6</c:v>
                </c:pt>
                <c:pt idx="2">
                  <c:v>0.49</c:v>
                </c:pt>
                <c:pt idx="3">
                  <c:v>0.66</c:v>
                </c:pt>
                <c:pt idx="4">
                  <c:v>0.53</c:v>
                </c:pt>
                <c:pt idx="5">
                  <c:v>0.44</c:v>
                </c:pt>
                <c:pt idx="6">
                  <c:v>0.28999999999999998</c:v>
                </c:pt>
                <c:pt idx="7">
                  <c:v>0.32</c:v>
                </c:pt>
                <c:pt idx="8">
                  <c:v>0.25</c:v>
                </c:pt>
                <c:pt idx="9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0.87</c:v>
                </c:pt>
                <c:pt idx="1">
                  <c:v>0.71</c:v>
                </c:pt>
                <c:pt idx="2">
                  <c:v>0.49</c:v>
                </c:pt>
                <c:pt idx="3">
                  <c:v>0.7</c:v>
                </c:pt>
                <c:pt idx="4">
                  <c:v>0.6</c:v>
                </c:pt>
                <c:pt idx="5">
                  <c:v>0.42</c:v>
                </c:pt>
                <c:pt idx="6">
                  <c:v>0.3</c:v>
                </c:pt>
                <c:pt idx="7">
                  <c:v>0.32</c:v>
                </c:pt>
                <c:pt idx="8">
                  <c:v>0.3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50624"/>
        <c:axId val="422653368"/>
      </c:barChart>
      <c:catAx>
        <c:axId val="4226506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53368"/>
        <c:crosses val="autoZero"/>
        <c:auto val="1"/>
        <c:lblAlgn val="ctr"/>
        <c:lblOffset val="100"/>
        <c:noMultiLvlLbl val="0"/>
      </c:catAx>
      <c:valAx>
        <c:axId val="4226533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506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50232"/>
        <c:axId val="422651408"/>
      </c:barChart>
      <c:catAx>
        <c:axId val="4226502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2651408"/>
        <c:crosses val="autoZero"/>
        <c:auto val="1"/>
        <c:lblAlgn val="ctr"/>
        <c:lblOffset val="100"/>
        <c:noMultiLvlLbl val="0"/>
      </c:catAx>
      <c:valAx>
        <c:axId val="4226514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2650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Baroni</c:v>
                </c:pt>
                <c:pt idx="17">
                  <c:v>Drosed</c:v>
                </c:pt>
                <c:pt idx="18">
                  <c:v>Dolina Dobra</c:v>
                </c:pt>
                <c:pt idx="19">
                  <c:v>Inna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0.8</c:v>
                </c:pt>
                <c:pt idx="1">
                  <c:v>0.46</c:v>
                </c:pt>
                <c:pt idx="2">
                  <c:v>0.4</c:v>
                </c:pt>
                <c:pt idx="3">
                  <c:v>0.31</c:v>
                </c:pt>
                <c:pt idx="4">
                  <c:v>0.25</c:v>
                </c:pt>
                <c:pt idx="5">
                  <c:v>0.22</c:v>
                </c:pt>
                <c:pt idx="6">
                  <c:v>0.15</c:v>
                </c:pt>
                <c:pt idx="7">
                  <c:v>0.12</c:v>
                </c:pt>
                <c:pt idx="8">
                  <c:v>0.12</c:v>
                </c:pt>
                <c:pt idx="9">
                  <c:v>0.11</c:v>
                </c:pt>
                <c:pt idx="10">
                  <c:v>0.11</c:v>
                </c:pt>
                <c:pt idx="11">
                  <c:v>0.1</c:v>
                </c:pt>
                <c:pt idx="12">
                  <c:v>7.0000000000000007E-2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8264"/>
        <c:axId val="446760616"/>
      </c:barChart>
      <c:catAx>
        <c:axId val="446758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60616"/>
        <c:crosses val="autoZero"/>
        <c:auto val="1"/>
        <c:lblAlgn val="ctr"/>
        <c:lblOffset val="100"/>
        <c:noMultiLvlLbl val="0"/>
      </c:catAx>
      <c:valAx>
        <c:axId val="446760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8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Baroni</c:v>
                </c:pt>
                <c:pt idx="17">
                  <c:v>Drosed</c:v>
                </c:pt>
                <c:pt idx="18">
                  <c:v>Dolina Dobra</c:v>
                </c:pt>
                <c:pt idx="19">
                  <c:v>Inna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0.6</c:v>
                </c:pt>
                <c:pt idx="1">
                  <c:v>0.22</c:v>
                </c:pt>
                <c:pt idx="2">
                  <c:v>0.18</c:v>
                </c:pt>
                <c:pt idx="3">
                  <c:v>0.19</c:v>
                </c:pt>
                <c:pt idx="4">
                  <c:v>7.0000000000000007E-2</c:v>
                </c:pt>
                <c:pt idx="5">
                  <c:v>0.09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0.03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  <c:pt idx="20">
                  <c:v>0</c:v>
                </c:pt>
                <c:pt idx="21">
                  <c:v>0</c:v>
                </c:pt>
                <c:pt idx="22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6696"/>
        <c:axId val="446758656"/>
      </c:barChart>
      <c:catAx>
        <c:axId val="446756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8656"/>
        <c:crosses val="autoZero"/>
        <c:auto val="1"/>
        <c:lblAlgn val="ctr"/>
        <c:lblOffset val="100"/>
        <c:noMultiLvlLbl val="0"/>
      </c:catAx>
      <c:valAx>
        <c:axId val="4467586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Baroni</c:v>
                </c:pt>
                <c:pt idx="17">
                  <c:v>Drosed</c:v>
                </c:pt>
                <c:pt idx="18">
                  <c:v>Dolina Dobra</c:v>
                </c:pt>
                <c:pt idx="19">
                  <c:v>Inna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0.42</c:v>
                </c:pt>
                <c:pt idx="1">
                  <c:v>0.06</c:v>
                </c:pt>
                <c:pt idx="2">
                  <c:v>0.04</c:v>
                </c:pt>
                <c:pt idx="3">
                  <c:v>0.12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0.02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61008"/>
        <c:axId val="446757480"/>
      </c:barChart>
      <c:catAx>
        <c:axId val="446761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7480"/>
        <c:crosses val="autoZero"/>
        <c:auto val="1"/>
        <c:lblAlgn val="ctr"/>
        <c:lblOffset val="100"/>
        <c:noMultiLvlLbl val="0"/>
      </c:catAx>
      <c:valAx>
        <c:axId val="4467574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61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Duda</c:v>
                </c:pt>
                <c:pt idx="9">
                  <c:v>Balcerzak</c:v>
                </c:pt>
                <c:pt idx="10">
                  <c:v>Indykpol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Baroni</c:v>
                </c:pt>
                <c:pt idx="17">
                  <c:v>Drosed</c:v>
                </c:pt>
                <c:pt idx="18">
                  <c:v>Dolina Dobra</c:v>
                </c:pt>
                <c:pt idx="19">
                  <c:v>Inna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0.49</c:v>
                </c:pt>
                <c:pt idx="1">
                  <c:v>0.12</c:v>
                </c:pt>
                <c:pt idx="2">
                  <c:v>0.08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61400"/>
        <c:axId val="446762184"/>
      </c:barChart>
      <c:catAx>
        <c:axId val="446761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62184"/>
        <c:crosses val="autoZero"/>
        <c:auto val="1"/>
        <c:lblAlgn val="ctr"/>
        <c:lblOffset val="100"/>
        <c:noMultiLvlLbl val="0"/>
      </c:catAx>
      <c:valAx>
        <c:axId val="446762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61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341-4300-8C6F-471EF54658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0.46</c:v>
                </c:pt>
                <c:pt idx="2">
                  <c:v>0.4</c:v>
                </c:pt>
                <c:pt idx="3">
                  <c:v>0.31</c:v>
                </c:pt>
                <c:pt idx="4">
                  <c:v>0.25</c:v>
                </c:pt>
                <c:pt idx="5">
                  <c:v>0.22</c:v>
                </c:pt>
                <c:pt idx="6">
                  <c:v>0.15</c:v>
                </c:pt>
                <c:pt idx="7">
                  <c:v>0.1</c:v>
                </c:pt>
                <c:pt idx="8">
                  <c:v>0.12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0.8</c:v>
                </c:pt>
                <c:pt idx="1">
                  <c:v>0.51</c:v>
                </c:pt>
                <c:pt idx="2">
                  <c:v>0.46</c:v>
                </c:pt>
                <c:pt idx="3">
                  <c:v>0.32</c:v>
                </c:pt>
                <c:pt idx="4">
                  <c:v>0.36</c:v>
                </c:pt>
                <c:pt idx="5">
                  <c:v>0.23</c:v>
                </c:pt>
                <c:pt idx="6">
                  <c:v>0.17</c:v>
                </c:pt>
                <c:pt idx="7">
                  <c:v>0.14000000000000001</c:v>
                </c:pt>
                <c:pt idx="8">
                  <c:v>0.09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0.79</c:v>
                </c:pt>
                <c:pt idx="1">
                  <c:v>0.51</c:v>
                </c:pt>
                <c:pt idx="2">
                  <c:v>0.41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0.23</c:v>
                </c:pt>
                <c:pt idx="6">
                  <c:v>0.18</c:v>
                </c:pt>
                <c:pt idx="7">
                  <c:v>0.1</c:v>
                </c:pt>
                <c:pt idx="8">
                  <c:v>0.11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0.77</c:v>
                </c:pt>
                <c:pt idx="1">
                  <c:v>0.45</c:v>
                </c:pt>
                <c:pt idx="2">
                  <c:v>0.53</c:v>
                </c:pt>
                <c:pt idx="3">
                  <c:v>0.33</c:v>
                </c:pt>
                <c:pt idx="4">
                  <c:v>0.3</c:v>
                </c:pt>
                <c:pt idx="5">
                  <c:v>0.26</c:v>
                </c:pt>
                <c:pt idx="6">
                  <c:v>0.19</c:v>
                </c:pt>
                <c:pt idx="7">
                  <c:v>0.13</c:v>
                </c:pt>
                <c:pt idx="8">
                  <c:v>0.13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68712"/>
        <c:axId val="450562440"/>
      </c:barChart>
      <c:catAx>
        <c:axId val="450568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2440"/>
        <c:crosses val="autoZero"/>
        <c:auto val="1"/>
        <c:lblAlgn val="ctr"/>
        <c:lblOffset val="100"/>
        <c:noMultiLvlLbl val="0"/>
      </c:catAx>
      <c:valAx>
        <c:axId val="45056244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68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533752"/>
        <c:axId val="384534536"/>
      </c:barChart>
      <c:catAx>
        <c:axId val="3845337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4534536"/>
        <c:crosses val="autoZero"/>
        <c:auto val="1"/>
        <c:lblAlgn val="ctr"/>
        <c:lblOffset val="100"/>
        <c:noMultiLvlLbl val="0"/>
      </c:catAx>
      <c:valAx>
        <c:axId val="384534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4533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</c:v>
                </c:pt>
                <c:pt idx="1">
                  <c:v>0.22</c:v>
                </c:pt>
                <c:pt idx="2">
                  <c:v>0.18</c:v>
                </c:pt>
                <c:pt idx="3">
                  <c:v>0.19</c:v>
                </c:pt>
                <c:pt idx="4">
                  <c:v>7.0000000000000007E-2</c:v>
                </c:pt>
                <c:pt idx="5">
                  <c:v>0.09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0.66</c:v>
                </c:pt>
                <c:pt idx="1">
                  <c:v>0.16</c:v>
                </c:pt>
                <c:pt idx="2">
                  <c:v>0.22</c:v>
                </c:pt>
                <c:pt idx="3">
                  <c:v>0.13</c:v>
                </c:pt>
                <c:pt idx="4">
                  <c:v>0.12</c:v>
                </c:pt>
                <c:pt idx="5">
                  <c:v>0.08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</c:v>
                </c:pt>
                <c:pt idx="1">
                  <c:v>0.15</c:v>
                </c:pt>
                <c:pt idx="2">
                  <c:v>0.22</c:v>
                </c:pt>
                <c:pt idx="3">
                  <c:v>0.18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0.53</c:v>
                </c:pt>
                <c:pt idx="1">
                  <c:v>0.19</c:v>
                </c:pt>
                <c:pt idx="2">
                  <c:v>0.21</c:v>
                </c:pt>
                <c:pt idx="3">
                  <c:v>0.19</c:v>
                </c:pt>
                <c:pt idx="4">
                  <c:v>0.1</c:v>
                </c:pt>
                <c:pt idx="5">
                  <c:v>0.12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69496"/>
        <c:axId val="450565968"/>
      </c:barChart>
      <c:catAx>
        <c:axId val="450569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5968"/>
        <c:crosses val="autoZero"/>
        <c:auto val="1"/>
        <c:lblAlgn val="ctr"/>
        <c:lblOffset val="100"/>
        <c:noMultiLvlLbl val="0"/>
      </c:catAx>
      <c:valAx>
        <c:axId val="4505659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69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773-4C5E-B318-C3496ED4990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0.49</c:v>
                </c:pt>
                <c:pt idx="1">
                  <c:v>0.12</c:v>
                </c:pt>
                <c:pt idx="2">
                  <c:v>0.08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0.46</c:v>
                </c:pt>
                <c:pt idx="1">
                  <c:v>0.1</c:v>
                </c:pt>
                <c:pt idx="2">
                  <c:v>0.13</c:v>
                </c:pt>
                <c:pt idx="3">
                  <c:v>0.13</c:v>
                </c:pt>
                <c:pt idx="4">
                  <c:v>0.01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0.1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0.06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66752"/>
        <c:axId val="450562832"/>
      </c:barChart>
      <c:catAx>
        <c:axId val="450566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2832"/>
        <c:crosses val="autoZero"/>
        <c:auto val="1"/>
        <c:lblAlgn val="ctr"/>
        <c:lblOffset val="100"/>
        <c:noMultiLvlLbl val="0"/>
      </c:catAx>
      <c:valAx>
        <c:axId val="4505628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66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DD2-4445-8648-395D9F51D4F1}"/>
                </c:ext>
              </c:extLst>
            </c:dLbl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DD2-4445-8648-395D9F51D4F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0.42</c:v>
                </c:pt>
                <c:pt idx="1">
                  <c:v>0.06</c:v>
                </c:pt>
                <c:pt idx="2">
                  <c:v>0.04</c:v>
                </c:pt>
                <c:pt idx="3">
                  <c:v>0.12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0.52</c:v>
                </c:pt>
                <c:pt idx="1">
                  <c:v>0.04</c:v>
                </c:pt>
                <c:pt idx="2">
                  <c:v>0.08</c:v>
                </c:pt>
                <c:pt idx="3">
                  <c:v>0.09</c:v>
                </c:pt>
                <c:pt idx="4">
                  <c:v>0.03</c:v>
                </c:pt>
                <c:pt idx="5">
                  <c:v>0.03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0.41</c:v>
                </c:pt>
                <c:pt idx="1">
                  <c:v>0.05</c:v>
                </c:pt>
                <c:pt idx="2">
                  <c:v>0.06</c:v>
                </c:pt>
                <c:pt idx="3">
                  <c:v>0.11</c:v>
                </c:pt>
                <c:pt idx="4">
                  <c:v>0.01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0.38</c:v>
                </c:pt>
                <c:pt idx="1">
                  <c:v>0.06</c:v>
                </c:pt>
                <c:pt idx="2">
                  <c:v>0.1</c:v>
                </c:pt>
                <c:pt idx="3">
                  <c:v>0.09</c:v>
                </c:pt>
                <c:pt idx="4">
                  <c:v>0.03</c:v>
                </c:pt>
                <c:pt idx="5">
                  <c:v>0.03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3416"/>
        <c:axId val="450567144"/>
      </c:barChart>
      <c:catAx>
        <c:axId val="450573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67144"/>
        <c:crosses val="autoZero"/>
        <c:auto val="1"/>
        <c:lblAlgn val="ctr"/>
        <c:lblOffset val="100"/>
        <c:noMultiLvlLbl val="0"/>
      </c:catAx>
      <c:valAx>
        <c:axId val="4505671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34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0280"/>
        <c:axId val="450570672"/>
      </c:barChart>
      <c:catAx>
        <c:axId val="450570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570672"/>
        <c:crosses val="autoZero"/>
        <c:auto val="1"/>
        <c:lblAlgn val="ctr"/>
        <c:lblOffset val="100"/>
        <c:noMultiLvlLbl val="0"/>
      </c:catAx>
      <c:valAx>
        <c:axId val="4505706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0570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Inna</c:v>
                </c:pt>
                <c:pt idx="5">
                  <c:v>Pikok</c:v>
                </c:pt>
                <c:pt idx="6">
                  <c:v>Madej Wróbel</c:v>
                </c:pt>
                <c:pt idx="7">
                  <c:v>Balcerzak</c:v>
                </c:pt>
                <c:pt idx="8">
                  <c:v>Indykpol</c:v>
                </c:pt>
                <c:pt idx="9">
                  <c:v>Morliny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Nasze Smaki</c:v>
                </c:pt>
                <c:pt idx="15">
                  <c:v>Olewnik</c:v>
                </c:pt>
                <c:pt idx="16">
                  <c:v>Baroni</c:v>
                </c:pt>
                <c:pt idx="17">
                  <c:v>Duda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0.14000000000000001</c:v>
                </c:pt>
                <c:pt idx="1">
                  <c:v>0.12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 formatCode="General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40256"/>
        <c:axId val="428744960"/>
      </c:barChart>
      <c:catAx>
        <c:axId val="428740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44960"/>
        <c:crosses val="autoZero"/>
        <c:auto val="1"/>
        <c:lblAlgn val="ctr"/>
        <c:lblOffset val="100"/>
        <c:noMultiLvlLbl val="0"/>
      </c:catAx>
      <c:valAx>
        <c:axId val="428744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40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Inna</c:v>
                </c:pt>
                <c:pt idx="5">
                  <c:v>Pikok</c:v>
                </c:pt>
                <c:pt idx="6">
                  <c:v>Madej Wróbel</c:v>
                </c:pt>
                <c:pt idx="7">
                  <c:v>Balcerzak</c:v>
                </c:pt>
                <c:pt idx="8">
                  <c:v>Indykpol</c:v>
                </c:pt>
                <c:pt idx="9">
                  <c:v>Morliny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Nasze Smaki</c:v>
                </c:pt>
                <c:pt idx="15">
                  <c:v>Olewnik</c:v>
                </c:pt>
                <c:pt idx="16">
                  <c:v>Baroni</c:v>
                </c:pt>
                <c:pt idx="17">
                  <c:v>Duda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0.44</c:v>
                </c:pt>
                <c:pt idx="1">
                  <c:v>0.08</c:v>
                </c:pt>
                <c:pt idx="2">
                  <c:v>0.06</c:v>
                </c:pt>
                <c:pt idx="3">
                  <c:v>0.02</c:v>
                </c:pt>
                <c:pt idx="4">
                  <c:v>0.06</c:v>
                </c:pt>
                <c:pt idx="5">
                  <c:v>0.14000000000000001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0.03</c:v>
                </c:pt>
                <c:pt idx="10">
                  <c:v>0.01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0.02</c:v>
                </c:pt>
                <c:pt idx="18" formatCode="General">
                  <c:v>0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9864"/>
        <c:axId val="428741040"/>
      </c:barChart>
      <c:catAx>
        <c:axId val="428739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41040"/>
        <c:crosses val="autoZero"/>
        <c:auto val="1"/>
        <c:lblAlgn val="ctr"/>
        <c:lblOffset val="100"/>
        <c:noMultiLvlLbl val="0"/>
      </c:catAx>
      <c:valAx>
        <c:axId val="428741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39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Inna</c:v>
                </c:pt>
                <c:pt idx="5">
                  <c:v>Pikok</c:v>
                </c:pt>
                <c:pt idx="6">
                  <c:v>Madej Wróbel</c:v>
                </c:pt>
                <c:pt idx="7">
                  <c:v>Balcerzak</c:v>
                </c:pt>
                <c:pt idx="8">
                  <c:v>Indykpol</c:v>
                </c:pt>
                <c:pt idx="9">
                  <c:v>Morliny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Nasze Smaki</c:v>
                </c:pt>
                <c:pt idx="15">
                  <c:v>Olewnik</c:v>
                </c:pt>
                <c:pt idx="16">
                  <c:v>Baroni</c:v>
                </c:pt>
                <c:pt idx="17">
                  <c:v>Duda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0.03</c:v>
                </c:pt>
                <c:pt idx="1">
                  <c:v>0.01</c:v>
                </c:pt>
                <c:pt idx="2">
                  <c:v>0.03</c:v>
                </c:pt>
                <c:pt idx="3">
                  <c:v>0.02</c:v>
                </c:pt>
                <c:pt idx="4">
                  <c:v>0.04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  <c:pt idx="11">
                  <c:v>0.04</c:v>
                </c:pt>
                <c:pt idx="12">
                  <c:v>0.01</c:v>
                </c:pt>
                <c:pt idx="13">
                  <c:v>0.02</c:v>
                </c:pt>
                <c:pt idx="14">
                  <c:v>0</c:v>
                </c:pt>
                <c:pt idx="15">
                  <c:v>0.01</c:v>
                </c:pt>
                <c:pt idx="16">
                  <c:v>0.02</c:v>
                </c:pt>
                <c:pt idx="17">
                  <c:v>0.04</c:v>
                </c:pt>
                <c:pt idx="18">
                  <c:v>0.01</c:v>
                </c:pt>
                <c:pt idx="19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41432"/>
        <c:axId val="428735160"/>
      </c:barChart>
      <c:catAx>
        <c:axId val="428741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35160"/>
        <c:crosses val="autoZero"/>
        <c:auto val="1"/>
        <c:lblAlgn val="ctr"/>
        <c:lblOffset val="100"/>
        <c:noMultiLvlLbl val="0"/>
      </c:catAx>
      <c:valAx>
        <c:axId val="428735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41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Inna</c:v>
                </c:pt>
                <c:pt idx="5">
                  <c:v>Pikok</c:v>
                </c:pt>
                <c:pt idx="6">
                  <c:v>Madej Wróbel</c:v>
                </c:pt>
                <c:pt idx="7">
                  <c:v>Balcerzak</c:v>
                </c:pt>
                <c:pt idx="8">
                  <c:v>Indykpol</c:v>
                </c:pt>
                <c:pt idx="9">
                  <c:v>Morliny</c:v>
                </c:pt>
                <c:pt idx="10">
                  <c:v>Drosed</c:v>
                </c:pt>
                <c:pt idx="11">
                  <c:v>Henryk Kania</c:v>
                </c:pt>
                <c:pt idx="12">
                  <c:v>JBB</c:v>
                </c:pt>
                <c:pt idx="13">
                  <c:v>Konspol</c:v>
                </c:pt>
                <c:pt idx="14">
                  <c:v>Nasze Smaki</c:v>
                </c:pt>
                <c:pt idx="15">
                  <c:v>Olewnik</c:v>
                </c:pt>
                <c:pt idx="16">
                  <c:v>Baroni</c:v>
                </c:pt>
                <c:pt idx="17">
                  <c:v>Duda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0.31</c:v>
                </c:pt>
                <c:pt idx="1">
                  <c:v>0.35</c:v>
                </c:pt>
                <c:pt idx="2">
                  <c:v>0.36</c:v>
                </c:pt>
                <c:pt idx="3">
                  <c:v>0.19</c:v>
                </c:pt>
                <c:pt idx="4">
                  <c:v>7.0000000000000007E-2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0.11</c:v>
                </c:pt>
                <c:pt idx="8">
                  <c:v>0.09</c:v>
                </c:pt>
                <c:pt idx="9">
                  <c:v>0.18</c:v>
                </c:pt>
                <c:pt idx="10">
                  <c:v>0.02</c:v>
                </c:pt>
                <c:pt idx="11">
                  <c:v>0.11</c:v>
                </c:pt>
                <c:pt idx="12">
                  <c:v>0.04</c:v>
                </c:pt>
                <c:pt idx="13">
                  <c:v>0.04</c:v>
                </c:pt>
                <c:pt idx="14">
                  <c:v>0.04</c:v>
                </c:pt>
                <c:pt idx="15">
                  <c:v>0.06</c:v>
                </c:pt>
                <c:pt idx="16">
                  <c:v>0.02</c:v>
                </c:pt>
                <c:pt idx="17">
                  <c:v>0.04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8573232"/>
        <c:axId val="448571664"/>
      </c:barChart>
      <c:catAx>
        <c:axId val="448573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8571664"/>
        <c:crosses val="autoZero"/>
        <c:auto val="1"/>
        <c:lblAlgn val="ctr"/>
        <c:lblOffset val="100"/>
        <c:noMultiLvlLbl val="0"/>
      </c:catAx>
      <c:valAx>
        <c:axId val="4485716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8573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5696"/>
        <c:axId val="454911968"/>
      </c:barChart>
      <c:catAx>
        <c:axId val="4549056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11968"/>
        <c:crosses val="autoZero"/>
        <c:auto val="1"/>
        <c:lblAlgn val="ctr"/>
        <c:lblOffset val="100"/>
        <c:noMultiLvlLbl val="0"/>
      </c:catAx>
      <c:valAx>
        <c:axId val="4549119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05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0.12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0.02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0.1</c:v>
                </c:pt>
                <c:pt idx="3">
                  <c:v>0.03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0.12</c:v>
                </c:pt>
                <c:pt idx="1">
                  <c:v>0.08</c:v>
                </c:pt>
                <c:pt idx="2">
                  <c:v>0.09</c:v>
                </c:pt>
                <c:pt idx="3">
                  <c:v>0.03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</c:v>
                </c:pt>
                <c:pt idx="1">
                  <c:v>0.08</c:v>
                </c:pt>
                <c:pt idx="2">
                  <c:v>0.09</c:v>
                </c:pt>
                <c:pt idx="3">
                  <c:v>0.05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9224"/>
        <c:axId val="454907656"/>
      </c:barChart>
      <c:catAx>
        <c:axId val="454909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07656"/>
        <c:crosses val="autoZero"/>
        <c:auto val="1"/>
        <c:lblAlgn val="ctr"/>
        <c:lblOffset val="100"/>
        <c:noMultiLvlLbl val="0"/>
      </c:catAx>
      <c:valAx>
        <c:axId val="4549076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09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8C3-419D-9932-CFAAEB097145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8C3-419D-9932-CFAAEB09714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0.25</c:v>
                </c:pt>
                <c:pt idx="1">
                  <c:v>0.38</c:v>
                </c:pt>
                <c:pt idx="2">
                  <c:v>0.2</c:v>
                </c:pt>
                <c:pt idx="3">
                  <c:v>0.13</c:v>
                </c:pt>
                <c:pt idx="4">
                  <c:v>0.27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0.34</c:v>
                </c:pt>
                <c:pt idx="2">
                  <c:v>0.19</c:v>
                </c:pt>
                <c:pt idx="3">
                  <c:v>0.16</c:v>
                </c:pt>
                <c:pt idx="4">
                  <c:v>0.24</c:v>
                </c:pt>
                <c:pt idx="5">
                  <c:v>0.06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</c:v>
                </c:pt>
                <c:pt idx="1">
                  <c:v>0.3</c:v>
                </c:pt>
                <c:pt idx="2">
                  <c:v>0.2</c:v>
                </c:pt>
                <c:pt idx="3">
                  <c:v>0.15</c:v>
                </c:pt>
                <c:pt idx="4">
                  <c:v>0.17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0.35</c:v>
                </c:pt>
                <c:pt idx="1">
                  <c:v>0.26</c:v>
                </c:pt>
                <c:pt idx="2">
                  <c:v>0.19</c:v>
                </c:pt>
                <c:pt idx="3">
                  <c:v>0.18</c:v>
                </c:pt>
                <c:pt idx="4">
                  <c:v>0.21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9672240"/>
        <c:axId val="419672632"/>
      </c:barChart>
      <c:catAx>
        <c:axId val="419672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9672632"/>
        <c:crosses val="autoZero"/>
        <c:auto val="1"/>
        <c:lblAlgn val="ctr"/>
        <c:lblOffset val="100"/>
        <c:tickMarkSkip val="1"/>
        <c:noMultiLvlLbl val="0"/>
      </c:catAx>
      <c:valAx>
        <c:axId val="41967263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96722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Nasze Smaki</c:v>
                </c:pt>
                <c:pt idx="10">
                  <c:v>Olewnik</c:v>
                </c:pt>
                <c:pt idx="11">
                  <c:v>Dolina Dobra</c:v>
                </c:pt>
                <c:pt idx="12">
                  <c:v>Drobimex</c:v>
                </c:pt>
                <c:pt idx="13">
                  <c:v>Baroni</c:v>
                </c:pt>
                <c:pt idx="14">
                  <c:v>Deluxe</c:v>
                </c:pt>
                <c:pt idx="15">
                  <c:v>Drosed</c:v>
                </c:pt>
                <c:pt idx="16">
                  <c:v>Henryk Kania</c:v>
                </c:pt>
                <c:pt idx="17">
                  <c:v>Indykpol</c:v>
                </c:pt>
                <c:pt idx="18">
                  <c:v>Madej Wróbel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Arkusz1!$B$2:$B$26</c:f>
              <c:numCache>
                <c:formatCode>0%</c:formatCode>
                <c:ptCount val="25"/>
                <c:pt idx="0">
                  <c:v>0.13</c:v>
                </c:pt>
                <c:pt idx="1">
                  <c:v>0.11</c:v>
                </c:pt>
                <c:pt idx="2">
                  <c:v>0.1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</c:v>
                </c:pt>
                <c:pt idx="23">
                  <c:v>7.0000000000000007E-2</c:v>
                </c:pt>
                <c:pt idx="2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7704"/>
        <c:axId val="387679272"/>
      </c:barChart>
      <c:catAx>
        <c:axId val="387677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7679272"/>
        <c:crosses val="autoZero"/>
        <c:auto val="1"/>
        <c:lblAlgn val="ctr"/>
        <c:lblOffset val="100"/>
        <c:noMultiLvlLbl val="0"/>
      </c:catAx>
      <c:valAx>
        <c:axId val="3876792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77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D14-4725-8AC3-34F925AC848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0.44</c:v>
                </c:pt>
                <c:pt idx="1">
                  <c:v>0.08</c:v>
                </c:pt>
                <c:pt idx="2">
                  <c:v>0.06</c:v>
                </c:pt>
                <c:pt idx="3">
                  <c:v>0.02</c:v>
                </c:pt>
                <c:pt idx="4">
                  <c:v>0.14000000000000001</c:v>
                </c:pt>
                <c:pt idx="5">
                  <c:v>0.03</c:v>
                </c:pt>
                <c:pt idx="6">
                  <c:v>0.06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0.06</c:v>
                </c:pt>
                <c:pt idx="2">
                  <c:v>0.1</c:v>
                </c:pt>
                <c:pt idx="3">
                  <c:v>0.03</c:v>
                </c:pt>
                <c:pt idx="4">
                  <c:v>0.11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0.42</c:v>
                </c:pt>
                <c:pt idx="1">
                  <c:v>0.09</c:v>
                </c:pt>
                <c:pt idx="2">
                  <c:v>0.11</c:v>
                </c:pt>
                <c:pt idx="3">
                  <c:v>0.04</c:v>
                </c:pt>
                <c:pt idx="4">
                  <c:v>0.11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0.1</c:v>
                </c:pt>
                <c:pt idx="2">
                  <c:v>0.13</c:v>
                </c:pt>
                <c:pt idx="3">
                  <c:v>0.05</c:v>
                </c:pt>
                <c:pt idx="4">
                  <c:v>0.1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3736"/>
        <c:axId val="454906480"/>
      </c:barChart>
      <c:catAx>
        <c:axId val="454903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06480"/>
        <c:crosses val="autoZero"/>
        <c:auto val="1"/>
        <c:lblAlgn val="ctr"/>
        <c:lblOffset val="100"/>
        <c:noMultiLvlLbl val="0"/>
      </c:catAx>
      <c:valAx>
        <c:axId val="4549064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03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184-4447-B0DB-335D56EFEF2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0.35</c:v>
                </c:pt>
                <c:pt idx="2">
                  <c:v>0.36</c:v>
                </c:pt>
                <c:pt idx="3">
                  <c:v>0.19</c:v>
                </c:pt>
                <c:pt idx="4">
                  <c:v>0.14000000000000001</c:v>
                </c:pt>
                <c:pt idx="5">
                  <c:v>0.18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0.11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0.26</c:v>
                </c:pt>
                <c:pt idx="1">
                  <c:v>0.4</c:v>
                </c:pt>
                <c:pt idx="2">
                  <c:v>0.34</c:v>
                </c:pt>
                <c:pt idx="3">
                  <c:v>0.18</c:v>
                </c:pt>
                <c:pt idx="4">
                  <c:v>0.14000000000000001</c:v>
                </c:pt>
                <c:pt idx="5">
                  <c:v>0.31</c:v>
                </c:pt>
                <c:pt idx="6">
                  <c:v>0.04</c:v>
                </c:pt>
                <c:pt idx="7">
                  <c:v>0.13</c:v>
                </c:pt>
                <c:pt idx="8">
                  <c:v>0.12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0.32</c:v>
                </c:pt>
                <c:pt idx="1">
                  <c:v>0.4</c:v>
                </c:pt>
                <c:pt idx="2">
                  <c:v>0.33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0.24</c:v>
                </c:pt>
                <c:pt idx="6">
                  <c:v>0.04</c:v>
                </c:pt>
                <c:pt idx="7">
                  <c:v>0.08</c:v>
                </c:pt>
                <c:pt idx="8">
                  <c:v>0.18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Morliny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0.32</c:v>
                </c:pt>
                <c:pt idx="1">
                  <c:v>0.39</c:v>
                </c:pt>
                <c:pt idx="2">
                  <c:v>0.41</c:v>
                </c:pt>
                <c:pt idx="3">
                  <c:v>0.23</c:v>
                </c:pt>
                <c:pt idx="4">
                  <c:v>0.16</c:v>
                </c:pt>
                <c:pt idx="5">
                  <c:v>0.28999999999999998</c:v>
                </c:pt>
                <c:pt idx="6">
                  <c:v>0.08</c:v>
                </c:pt>
                <c:pt idx="7">
                  <c:v>0.11</c:v>
                </c:pt>
                <c:pt idx="8">
                  <c:v>0.16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0792"/>
        <c:axId val="454906872"/>
      </c:barChart>
      <c:catAx>
        <c:axId val="454910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06872"/>
        <c:crosses val="autoZero"/>
        <c:auto val="1"/>
        <c:lblAlgn val="ctr"/>
        <c:lblOffset val="100"/>
        <c:noMultiLvlLbl val="0"/>
      </c:catAx>
      <c:valAx>
        <c:axId val="4549068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0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7264"/>
        <c:axId val="454910008"/>
      </c:barChart>
      <c:catAx>
        <c:axId val="454907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10008"/>
        <c:crosses val="autoZero"/>
        <c:auto val="1"/>
        <c:lblAlgn val="ctr"/>
        <c:lblOffset val="100"/>
        <c:noMultiLvlLbl val="0"/>
      </c:catAx>
      <c:valAx>
        <c:axId val="454910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07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Henryk Kania</c:v>
                </c:pt>
                <c:pt idx="1">
                  <c:v>Duda</c:v>
                </c:pt>
                <c:pt idx="2">
                  <c:v>Tarczyński</c:v>
                </c:pt>
                <c:pt idx="3">
                  <c:v>Indykpol</c:v>
                </c:pt>
                <c:pt idx="4">
                  <c:v>Morliny</c:v>
                </c:pt>
                <c:pt idx="5">
                  <c:v>Pikok</c:v>
                </c:pt>
                <c:pt idx="6">
                  <c:v>Kraina Wedlin</c:v>
                </c:pt>
                <c:pt idx="7">
                  <c:v>Inna</c:v>
                </c:pt>
                <c:pt idx="8">
                  <c:v>Balcerzak</c:v>
                </c:pt>
                <c:pt idx="9">
                  <c:v>JBB</c:v>
                </c:pt>
                <c:pt idx="10">
                  <c:v>Sokołów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6296"/>
        <c:axId val="543510216"/>
      </c:barChart>
      <c:catAx>
        <c:axId val="5435062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0216"/>
        <c:crosses val="autoZero"/>
        <c:auto val="1"/>
        <c:lblAlgn val="ctr"/>
        <c:lblOffset val="100"/>
        <c:noMultiLvlLbl val="0"/>
      </c:catAx>
      <c:valAx>
        <c:axId val="5435102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06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Henryk Kania</c:v>
                </c:pt>
                <c:pt idx="1">
                  <c:v>Duda</c:v>
                </c:pt>
                <c:pt idx="2">
                  <c:v>Tarczyński</c:v>
                </c:pt>
                <c:pt idx="3">
                  <c:v>Indykpol</c:v>
                </c:pt>
                <c:pt idx="4">
                  <c:v>Morliny</c:v>
                </c:pt>
                <c:pt idx="5">
                  <c:v>Pikok</c:v>
                </c:pt>
                <c:pt idx="6">
                  <c:v>Kraina Wedlin</c:v>
                </c:pt>
                <c:pt idx="7">
                  <c:v>Inna</c:v>
                </c:pt>
                <c:pt idx="8">
                  <c:v>Balcerzak</c:v>
                </c:pt>
                <c:pt idx="9">
                  <c:v>JBB</c:v>
                </c:pt>
                <c:pt idx="10">
                  <c:v>Sokołów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0.04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0.02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Henryk Kania</c:v>
                </c:pt>
                <c:pt idx="1">
                  <c:v>Duda</c:v>
                </c:pt>
                <c:pt idx="2">
                  <c:v>Tarczyński</c:v>
                </c:pt>
                <c:pt idx="3">
                  <c:v>Indykpol</c:v>
                </c:pt>
                <c:pt idx="4">
                  <c:v>Morliny</c:v>
                </c:pt>
                <c:pt idx="5">
                  <c:v>Pikok</c:v>
                </c:pt>
                <c:pt idx="6">
                  <c:v>Kraina Wedlin</c:v>
                </c:pt>
                <c:pt idx="7">
                  <c:v>Inna</c:v>
                </c:pt>
                <c:pt idx="8">
                  <c:v>Balcerzak</c:v>
                </c:pt>
                <c:pt idx="9">
                  <c:v>JBB</c:v>
                </c:pt>
                <c:pt idx="10">
                  <c:v>Sokołów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Henryk Kania</c:v>
                </c:pt>
                <c:pt idx="1">
                  <c:v>Duda</c:v>
                </c:pt>
                <c:pt idx="2">
                  <c:v>Tarczyński</c:v>
                </c:pt>
                <c:pt idx="3">
                  <c:v>Indykpol</c:v>
                </c:pt>
                <c:pt idx="4">
                  <c:v>Morliny</c:v>
                </c:pt>
                <c:pt idx="5">
                  <c:v>Pikok</c:v>
                </c:pt>
                <c:pt idx="6">
                  <c:v>Kraina Wedlin</c:v>
                </c:pt>
                <c:pt idx="7">
                  <c:v>Inna</c:v>
                </c:pt>
                <c:pt idx="8">
                  <c:v>Balcerzak</c:v>
                </c:pt>
                <c:pt idx="9">
                  <c:v>JBB</c:v>
                </c:pt>
                <c:pt idx="10">
                  <c:v>Sokołów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0.04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Henryk Kania</c:v>
                </c:pt>
                <c:pt idx="1">
                  <c:v>Duda</c:v>
                </c:pt>
                <c:pt idx="2">
                  <c:v>Tarczyński</c:v>
                </c:pt>
                <c:pt idx="3">
                  <c:v>Indykpol</c:v>
                </c:pt>
                <c:pt idx="4">
                  <c:v>Morliny</c:v>
                </c:pt>
                <c:pt idx="5">
                  <c:v>Pikok</c:v>
                </c:pt>
                <c:pt idx="6">
                  <c:v>Kraina Wedlin</c:v>
                </c:pt>
                <c:pt idx="7">
                  <c:v>Inna</c:v>
                </c:pt>
                <c:pt idx="8">
                  <c:v>Balcerzak</c:v>
                </c:pt>
                <c:pt idx="9">
                  <c:v>JBB</c:v>
                </c:pt>
                <c:pt idx="10">
                  <c:v>Sokołów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0.05</c:v>
                </c:pt>
                <c:pt idx="3">
                  <c:v>0.03</c:v>
                </c:pt>
                <c:pt idx="4">
                  <c:v>0.02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8648"/>
        <c:axId val="543499240"/>
      </c:barChart>
      <c:catAx>
        <c:axId val="543508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499240"/>
        <c:crosses val="autoZero"/>
        <c:auto val="1"/>
        <c:lblAlgn val="ctr"/>
        <c:lblOffset val="100"/>
        <c:noMultiLvlLbl val="0"/>
      </c:catAx>
      <c:valAx>
        <c:axId val="54349924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08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2768"/>
        <c:axId val="543507472"/>
      </c:barChart>
      <c:catAx>
        <c:axId val="5435027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3507472"/>
        <c:crosses val="autoZero"/>
        <c:auto val="1"/>
        <c:lblAlgn val="ctr"/>
        <c:lblOffset val="100"/>
        <c:noMultiLvlLbl val="0"/>
      </c:catAx>
      <c:valAx>
        <c:axId val="5435074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3502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Drosed</c:v>
                </c:pt>
                <c:pt idx="1">
                  <c:v>Krakus</c:v>
                </c:pt>
                <c:pt idx="2">
                  <c:v>Konspol</c:v>
                </c:pt>
                <c:pt idx="3">
                  <c:v>Madej Wróbel</c:v>
                </c:pt>
                <c:pt idx="4">
                  <c:v>Baroni</c:v>
                </c:pt>
                <c:pt idx="5">
                  <c:v>Nasze Smaki</c:v>
                </c:pt>
                <c:pt idx="6">
                  <c:v>Olewnik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9824"/>
        <c:axId val="543507864"/>
      </c:barChart>
      <c:catAx>
        <c:axId val="5435098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07864"/>
        <c:crosses val="autoZero"/>
        <c:auto val="1"/>
        <c:lblAlgn val="ctr"/>
        <c:lblOffset val="100"/>
        <c:noMultiLvlLbl val="0"/>
      </c:catAx>
      <c:valAx>
        <c:axId val="5435078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09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Drosed</c:v>
                </c:pt>
                <c:pt idx="1">
                  <c:v>Krakus</c:v>
                </c:pt>
                <c:pt idx="2">
                  <c:v>Konspol</c:v>
                </c:pt>
                <c:pt idx="3">
                  <c:v>Madej Wróbel</c:v>
                </c:pt>
                <c:pt idx="4">
                  <c:v>Baroni</c:v>
                </c:pt>
                <c:pt idx="5">
                  <c:v>Nasze Smaki</c:v>
                </c:pt>
                <c:pt idx="6">
                  <c:v>Olewnik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Drosed</c:v>
                </c:pt>
                <c:pt idx="1">
                  <c:v>Krakus</c:v>
                </c:pt>
                <c:pt idx="2">
                  <c:v>Konspol</c:v>
                </c:pt>
                <c:pt idx="3">
                  <c:v>Madej Wróbel</c:v>
                </c:pt>
                <c:pt idx="4">
                  <c:v>Baroni</c:v>
                </c:pt>
                <c:pt idx="5">
                  <c:v>Nasze Smaki</c:v>
                </c:pt>
                <c:pt idx="6">
                  <c:v>Olewnik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Drosed</c:v>
                </c:pt>
                <c:pt idx="1">
                  <c:v>Krakus</c:v>
                </c:pt>
                <c:pt idx="2">
                  <c:v>Konspol</c:v>
                </c:pt>
                <c:pt idx="3">
                  <c:v>Madej Wróbel</c:v>
                </c:pt>
                <c:pt idx="4">
                  <c:v>Baroni</c:v>
                </c:pt>
                <c:pt idx="5">
                  <c:v>Nasze Smaki</c:v>
                </c:pt>
                <c:pt idx="6">
                  <c:v>Olewnik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0.03</c:v>
                </c:pt>
                <c:pt idx="2">
                  <c:v>0.01</c:v>
                </c:pt>
                <c:pt idx="3">
                  <c:v>0.03</c:v>
                </c:pt>
                <c:pt idx="4">
                  <c:v>0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Drosed</c:v>
                </c:pt>
                <c:pt idx="1">
                  <c:v>Krakus</c:v>
                </c:pt>
                <c:pt idx="2">
                  <c:v>Konspol</c:v>
                </c:pt>
                <c:pt idx="3">
                  <c:v>Madej Wróbel</c:v>
                </c:pt>
                <c:pt idx="4">
                  <c:v>Baroni</c:v>
                </c:pt>
                <c:pt idx="5">
                  <c:v>Nasze Smaki</c:v>
                </c:pt>
                <c:pt idx="6">
                  <c:v>Olewnik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3503552"/>
        <c:axId val="543506688"/>
      </c:barChart>
      <c:catAx>
        <c:axId val="543503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06688"/>
        <c:crosses val="autoZero"/>
        <c:auto val="1"/>
        <c:lblAlgn val="ctr"/>
        <c:lblOffset val="100"/>
        <c:noMultiLvlLbl val="0"/>
      </c:catAx>
      <c:valAx>
        <c:axId val="54350668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03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0.1925</c:v>
                </c:pt>
                <c:pt idx="2">
                  <c:v>0.1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0.23</c:v>
                </c:pt>
                <c:pt idx="6">
                  <c:v>0.24</c:v>
                </c:pt>
                <c:pt idx="7">
                  <c:v>0.23</c:v>
                </c:pt>
                <c:pt idx="8">
                  <c:v>0.23499999999999999</c:v>
                </c:pt>
                <c:pt idx="9">
                  <c:v>0.16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0.23</c:v>
                </c:pt>
                <c:pt idx="2">
                  <c:v>0.6</c:v>
                </c:pt>
                <c:pt idx="3">
                  <c:v>0.4</c:v>
                </c:pt>
                <c:pt idx="4">
                  <c:v>0.18</c:v>
                </c:pt>
                <c:pt idx="5">
                  <c:v>0.08</c:v>
                </c:pt>
                <c:pt idx="6">
                  <c:v>0.04</c:v>
                </c:pt>
                <c:pt idx="7">
                  <c:v>0.08</c:v>
                </c:pt>
                <c:pt idx="8">
                  <c:v>0.06</c:v>
                </c:pt>
                <c:pt idx="9">
                  <c:v>0.36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0.1925</c:v>
                </c:pt>
                <c:pt idx="2">
                  <c:v>0.1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0.23</c:v>
                </c:pt>
                <c:pt idx="6">
                  <c:v>0.24</c:v>
                </c:pt>
                <c:pt idx="7">
                  <c:v>0.23</c:v>
                </c:pt>
                <c:pt idx="8">
                  <c:v>0.23499999999999999</c:v>
                </c:pt>
                <c:pt idx="9">
                  <c:v>0.16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94832"/>
        <c:axId val="549095616"/>
      </c:barChart>
      <c:catAx>
        <c:axId val="5490948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95616"/>
        <c:crosses val="autoZero"/>
        <c:auto val="1"/>
        <c:lblAlgn val="ctr"/>
        <c:lblOffset val="100"/>
        <c:noMultiLvlLbl val="0"/>
      </c:catAx>
      <c:valAx>
        <c:axId val="5490956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94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</c:v>
                </c:pt>
                <c:pt idx="2">
                  <c:v>0.11249999999999999</c:v>
                </c:pt>
                <c:pt idx="3">
                  <c:v>0.1875</c:v>
                </c:pt>
                <c:pt idx="4">
                  <c:v>0.23249999999999998</c:v>
                </c:pt>
                <c:pt idx="5">
                  <c:v>0.24</c:v>
                </c:pt>
                <c:pt idx="6">
                  <c:v>0.24249999999999999</c:v>
                </c:pt>
                <c:pt idx="7">
                  <c:v>0.2475</c:v>
                </c:pt>
                <c:pt idx="8">
                  <c:v>0.24249999999999999</c:v>
                </c:pt>
                <c:pt idx="9">
                  <c:v>0.20500000000000002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0.12</c:v>
                </c:pt>
                <c:pt idx="2">
                  <c:v>0.55000000000000004</c:v>
                </c:pt>
                <c:pt idx="3">
                  <c:v>0.25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0.18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</c:v>
                </c:pt>
                <c:pt idx="2">
                  <c:v>0.11249999999999999</c:v>
                </c:pt>
                <c:pt idx="3">
                  <c:v>0.1875</c:v>
                </c:pt>
                <c:pt idx="4">
                  <c:v>0.23249999999999998</c:v>
                </c:pt>
                <c:pt idx="5">
                  <c:v>0.24</c:v>
                </c:pt>
                <c:pt idx="6">
                  <c:v>0.24249999999999999</c:v>
                </c:pt>
                <c:pt idx="7">
                  <c:v>0.2475</c:v>
                </c:pt>
                <c:pt idx="8">
                  <c:v>0.24249999999999999</c:v>
                </c:pt>
                <c:pt idx="9">
                  <c:v>0.20500000000000002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98752"/>
        <c:axId val="549097576"/>
      </c:barChart>
      <c:catAx>
        <c:axId val="549098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97576"/>
        <c:crosses val="autoZero"/>
        <c:auto val="1"/>
        <c:lblAlgn val="ctr"/>
        <c:lblOffset val="100"/>
        <c:noMultiLvlLbl val="0"/>
      </c:catAx>
      <c:valAx>
        <c:axId val="5490975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98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Nasze Smaki</c:v>
                </c:pt>
                <c:pt idx="10">
                  <c:v>Olewnik</c:v>
                </c:pt>
                <c:pt idx="11">
                  <c:v>Dolina Dobra</c:v>
                </c:pt>
                <c:pt idx="12">
                  <c:v>Drobimex</c:v>
                </c:pt>
                <c:pt idx="13">
                  <c:v>Baroni</c:v>
                </c:pt>
                <c:pt idx="14">
                  <c:v>Deluxe</c:v>
                </c:pt>
                <c:pt idx="15">
                  <c:v>Drosed</c:v>
                </c:pt>
                <c:pt idx="16">
                  <c:v>Henryk Kania</c:v>
                </c:pt>
                <c:pt idx="17">
                  <c:v>Indykpol</c:v>
                </c:pt>
                <c:pt idx="18">
                  <c:v>Madej Wróbel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Arkusz1!$C$2:$C$26</c:f>
              <c:numCache>
                <c:formatCode>0%</c:formatCode>
                <c:ptCount val="25"/>
                <c:pt idx="0">
                  <c:v>0.19</c:v>
                </c:pt>
                <c:pt idx="1">
                  <c:v>0.19</c:v>
                </c:pt>
                <c:pt idx="2">
                  <c:v>0.16</c:v>
                </c:pt>
                <c:pt idx="3">
                  <c:v>0.15</c:v>
                </c:pt>
                <c:pt idx="4">
                  <c:v>0.17</c:v>
                </c:pt>
                <c:pt idx="5">
                  <c:v>0.13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0.04</c:v>
                </c:pt>
                <c:pt idx="13">
                  <c:v>0</c:v>
                </c:pt>
                <c:pt idx="14">
                  <c:v>0.01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0.03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>
                  <c:v>0.08</c:v>
                </c:pt>
                <c:pt idx="24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5352"/>
        <c:axId val="387674960"/>
      </c:barChart>
      <c:catAx>
        <c:axId val="387675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7674960"/>
        <c:crosses val="autoZero"/>
        <c:auto val="1"/>
        <c:lblAlgn val="ctr"/>
        <c:lblOffset val="100"/>
        <c:noMultiLvlLbl val="0"/>
      </c:catAx>
      <c:valAx>
        <c:axId val="387674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75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0.19500000000000001</c:v>
                </c:pt>
                <c:pt idx="2">
                  <c:v>7.5000000000000011E-2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0.22</c:v>
                </c:pt>
                <c:pt idx="6">
                  <c:v>0.23499999999999999</c:v>
                </c:pt>
                <c:pt idx="7">
                  <c:v>0.22</c:v>
                </c:pt>
                <c:pt idx="8">
                  <c:v>0.23</c:v>
                </c:pt>
                <c:pt idx="9">
                  <c:v>0.16250000000000001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0.22</c:v>
                </c:pt>
                <c:pt idx="2">
                  <c:v>0.7</c:v>
                </c:pt>
                <c:pt idx="3">
                  <c:v>0.46</c:v>
                </c:pt>
                <c:pt idx="4">
                  <c:v>0.22</c:v>
                </c:pt>
                <c:pt idx="5">
                  <c:v>0.12</c:v>
                </c:pt>
                <c:pt idx="6">
                  <c:v>0.06</c:v>
                </c:pt>
                <c:pt idx="7">
                  <c:v>0.12</c:v>
                </c:pt>
                <c:pt idx="8">
                  <c:v>0.08</c:v>
                </c:pt>
                <c:pt idx="9">
                  <c:v>0.35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0.19500000000000001</c:v>
                </c:pt>
                <c:pt idx="2">
                  <c:v>7.5000000000000011E-2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0.22</c:v>
                </c:pt>
                <c:pt idx="6">
                  <c:v>0.23499999999999999</c:v>
                </c:pt>
                <c:pt idx="7">
                  <c:v>0.22</c:v>
                </c:pt>
                <c:pt idx="8">
                  <c:v>0.23</c:v>
                </c:pt>
                <c:pt idx="9">
                  <c:v>0.16250000000000001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98360"/>
        <c:axId val="549099928"/>
      </c:barChart>
      <c:catAx>
        <c:axId val="5490983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99928"/>
        <c:crosses val="autoZero"/>
        <c:auto val="1"/>
        <c:lblAlgn val="ctr"/>
        <c:lblOffset val="100"/>
        <c:noMultiLvlLbl val="0"/>
      </c:catAx>
      <c:valAx>
        <c:axId val="5490999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98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0.125</c:v>
                </c:pt>
                <c:pt idx="1">
                  <c:v>0.09</c:v>
                </c:pt>
                <c:pt idx="2">
                  <c:v>3.5000000000000003E-2</c:v>
                </c:pt>
                <c:pt idx="3">
                  <c:v>4.9999999999999989E-2</c:v>
                </c:pt>
                <c:pt idx="4">
                  <c:v>0.1</c:v>
                </c:pt>
                <c:pt idx="5">
                  <c:v>0.1275</c:v>
                </c:pt>
                <c:pt idx="6">
                  <c:v>0.14500000000000002</c:v>
                </c:pt>
                <c:pt idx="7">
                  <c:v>0.215</c:v>
                </c:pt>
                <c:pt idx="8">
                  <c:v>0.14000000000000001</c:v>
                </c:pt>
                <c:pt idx="9">
                  <c:v>0.17249999999999999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0.5</c:v>
                </c:pt>
                <c:pt idx="1">
                  <c:v>0.64</c:v>
                </c:pt>
                <c:pt idx="2">
                  <c:v>0.86</c:v>
                </c:pt>
                <c:pt idx="3">
                  <c:v>0.8</c:v>
                </c:pt>
                <c:pt idx="4">
                  <c:v>0.6</c:v>
                </c:pt>
                <c:pt idx="5">
                  <c:v>0.49</c:v>
                </c:pt>
                <c:pt idx="6">
                  <c:v>0.42</c:v>
                </c:pt>
                <c:pt idx="7">
                  <c:v>0.14000000000000001</c:v>
                </c:pt>
                <c:pt idx="8">
                  <c:v>0.44</c:v>
                </c:pt>
                <c:pt idx="9">
                  <c:v>0.31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0.125</c:v>
                </c:pt>
                <c:pt idx="1">
                  <c:v>0.09</c:v>
                </c:pt>
                <c:pt idx="2">
                  <c:v>3.5000000000000003E-2</c:v>
                </c:pt>
                <c:pt idx="3">
                  <c:v>4.9999999999999989E-2</c:v>
                </c:pt>
                <c:pt idx="4">
                  <c:v>0.1</c:v>
                </c:pt>
                <c:pt idx="5">
                  <c:v>0.1275</c:v>
                </c:pt>
                <c:pt idx="6">
                  <c:v>0.14500000000000002</c:v>
                </c:pt>
                <c:pt idx="7">
                  <c:v>0.215</c:v>
                </c:pt>
                <c:pt idx="8">
                  <c:v>0.14000000000000001</c:v>
                </c:pt>
                <c:pt idx="9">
                  <c:v>0.17249999999999999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100712"/>
        <c:axId val="549103064"/>
      </c:barChart>
      <c:catAx>
        <c:axId val="5491007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3064"/>
        <c:crosses val="autoZero"/>
        <c:auto val="1"/>
        <c:lblAlgn val="ctr"/>
        <c:lblOffset val="100"/>
        <c:noMultiLvlLbl val="0"/>
      </c:catAx>
      <c:valAx>
        <c:axId val="54910306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100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254</c:v>
                </c:pt>
                <c:pt idx="1">
                  <c:v>154</c:v>
                </c:pt>
                <c:pt idx="2">
                  <c:v>131</c:v>
                </c:pt>
                <c:pt idx="3">
                  <c:v>129</c:v>
                </c:pt>
                <c:pt idx="4">
                  <c:v>124</c:v>
                </c:pt>
                <c:pt idx="5">
                  <c:v>124</c:v>
                </c:pt>
                <c:pt idx="6">
                  <c:v>123</c:v>
                </c:pt>
                <c:pt idx="7">
                  <c:v>107</c:v>
                </c:pt>
                <c:pt idx="8">
                  <c:v>104</c:v>
                </c:pt>
                <c:pt idx="9">
                  <c:v>89</c:v>
                </c:pt>
                <c:pt idx="10">
                  <c:v>85</c:v>
                </c:pt>
                <c:pt idx="11">
                  <c:v>84</c:v>
                </c:pt>
                <c:pt idx="12">
                  <c:v>84</c:v>
                </c:pt>
                <c:pt idx="13">
                  <c:v>70</c:v>
                </c:pt>
                <c:pt idx="14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23984896"/>
        <c:axId val="623991952"/>
      </c:barChart>
      <c:catAx>
        <c:axId val="623984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23991952"/>
        <c:crosses val="autoZero"/>
        <c:auto val="1"/>
        <c:lblAlgn val="ctr"/>
        <c:lblOffset val="100"/>
        <c:noMultiLvlLbl val="0"/>
      </c:catAx>
      <c:valAx>
        <c:axId val="62399195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23984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254</c:v>
                </c:pt>
                <c:pt idx="1">
                  <c:v>154</c:v>
                </c:pt>
                <c:pt idx="2">
                  <c:v>131</c:v>
                </c:pt>
                <c:pt idx="3">
                  <c:v>129</c:v>
                </c:pt>
                <c:pt idx="4">
                  <c:v>124</c:v>
                </c:pt>
                <c:pt idx="5">
                  <c:v>124</c:v>
                </c:pt>
                <c:pt idx="6">
                  <c:v>123</c:v>
                </c:pt>
                <c:pt idx="7">
                  <c:v>107</c:v>
                </c:pt>
                <c:pt idx="8">
                  <c:v>104</c:v>
                </c:pt>
                <c:pt idx="9">
                  <c:v>89</c:v>
                </c:pt>
                <c:pt idx="10">
                  <c:v>85</c:v>
                </c:pt>
                <c:pt idx="11">
                  <c:v>84</c:v>
                </c:pt>
                <c:pt idx="12">
                  <c:v>84</c:v>
                </c:pt>
                <c:pt idx="13">
                  <c:v>70</c:v>
                </c:pt>
                <c:pt idx="14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79928"/>
        <c:axId val="637984632"/>
      </c:barChart>
      <c:catAx>
        <c:axId val="6379799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84632"/>
        <c:crosses val="autoZero"/>
        <c:auto val="1"/>
        <c:lblAlgn val="ctr"/>
        <c:lblOffset val="100"/>
        <c:noMultiLvlLbl val="0"/>
      </c:catAx>
      <c:valAx>
        <c:axId val="63798463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79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80712"/>
        <c:axId val="637983456"/>
      </c:barChart>
      <c:catAx>
        <c:axId val="6379807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83456"/>
        <c:crosses val="autoZero"/>
        <c:auto val="1"/>
        <c:lblAlgn val="ctr"/>
        <c:lblOffset val="100"/>
        <c:noMultiLvlLbl val="0"/>
      </c:catAx>
      <c:valAx>
        <c:axId val="637983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80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61</c:v>
                </c:pt>
                <c:pt idx="2">
                  <c:v>47</c:v>
                </c:pt>
                <c:pt idx="3">
                  <c:v>44</c:v>
                </c:pt>
                <c:pt idx="4">
                  <c:v>43</c:v>
                </c:pt>
                <c:pt idx="5">
                  <c:v>43</c:v>
                </c:pt>
                <c:pt idx="6">
                  <c:v>23</c:v>
                </c:pt>
                <c:pt idx="7">
                  <c:v>45</c:v>
                </c:pt>
                <c:pt idx="8">
                  <c:v>35</c:v>
                </c:pt>
                <c:pt idx="9">
                  <c:v>52</c:v>
                </c:pt>
                <c:pt idx="10">
                  <c:v>52</c:v>
                </c:pt>
                <c:pt idx="11">
                  <c:v>53</c:v>
                </c:pt>
                <c:pt idx="12">
                  <c:v>60</c:v>
                </c:pt>
                <c:pt idx="13">
                  <c:v>56.000000000000007</c:v>
                </c:pt>
                <c:pt idx="14">
                  <c:v>47</c:v>
                </c:pt>
                <c:pt idx="15">
                  <c:v>22</c:v>
                </c:pt>
                <c:pt idx="16">
                  <c:v>64</c:v>
                </c:pt>
                <c:pt idx="17">
                  <c:v>43</c:v>
                </c:pt>
                <c:pt idx="18">
                  <c:v>47</c:v>
                </c:pt>
                <c:pt idx="19">
                  <c:v>38</c:v>
                </c:pt>
                <c:pt idx="20">
                  <c:v>47</c:v>
                </c:pt>
                <c:pt idx="21">
                  <c:v>26</c:v>
                </c:pt>
                <c:pt idx="22">
                  <c:v>46</c:v>
                </c:pt>
                <c:pt idx="23">
                  <c:v>35</c:v>
                </c:pt>
                <c:pt idx="24">
                  <c:v>54</c:v>
                </c:pt>
                <c:pt idx="25">
                  <c:v>62</c:v>
                </c:pt>
                <c:pt idx="26">
                  <c:v>49</c:v>
                </c:pt>
                <c:pt idx="27">
                  <c:v>60</c:v>
                </c:pt>
                <c:pt idx="28">
                  <c:v>56.999999999999993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61</c:v>
                </c:pt>
                <c:pt idx="2">
                  <c:v>47</c:v>
                </c:pt>
                <c:pt idx="3">
                  <c:v>44</c:v>
                </c:pt>
                <c:pt idx="4">
                  <c:v>43</c:v>
                </c:pt>
                <c:pt idx="5">
                  <c:v>43</c:v>
                </c:pt>
                <c:pt idx="6">
                  <c:v>23</c:v>
                </c:pt>
                <c:pt idx="7">
                  <c:v>45</c:v>
                </c:pt>
                <c:pt idx="8">
                  <c:v>35</c:v>
                </c:pt>
                <c:pt idx="9">
                  <c:v>52</c:v>
                </c:pt>
                <c:pt idx="10">
                  <c:v>52</c:v>
                </c:pt>
                <c:pt idx="11">
                  <c:v>53</c:v>
                </c:pt>
                <c:pt idx="12">
                  <c:v>60</c:v>
                </c:pt>
                <c:pt idx="13">
                  <c:v>56.000000000000007</c:v>
                </c:pt>
                <c:pt idx="14">
                  <c:v>47</c:v>
                </c:pt>
                <c:pt idx="15">
                  <c:v>22</c:v>
                </c:pt>
                <c:pt idx="16">
                  <c:v>64</c:v>
                </c:pt>
                <c:pt idx="17">
                  <c:v>43</c:v>
                </c:pt>
                <c:pt idx="18">
                  <c:v>47</c:v>
                </c:pt>
                <c:pt idx="19">
                  <c:v>38</c:v>
                </c:pt>
                <c:pt idx="20">
                  <c:v>47</c:v>
                </c:pt>
                <c:pt idx="21">
                  <c:v>26</c:v>
                </c:pt>
                <c:pt idx="22">
                  <c:v>46</c:v>
                </c:pt>
                <c:pt idx="23">
                  <c:v>35</c:v>
                </c:pt>
                <c:pt idx="24">
                  <c:v>54</c:v>
                </c:pt>
                <c:pt idx="25">
                  <c:v>62</c:v>
                </c:pt>
                <c:pt idx="26">
                  <c:v>49</c:v>
                </c:pt>
                <c:pt idx="27">
                  <c:v>60</c:v>
                </c:pt>
                <c:pt idx="28">
                  <c:v>56.999999999999993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90512"/>
        <c:axId val="637988160"/>
      </c:scatterChart>
      <c:valAx>
        <c:axId val="6379905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88160"/>
        <c:crosses val="max"/>
        <c:crossBetween val="midCat"/>
      </c:valAx>
      <c:valAx>
        <c:axId val="637988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905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44</c:v>
                </c:pt>
                <c:pt idx="2">
                  <c:v>47</c:v>
                </c:pt>
                <c:pt idx="3">
                  <c:v>40</c:v>
                </c:pt>
                <c:pt idx="4">
                  <c:v>27</c:v>
                </c:pt>
                <c:pt idx="5">
                  <c:v>40</c:v>
                </c:pt>
                <c:pt idx="6">
                  <c:v>28.999999999999996</c:v>
                </c:pt>
                <c:pt idx="7">
                  <c:v>31</c:v>
                </c:pt>
                <c:pt idx="8">
                  <c:v>16</c:v>
                </c:pt>
                <c:pt idx="9">
                  <c:v>40</c:v>
                </c:pt>
                <c:pt idx="10">
                  <c:v>36</c:v>
                </c:pt>
                <c:pt idx="11">
                  <c:v>25</c:v>
                </c:pt>
                <c:pt idx="12">
                  <c:v>40</c:v>
                </c:pt>
                <c:pt idx="13">
                  <c:v>51</c:v>
                </c:pt>
                <c:pt idx="14">
                  <c:v>35</c:v>
                </c:pt>
                <c:pt idx="15">
                  <c:v>15</c:v>
                </c:pt>
                <c:pt idx="16">
                  <c:v>30</c:v>
                </c:pt>
                <c:pt idx="17">
                  <c:v>53</c:v>
                </c:pt>
                <c:pt idx="18">
                  <c:v>35</c:v>
                </c:pt>
                <c:pt idx="19">
                  <c:v>31</c:v>
                </c:pt>
                <c:pt idx="20">
                  <c:v>35</c:v>
                </c:pt>
                <c:pt idx="21">
                  <c:v>26</c:v>
                </c:pt>
                <c:pt idx="22">
                  <c:v>38</c:v>
                </c:pt>
                <c:pt idx="23">
                  <c:v>23</c:v>
                </c:pt>
                <c:pt idx="24">
                  <c:v>42</c:v>
                </c:pt>
                <c:pt idx="25">
                  <c:v>39</c:v>
                </c:pt>
                <c:pt idx="26">
                  <c:v>35</c:v>
                </c:pt>
                <c:pt idx="27">
                  <c:v>39</c:v>
                </c:pt>
                <c:pt idx="28">
                  <c:v>54</c:v>
                </c:pt>
                <c:pt idx="29">
                  <c:v>34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44</c:v>
                </c:pt>
                <c:pt idx="2">
                  <c:v>47</c:v>
                </c:pt>
                <c:pt idx="3">
                  <c:v>40</c:v>
                </c:pt>
                <c:pt idx="4">
                  <c:v>27</c:v>
                </c:pt>
                <c:pt idx="5">
                  <c:v>40</c:v>
                </c:pt>
                <c:pt idx="6">
                  <c:v>28.999999999999996</c:v>
                </c:pt>
                <c:pt idx="7">
                  <c:v>31</c:v>
                </c:pt>
                <c:pt idx="8">
                  <c:v>16</c:v>
                </c:pt>
                <c:pt idx="9">
                  <c:v>40</c:v>
                </c:pt>
                <c:pt idx="10">
                  <c:v>36</c:v>
                </c:pt>
                <c:pt idx="11">
                  <c:v>25</c:v>
                </c:pt>
                <c:pt idx="12">
                  <c:v>40</c:v>
                </c:pt>
                <c:pt idx="13">
                  <c:v>51</c:v>
                </c:pt>
                <c:pt idx="14">
                  <c:v>35</c:v>
                </c:pt>
                <c:pt idx="15">
                  <c:v>15</c:v>
                </c:pt>
                <c:pt idx="16">
                  <c:v>30</c:v>
                </c:pt>
                <c:pt idx="17">
                  <c:v>53</c:v>
                </c:pt>
                <c:pt idx="18">
                  <c:v>35</c:v>
                </c:pt>
                <c:pt idx="19">
                  <c:v>31</c:v>
                </c:pt>
                <c:pt idx="20">
                  <c:v>35</c:v>
                </c:pt>
                <c:pt idx="21">
                  <c:v>26</c:v>
                </c:pt>
                <c:pt idx="22">
                  <c:v>38</c:v>
                </c:pt>
                <c:pt idx="23">
                  <c:v>23</c:v>
                </c:pt>
                <c:pt idx="24">
                  <c:v>42</c:v>
                </c:pt>
                <c:pt idx="25">
                  <c:v>39</c:v>
                </c:pt>
                <c:pt idx="26">
                  <c:v>35</c:v>
                </c:pt>
                <c:pt idx="27">
                  <c:v>39</c:v>
                </c:pt>
                <c:pt idx="28">
                  <c:v>54</c:v>
                </c:pt>
                <c:pt idx="29">
                  <c:v>34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88552"/>
        <c:axId val="637991688"/>
      </c:scatterChart>
      <c:valAx>
        <c:axId val="63798855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91688"/>
        <c:crosses val="max"/>
        <c:crossBetween val="midCat"/>
      </c:valAx>
      <c:valAx>
        <c:axId val="6379916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885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43D-4ED2-AB0F-9B300FDD4F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64</c:v>
                </c:pt>
                <c:pt idx="2">
                  <c:v>53</c:v>
                </c:pt>
                <c:pt idx="3">
                  <c:v>49</c:v>
                </c:pt>
                <c:pt idx="4">
                  <c:v>36</c:v>
                </c:pt>
                <c:pt idx="5">
                  <c:v>49</c:v>
                </c:pt>
                <c:pt idx="6">
                  <c:v>30</c:v>
                </c:pt>
                <c:pt idx="7">
                  <c:v>50</c:v>
                </c:pt>
                <c:pt idx="8">
                  <c:v>24</c:v>
                </c:pt>
                <c:pt idx="9">
                  <c:v>54</c:v>
                </c:pt>
                <c:pt idx="10">
                  <c:v>61</c:v>
                </c:pt>
                <c:pt idx="11">
                  <c:v>49</c:v>
                </c:pt>
                <c:pt idx="12">
                  <c:v>50</c:v>
                </c:pt>
                <c:pt idx="13">
                  <c:v>65</c:v>
                </c:pt>
                <c:pt idx="14">
                  <c:v>39</c:v>
                </c:pt>
                <c:pt idx="15">
                  <c:v>18</c:v>
                </c:pt>
                <c:pt idx="16">
                  <c:v>47</c:v>
                </c:pt>
                <c:pt idx="17">
                  <c:v>56.000000000000007</c:v>
                </c:pt>
                <c:pt idx="18">
                  <c:v>53</c:v>
                </c:pt>
                <c:pt idx="19">
                  <c:v>38</c:v>
                </c:pt>
                <c:pt idx="20">
                  <c:v>45</c:v>
                </c:pt>
                <c:pt idx="21">
                  <c:v>30</c:v>
                </c:pt>
                <c:pt idx="22">
                  <c:v>42</c:v>
                </c:pt>
                <c:pt idx="23">
                  <c:v>32</c:v>
                </c:pt>
                <c:pt idx="24">
                  <c:v>51</c:v>
                </c:pt>
                <c:pt idx="25">
                  <c:v>61</c:v>
                </c:pt>
                <c:pt idx="26">
                  <c:v>52</c:v>
                </c:pt>
                <c:pt idx="27">
                  <c:v>59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64</c:v>
                </c:pt>
                <c:pt idx="2">
                  <c:v>53</c:v>
                </c:pt>
                <c:pt idx="3">
                  <c:v>49</c:v>
                </c:pt>
                <c:pt idx="4">
                  <c:v>36</c:v>
                </c:pt>
                <c:pt idx="5">
                  <c:v>49</c:v>
                </c:pt>
                <c:pt idx="6">
                  <c:v>30</c:v>
                </c:pt>
                <c:pt idx="7">
                  <c:v>50</c:v>
                </c:pt>
                <c:pt idx="8">
                  <c:v>24</c:v>
                </c:pt>
                <c:pt idx="9">
                  <c:v>54</c:v>
                </c:pt>
                <c:pt idx="10">
                  <c:v>61</c:v>
                </c:pt>
                <c:pt idx="11">
                  <c:v>49</c:v>
                </c:pt>
                <c:pt idx="12">
                  <c:v>50</c:v>
                </c:pt>
                <c:pt idx="13">
                  <c:v>65</c:v>
                </c:pt>
                <c:pt idx="14">
                  <c:v>39</c:v>
                </c:pt>
                <c:pt idx="15">
                  <c:v>18</c:v>
                </c:pt>
                <c:pt idx="16">
                  <c:v>47</c:v>
                </c:pt>
                <c:pt idx="17">
                  <c:v>56.000000000000007</c:v>
                </c:pt>
                <c:pt idx="18">
                  <c:v>53</c:v>
                </c:pt>
                <c:pt idx="19">
                  <c:v>38</c:v>
                </c:pt>
                <c:pt idx="20">
                  <c:v>45</c:v>
                </c:pt>
                <c:pt idx="21">
                  <c:v>30</c:v>
                </c:pt>
                <c:pt idx="22">
                  <c:v>42</c:v>
                </c:pt>
                <c:pt idx="23">
                  <c:v>32</c:v>
                </c:pt>
                <c:pt idx="24">
                  <c:v>51</c:v>
                </c:pt>
                <c:pt idx="25">
                  <c:v>61</c:v>
                </c:pt>
                <c:pt idx="26">
                  <c:v>52</c:v>
                </c:pt>
                <c:pt idx="27">
                  <c:v>59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83848"/>
        <c:axId val="637989336"/>
      </c:scatterChart>
      <c:valAx>
        <c:axId val="6379838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89336"/>
        <c:crosses val="max"/>
        <c:crossBetween val="midCat"/>
      </c:valAx>
      <c:valAx>
        <c:axId val="6379893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838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4AF-43E4-8904-70A3DC1F0803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4AF-43E4-8904-70A3DC1F0803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4AF-43E4-8904-70A3DC1F08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61</c:v>
                </c:pt>
                <c:pt idx="2">
                  <c:v>82</c:v>
                </c:pt>
                <c:pt idx="3">
                  <c:v>82</c:v>
                </c:pt>
                <c:pt idx="4">
                  <c:v>62</c:v>
                </c:pt>
                <c:pt idx="5">
                  <c:v>73</c:v>
                </c:pt>
                <c:pt idx="6">
                  <c:v>69</c:v>
                </c:pt>
                <c:pt idx="7">
                  <c:v>78</c:v>
                </c:pt>
                <c:pt idx="8">
                  <c:v>56.999999999999993</c:v>
                </c:pt>
                <c:pt idx="9">
                  <c:v>73</c:v>
                </c:pt>
                <c:pt idx="10">
                  <c:v>89</c:v>
                </c:pt>
                <c:pt idx="11">
                  <c:v>71</c:v>
                </c:pt>
                <c:pt idx="12">
                  <c:v>80</c:v>
                </c:pt>
                <c:pt idx="13">
                  <c:v>81</c:v>
                </c:pt>
                <c:pt idx="14">
                  <c:v>78</c:v>
                </c:pt>
                <c:pt idx="15">
                  <c:v>30</c:v>
                </c:pt>
                <c:pt idx="16">
                  <c:v>55.000000000000007</c:v>
                </c:pt>
                <c:pt idx="17">
                  <c:v>80</c:v>
                </c:pt>
                <c:pt idx="18">
                  <c:v>81</c:v>
                </c:pt>
                <c:pt idx="19">
                  <c:v>56.000000000000007</c:v>
                </c:pt>
                <c:pt idx="20">
                  <c:v>66</c:v>
                </c:pt>
                <c:pt idx="21">
                  <c:v>56.000000000000007</c:v>
                </c:pt>
                <c:pt idx="22">
                  <c:v>61</c:v>
                </c:pt>
                <c:pt idx="23">
                  <c:v>52</c:v>
                </c:pt>
                <c:pt idx="24">
                  <c:v>70</c:v>
                </c:pt>
                <c:pt idx="25">
                  <c:v>75</c:v>
                </c:pt>
                <c:pt idx="26">
                  <c:v>63</c:v>
                </c:pt>
                <c:pt idx="27">
                  <c:v>72</c:v>
                </c:pt>
                <c:pt idx="28">
                  <c:v>79</c:v>
                </c:pt>
                <c:pt idx="29">
                  <c:v>70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61</c:v>
                </c:pt>
                <c:pt idx="2">
                  <c:v>82</c:v>
                </c:pt>
                <c:pt idx="3">
                  <c:v>82</c:v>
                </c:pt>
                <c:pt idx="4">
                  <c:v>62</c:v>
                </c:pt>
                <c:pt idx="5">
                  <c:v>73</c:v>
                </c:pt>
                <c:pt idx="6">
                  <c:v>69</c:v>
                </c:pt>
                <c:pt idx="7">
                  <c:v>78</c:v>
                </c:pt>
                <c:pt idx="8">
                  <c:v>56.999999999999993</c:v>
                </c:pt>
                <c:pt idx="9">
                  <c:v>73</c:v>
                </c:pt>
                <c:pt idx="10">
                  <c:v>89</c:v>
                </c:pt>
                <c:pt idx="11">
                  <c:v>71</c:v>
                </c:pt>
                <c:pt idx="12">
                  <c:v>80</c:v>
                </c:pt>
                <c:pt idx="13">
                  <c:v>81</c:v>
                </c:pt>
                <c:pt idx="14">
                  <c:v>78</c:v>
                </c:pt>
                <c:pt idx="15">
                  <c:v>30</c:v>
                </c:pt>
                <c:pt idx="16">
                  <c:v>55.000000000000007</c:v>
                </c:pt>
                <c:pt idx="17">
                  <c:v>80</c:v>
                </c:pt>
                <c:pt idx="18">
                  <c:v>81</c:v>
                </c:pt>
                <c:pt idx="19">
                  <c:v>56.000000000000007</c:v>
                </c:pt>
                <c:pt idx="20">
                  <c:v>66</c:v>
                </c:pt>
                <c:pt idx="21">
                  <c:v>56.000000000000007</c:v>
                </c:pt>
                <c:pt idx="22">
                  <c:v>61</c:v>
                </c:pt>
                <c:pt idx="23">
                  <c:v>52</c:v>
                </c:pt>
                <c:pt idx="24">
                  <c:v>70</c:v>
                </c:pt>
                <c:pt idx="25">
                  <c:v>75</c:v>
                </c:pt>
                <c:pt idx="26">
                  <c:v>63</c:v>
                </c:pt>
                <c:pt idx="27">
                  <c:v>72</c:v>
                </c:pt>
                <c:pt idx="28">
                  <c:v>79</c:v>
                </c:pt>
                <c:pt idx="29">
                  <c:v>70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84240"/>
        <c:axId val="637985024"/>
      </c:scatterChart>
      <c:valAx>
        <c:axId val="6379842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85024"/>
        <c:crosses val="max"/>
        <c:crossBetween val="midCat"/>
      </c:valAx>
      <c:valAx>
        <c:axId val="6379850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842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254</c:v>
                </c:pt>
                <c:pt idx="1">
                  <c:v>154</c:v>
                </c:pt>
                <c:pt idx="2">
                  <c:v>131</c:v>
                </c:pt>
                <c:pt idx="3">
                  <c:v>129</c:v>
                </c:pt>
                <c:pt idx="4">
                  <c:v>124</c:v>
                </c:pt>
                <c:pt idx="5">
                  <c:v>124</c:v>
                </c:pt>
                <c:pt idx="6">
                  <c:v>123</c:v>
                </c:pt>
                <c:pt idx="7">
                  <c:v>107</c:v>
                </c:pt>
                <c:pt idx="8">
                  <c:v>104</c:v>
                </c:pt>
                <c:pt idx="9">
                  <c:v>89</c:v>
                </c:pt>
                <c:pt idx="10">
                  <c:v>85</c:v>
                </c:pt>
                <c:pt idx="11">
                  <c:v>84</c:v>
                </c:pt>
                <c:pt idx="12">
                  <c:v>84</c:v>
                </c:pt>
                <c:pt idx="13">
                  <c:v>70</c:v>
                </c:pt>
                <c:pt idx="14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15248"/>
        <c:axId val="637908192"/>
      </c:barChart>
      <c:catAx>
        <c:axId val="6379152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08192"/>
        <c:crosses val="autoZero"/>
        <c:auto val="1"/>
        <c:lblAlgn val="ctr"/>
        <c:lblOffset val="100"/>
        <c:noMultiLvlLbl val="0"/>
      </c:catAx>
      <c:valAx>
        <c:axId val="63790819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15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Nasze Smaki</c:v>
                </c:pt>
                <c:pt idx="10">
                  <c:v>Olewnik</c:v>
                </c:pt>
                <c:pt idx="11">
                  <c:v>Dolina Dobra</c:v>
                </c:pt>
                <c:pt idx="12">
                  <c:v>Drobimex</c:v>
                </c:pt>
                <c:pt idx="13">
                  <c:v>Baroni</c:v>
                </c:pt>
                <c:pt idx="14">
                  <c:v>Deluxe</c:v>
                </c:pt>
                <c:pt idx="15">
                  <c:v>Drosed</c:v>
                </c:pt>
                <c:pt idx="16">
                  <c:v>Henryk Kania</c:v>
                </c:pt>
                <c:pt idx="17">
                  <c:v>Indykpol</c:v>
                </c:pt>
                <c:pt idx="18">
                  <c:v>Madej Wróbel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Arkusz1!$E$2:$E$26</c:f>
              <c:numCache>
                <c:formatCode>0%</c:formatCode>
                <c:ptCount val="25"/>
                <c:pt idx="0">
                  <c:v>0.02</c:v>
                </c:pt>
                <c:pt idx="1">
                  <c:v>0.01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0.02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7.0000000000000007E-2</c:v>
                </c:pt>
                <c:pt idx="11">
                  <c:v>0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0.03</c:v>
                </c:pt>
                <c:pt idx="16">
                  <c:v>0.04</c:v>
                </c:pt>
                <c:pt idx="17">
                  <c:v>0.04</c:v>
                </c:pt>
                <c:pt idx="18">
                  <c:v>0.02</c:v>
                </c:pt>
                <c:pt idx="19">
                  <c:v>0</c:v>
                </c:pt>
                <c:pt idx="20">
                  <c:v>0.04</c:v>
                </c:pt>
                <c:pt idx="21">
                  <c:v>0.02</c:v>
                </c:pt>
                <c:pt idx="22">
                  <c:v>0.01</c:v>
                </c:pt>
                <c:pt idx="23">
                  <c:v>0.04</c:v>
                </c:pt>
                <c:pt idx="24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5744"/>
        <c:axId val="387678880"/>
      </c:barChart>
      <c:catAx>
        <c:axId val="387675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7678880"/>
        <c:crosses val="autoZero"/>
        <c:auto val="1"/>
        <c:lblAlgn val="ctr"/>
        <c:lblOffset val="100"/>
        <c:noMultiLvlLbl val="0"/>
      </c:catAx>
      <c:valAx>
        <c:axId val="387678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75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13288"/>
        <c:axId val="637910936"/>
      </c:barChart>
      <c:catAx>
        <c:axId val="637913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10936"/>
        <c:crosses val="autoZero"/>
        <c:auto val="1"/>
        <c:lblAlgn val="ctr"/>
        <c:lblOffset val="100"/>
        <c:noMultiLvlLbl val="0"/>
      </c:catAx>
      <c:valAx>
        <c:axId val="6379109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13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5FB-4B53-A5E3-EB909A771340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5FB-4B53-A5E3-EB909A7713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35</c:v>
                </c:pt>
                <c:pt idx="2">
                  <c:v>20</c:v>
                </c:pt>
                <c:pt idx="3">
                  <c:v>35</c:v>
                </c:pt>
                <c:pt idx="4">
                  <c:v>20</c:v>
                </c:pt>
                <c:pt idx="5">
                  <c:v>25</c:v>
                </c:pt>
                <c:pt idx="6">
                  <c:v>25</c:v>
                </c:pt>
                <c:pt idx="7">
                  <c:v>40</c:v>
                </c:pt>
                <c:pt idx="8">
                  <c:v>20</c:v>
                </c:pt>
                <c:pt idx="9">
                  <c:v>30</c:v>
                </c:pt>
                <c:pt idx="10">
                  <c:v>50</c:v>
                </c:pt>
                <c:pt idx="11">
                  <c:v>40</c:v>
                </c:pt>
                <c:pt idx="12">
                  <c:v>40</c:v>
                </c:pt>
                <c:pt idx="13">
                  <c:v>35</c:v>
                </c:pt>
                <c:pt idx="14">
                  <c:v>30</c:v>
                </c:pt>
                <c:pt idx="15">
                  <c:v>19</c:v>
                </c:pt>
                <c:pt idx="16">
                  <c:v>28.999999999999996</c:v>
                </c:pt>
                <c:pt idx="17">
                  <c:v>56.999999999999993</c:v>
                </c:pt>
                <c:pt idx="18">
                  <c:v>24</c:v>
                </c:pt>
                <c:pt idx="19">
                  <c:v>28.999999999999996</c:v>
                </c:pt>
                <c:pt idx="20">
                  <c:v>43</c:v>
                </c:pt>
                <c:pt idx="21">
                  <c:v>14.000000000000002</c:v>
                </c:pt>
                <c:pt idx="22">
                  <c:v>33</c:v>
                </c:pt>
                <c:pt idx="23">
                  <c:v>19</c:v>
                </c:pt>
                <c:pt idx="24">
                  <c:v>62</c:v>
                </c:pt>
                <c:pt idx="25">
                  <c:v>43</c:v>
                </c:pt>
                <c:pt idx="26">
                  <c:v>48</c:v>
                </c:pt>
                <c:pt idx="27">
                  <c:v>52</c:v>
                </c:pt>
                <c:pt idx="28">
                  <c:v>48</c:v>
                </c:pt>
                <c:pt idx="29">
                  <c:v>28.999999999999996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35</c:v>
                </c:pt>
                <c:pt idx="2">
                  <c:v>20</c:v>
                </c:pt>
                <c:pt idx="3">
                  <c:v>35</c:v>
                </c:pt>
                <c:pt idx="4">
                  <c:v>20</c:v>
                </c:pt>
                <c:pt idx="5">
                  <c:v>25</c:v>
                </c:pt>
                <c:pt idx="6">
                  <c:v>25</c:v>
                </c:pt>
                <c:pt idx="7">
                  <c:v>40</c:v>
                </c:pt>
                <c:pt idx="8">
                  <c:v>20</c:v>
                </c:pt>
                <c:pt idx="9">
                  <c:v>30</c:v>
                </c:pt>
                <c:pt idx="10">
                  <c:v>50</c:v>
                </c:pt>
                <c:pt idx="11">
                  <c:v>40</c:v>
                </c:pt>
                <c:pt idx="12">
                  <c:v>40</c:v>
                </c:pt>
                <c:pt idx="13">
                  <c:v>35</c:v>
                </c:pt>
                <c:pt idx="14">
                  <c:v>30</c:v>
                </c:pt>
                <c:pt idx="15">
                  <c:v>19</c:v>
                </c:pt>
                <c:pt idx="16">
                  <c:v>28.999999999999996</c:v>
                </c:pt>
                <c:pt idx="17">
                  <c:v>56.999999999999993</c:v>
                </c:pt>
                <c:pt idx="18">
                  <c:v>24</c:v>
                </c:pt>
                <c:pt idx="19">
                  <c:v>28.999999999999996</c:v>
                </c:pt>
                <c:pt idx="20">
                  <c:v>43</c:v>
                </c:pt>
                <c:pt idx="21">
                  <c:v>14.000000000000002</c:v>
                </c:pt>
                <c:pt idx="22">
                  <c:v>33</c:v>
                </c:pt>
                <c:pt idx="23">
                  <c:v>19</c:v>
                </c:pt>
                <c:pt idx="24">
                  <c:v>62</c:v>
                </c:pt>
                <c:pt idx="25">
                  <c:v>43</c:v>
                </c:pt>
                <c:pt idx="26">
                  <c:v>48</c:v>
                </c:pt>
                <c:pt idx="27">
                  <c:v>52</c:v>
                </c:pt>
                <c:pt idx="28">
                  <c:v>48</c:v>
                </c:pt>
                <c:pt idx="29">
                  <c:v>28.999999999999996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11720"/>
        <c:axId val="637904272"/>
      </c:scatterChart>
      <c:valAx>
        <c:axId val="637911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04272"/>
        <c:crosses val="max"/>
        <c:crossBetween val="midCat"/>
      </c:valAx>
      <c:valAx>
        <c:axId val="6379042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11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31</c:v>
                </c:pt>
                <c:pt idx="2">
                  <c:v>46</c:v>
                </c:pt>
                <c:pt idx="3">
                  <c:v>38</c:v>
                </c:pt>
                <c:pt idx="4">
                  <c:v>31</c:v>
                </c:pt>
                <c:pt idx="5">
                  <c:v>31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46</c:v>
                </c:pt>
                <c:pt idx="10">
                  <c:v>31</c:v>
                </c:pt>
                <c:pt idx="11">
                  <c:v>31</c:v>
                </c:pt>
                <c:pt idx="12">
                  <c:v>23</c:v>
                </c:pt>
                <c:pt idx="13">
                  <c:v>38</c:v>
                </c:pt>
                <c:pt idx="14">
                  <c:v>31</c:v>
                </c:pt>
                <c:pt idx="15">
                  <c:v>16</c:v>
                </c:pt>
                <c:pt idx="16">
                  <c:v>26</c:v>
                </c:pt>
                <c:pt idx="17">
                  <c:v>32</c:v>
                </c:pt>
                <c:pt idx="18">
                  <c:v>42</c:v>
                </c:pt>
                <c:pt idx="19">
                  <c:v>42</c:v>
                </c:pt>
                <c:pt idx="20">
                  <c:v>32</c:v>
                </c:pt>
                <c:pt idx="21">
                  <c:v>11</c:v>
                </c:pt>
                <c:pt idx="22">
                  <c:v>21</c:v>
                </c:pt>
                <c:pt idx="23">
                  <c:v>32</c:v>
                </c:pt>
                <c:pt idx="24">
                  <c:v>42</c:v>
                </c:pt>
                <c:pt idx="25">
                  <c:v>57.999999999999993</c:v>
                </c:pt>
                <c:pt idx="26">
                  <c:v>26</c:v>
                </c:pt>
                <c:pt idx="27">
                  <c:v>53</c:v>
                </c:pt>
                <c:pt idx="28">
                  <c:v>63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31</c:v>
                </c:pt>
                <c:pt idx="2">
                  <c:v>46</c:v>
                </c:pt>
                <c:pt idx="3">
                  <c:v>38</c:v>
                </c:pt>
                <c:pt idx="4">
                  <c:v>31</c:v>
                </c:pt>
                <c:pt idx="5">
                  <c:v>31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46</c:v>
                </c:pt>
                <c:pt idx="10">
                  <c:v>31</c:v>
                </c:pt>
                <c:pt idx="11">
                  <c:v>31</c:v>
                </c:pt>
                <c:pt idx="12">
                  <c:v>23</c:v>
                </c:pt>
                <c:pt idx="13">
                  <c:v>38</c:v>
                </c:pt>
                <c:pt idx="14">
                  <c:v>31</c:v>
                </c:pt>
                <c:pt idx="15">
                  <c:v>16</c:v>
                </c:pt>
                <c:pt idx="16">
                  <c:v>26</c:v>
                </c:pt>
                <c:pt idx="17">
                  <c:v>32</c:v>
                </c:pt>
                <c:pt idx="18">
                  <c:v>42</c:v>
                </c:pt>
                <c:pt idx="19">
                  <c:v>42</c:v>
                </c:pt>
                <c:pt idx="20">
                  <c:v>32</c:v>
                </c:pt>
                <c:pt idx="21">
                  <c:v>11</c:v>
                </c:pt>
                <c:pt idx="22">
                  <c:v>21</c:v>
                </c:pt>
                <c:pt idx="23">
                  <c:v>32</c:v>
                </c:pt>
                <c:pt idx="24">
                  <c:v>42</c:v>
                </c:pt>
                <c:pt idx="25">
                  <c:v>57.999999999999993</c:v>
                </c:pt>
                <c:pt idx="26">
                  <c:v>26</c:v>
                </c:pt>
                <c:pt idx="27">
                  <c:v>53</c:v>
                </c:pt>
                <c:pt idx="28">
                  <c:v>63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05448"/>
        <c:axId val="637908584"/>
      </c:scatterChart>
      <c:valAx>
        <c:axId val="63790544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08584"/>
        <c:crosses val="max"/>
        <c:crossBetween val="midCat"/>
      </c:valAx>
      <c:valAx>
        <c:axId val="6379085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054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47</c:v>
                </c:pt>
                <c:pt idx="2">
                  <c:v>53</c:v>
                </c:pt>
                <c:pt idx="3">
                  <c:v>40</c:v>
                </c:pt>
                <c:pt idx="4">
                  <c:v>20</c:v>
                </c:pt>
                <c:pt idx="5">
                  <c:v>27</c:v>
                </c:pt>
                <c:pt idx="6">
                  <c:v>13</c:v>
                </c:pt>
                <c:pt idx="7">
                  <c:v>20</c:v>
                </c:pt>
                <c:pt idx="8">
                  <c:v>13</c:v>
                </c:pt>
                <c:pt idx="9">
                  <c:v>47</c:v>
                </c:pt>
                <c:pt idx="10">
                  <c:v>33</c:v>
                </c:pt>
                <c:pt idx="11">
                  <c:v>20</c:v>
                </c:pt>
                <c:pt idx="12">
                  <c:v>33</c:v>
                </c:pt>
                <c:pt idx="13">
                  <c:v>67</c:v>
                </c:pt>
                <c:pt idx="14">
                  <c:v>13</c:v>
                </c:pt>
                <c:pt idx="15">
                  <c:v>32</c:v>
                </c:pt>
                <c:pt idx="16">
                  <c:v>26</c:v>
                </c:pt>
                <c:pt idx="17">
                  <c:v>53</c:v>
                </c:pt>
                <c:pt idx="18">
                  <c:v>26</c:v>
                </c:pt>
                <c:pt idx="19">
                  <c:v>37</c:v>
                </c:pt>
                <c:pt idx="20">
                  <c:v>26</c:v>
                </c:pt>
                <c:pt idx="21">
                  <c:v>5</c:v>
                </c:pt>
                <c:pt idx="22">
                  <c:v>32</c:v>
                </c:pt>
                <c:pt idx="23">
                  <c:v>21</c:v>
                </c:pt>
                <c:pt idx="24">
                  <c:v>47</c:v>
                </c:pt>
                <c:pt idx="25">
                  <c:v>47</c:v>
                </c:pt>
                <c:pt idx="26">
                  <c:v>26</c:v>
                </c:pt>
                <c:pt idx="27">
                  <c:v>47</c:v>
                </c:pt>
                <c:pt idx="28">
                  <c:v>63</c:v>
                </c:pt>
                <c:pt idx="29">
                  <c:v>42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47</c:v>
                </c:pt>
                <c:pt idx="2">
                  <c:v>53</c:v>
                </c:pt>
                <c:pt idx="3">
                  <c:v>40</c:v>
                </c:pt>
                <c:pt idx="4">
                  <c:v>20</c:v>
                </c:pt>
                <c:pt idx="5">
                  <c:v>27</c:v>
                </c:pt>
                <c:pt idx="6">
                  <c:v>13</c:v>
                </c:pt>
                <c:pt idx="7">
                  <c:v>20</c:v>
                </c:pt>
                <c:pt idx="8">
                  <c:v>13</c:v>
                </c:pt>
                <c:pt idx="9">
                  <c:v>47</c:v>
                </c:pt>
                <c:pt idx="10">
                  <c:v>33</c:v>
                </c:pt>
                <c:pt idx="11">
                  <c:v>20</c:v>
                </c:pt>
                <c:pt idx="12">
                  <c:v>33</c:v>
                </c:pt>
                <c:pt idx="13">
                  <c:v>67</c:v>
                </c:pt>
                <c:pt idx="14">
                  <c:v>13</c:v>
                </c:pt>
                <c:pt idx="15">
                  <c:v>32</c:v>
                </c:pt>
                <c:pt idx="16">
                  <c:v>26</c:v>
                </c:pt>
                <c:pt idx="17">
                  <c:v>53</c:v>
                </c:pt>
                <c:pt idx="18">
                  <c:v>26</c:v>
                </c:pt>
                <c:pt idx="19">
                  <c:v>37</c:v>
                </c:pt>
                <c:pt idx="20">
                  <c:v>26</c:v>
                </c:pt>
                <c:pt idx="21">
                  <c:v>5</c:v>
                </c:pt>
                <c:pt idx="22">
                  <c:v>32</c:v>
                </c:pt>
                <c:pt idx="23">
                  <c:v>21</c:v>
                </c:pt>
                <c:pt idx="24">
                  <c:v>47</c:v>
                </c:pt>
                <c:pt idx="25">
                  <c:v>47</c:v>
                </c:pt>
                <c:pt idx="26">
                  <c:v>26</c:v>
                </c:pt>
                <c:pt idx="27">
                  <c:v>47</c:v>
                </c:pt>
                <c:pt idx="28">
                  <c:v>63</c:v>
                </c:pt>
                <c:pt idx="29">
                  <c:v>42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14072"/>
        <c:axId val="637915640"/>
      </c:scatterChart>
      <c:valAx>
        <c:axId val="6379140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15640"/>
        <c:crosses val="max"/>
        <c:crossBetween val="midCat"/>
      </c:valAx>
      <c:valAx>
        <c:axId val="6379156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140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C48-478C-95AA-BAB3A49194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</c:v>
                </c:pt>
                <c:pt idx="1">
                  <c:v>62</c:v>
                </c:pt>
                <c:pt idx="2">
                  <c:v>38</c:v>
                </c:pt>
                <c:pt idx="3">
                  <c:v>23</c:v>
                </c:pt>
                <c:pt idx="4">
                  <c:v>31</c:v>
                </c:pt>
                <c:pt idx="5">
                  <c:v>23</c:v>
                </c:pt>
                <c:pt idx="6">
                  <c:v>8</c:v>
                </c:pt>
                <c:pt idx="7">
                  <c:v>46</c:v>
                </c:pt>
                <c:pt idx="8">
                  <c:v>31</c:v>
                </c:pt>
                <c:pt idx="9">
                  <c:v>46</c:v>
                </c:pt>
                <c:pt idx="10">
                  <c:v>46</c:v>
                </c:pt>
                <c:pt idx="11">
                  <c:v>15</c:v>
                </c:pt>
                <c:pt idx="12">
                  <c:v>23</c:v>
                </c:pt>
                <c:pt idx="13">
                  <c:v>54</c:v>
                </c:pt>
                <c:pt idx="14">
                  <c:v>31</c:v>
                </c:pt>
                <c:pt idx="15">
                  <c:v>14.000000000000002</c:v>
                </c:pt>
                <c:pt idx="16">
                  <c:v>28.999999999999996</c:v>
                </c:pt>
                <c:pt idx="17">
                  <c:v>52</c:v>
                </c:pt>
                <c:pt idx="18">
                  <c:v>48</c:v>
                </c:pt>
                <c:pt idx="19">
                  <c:v>38</c:v>
                </c:pt>
                <c:pt idx="20">
                  <c:v>43</c:v>
                </c:pt>
                <c:pt idx="21">
                  <c:v>33</c:v>
                </c:pt>
                <c:pt idx="22">
                  <c:v>33</c:v>
                </c:pt>
                <c:pt idx="23">
                  <c:v>33</c:v>
                </c:pt>
                <c:pt idx="24">
                  <c:v>33</c:v>
                </c:pt>
                <c:pt idx="25">
                  <c:v>52</c:v>
                </c:pt>
                <c:pt idx="26">
                  <c:v>38</c:v>
                </c:pt>
                <c:pt idx="27">
                  <c:v>52</c:v>
                </c:pt>
                <c:pt idx="28">
                  <c:v>52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</c:v>
                </c:pt>
                <c:pt idx="1">
                  <c:v>62</c:v>
                </c:pt>
                <c:pt idx="2">
                  <c:v>38</c:v>
                </c:pt>
                <c:pt idx="3">
                  <c:v>23</c:v>
                </c:pt>
                <c:pt idx="4">
                  <c:v>31</c:v>
                </c:pt>
                <c:pt idx="5">
                  <c:v>23</c:v>
                </c:pt>
                <c:pt idx="6">
                  <c:v>8</c:v>
                </c:pt>
                <c:pt idx="7">
                  <c:v>46</c:v>
                </c:pt>
                <c:pt idx="8">
                  <c:v>31</c:v>
                </c:pt>
                <c:pt idx="9">
                  <c:v>46</c:v>
                </c:pt>
                <c:pt idx="10">
                  <c:v>46</c:v>
                </c:pt>
                <c:pt idx="11">
                  <c:v>15</c:v>
                </c:pt>
                <c:pt idx="12">
                  <c:v>23</c:v>
                </c:pt>
                <c:pt idx="13">
                  <c:v>54</c:v>
                </c:pt>
                <c:pt idx="14">
                  <c:v>31</c:v>
                </c:pt>
                <c:pt idx="15">
                  <c:v>14.000000000000002</c:v>
                </c:pt>
                <c:pt idx="16">
                  <c:v>28.999999999999996</c:v>
                </c:pt>
                <c:pt idx="17">
                  <c:v>52</c:v>
                </c:pt>
                <c:pt idx="18">
                  <c:v>48</c:v>
                </c:pt>
                <c:pt idx="19">
                  <c:v>38</c:v>
                </c:pt>
                <c:pt idx="20">
                  <c:v>43</c:v>
                </c:pt>
                <c:pt idx="21">
                  <c:v>33</c:v>
                </c:pt>
                <c:pt idx="22">
                  <c:v>33</c:v>
                </c:pt>
                <c:pt idx="23">
                  <c:v>33</c:v>
                </c:pt>
                <c:pt idx="24">
                  <c:v>33</c:v>
                </c:pt>
                <c:pt idx="25">
                  <c:v>52</c:v>
                </c:pt>
                <c:pt idx="26">
                  <c:v>38</c:v>
                </c:pt>
                <c:pt idx="27">
                  <c:v>52</c:v>
                </c:pt>
                <c:pt idx="28">
                  <c:v>52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0144"/>
        <c:axId val="637934064"/>
      </c:scatterChart>
      <c:valAx>
        <c:axId val="637930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34064"/>
        <c:crosses val="max"/>
        <c:crossBetween val="midCat"/>
      </c:valAx>
      <c:valAx>
        <c:axId val="6379340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0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254</c:v>
                </c:pt>
                <c:pt idx="1">
                  <c:v>154</c:v>
                </c:pt>
                <c:pt idx="2">
                  <c:v>131</c:v>
                </c:pt>
                <c:pt idx="3">
                  <c:v>129</c:v>
                </c:pt>
                <c:pt idx="4">
                  <c:v>124</c:v>
                </c:pt>
                <c:pt idx="5">
                  <c:v>124</c:v>
                </c:pt>
                <c:pt idx="6">
                  <c:v>123</c:v>
                </c:pt>
                <c:pt idx="7">
                  <c:v>107</c:v>
                </c:pt>
                <c:pt idx="8">
                  <c:v>104</c:v>
                </c:pt>
                <c:pt idx="9">
                  <c:v>89</c:v>
                </c:pt>
                <c:pt idx="10">
                  <c:v>85</c:v>
                </c:pt>
                <c:pt idx="11">
                  <c:v>84</c:v>
                </c:pt>
                <c:pt idx="12">
                  <c:v>84</c:v>
                </c:pt>
                <c:pt idx="13">
                  <c:v>70</c:v>
                </c:pt>
                <c:pt idx="14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613744"/>
        <c:axId val="631624328"/>
      </c:barChart>
      <c:catAx>
        <c:axId val="6316137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624328"/>
        <c:crosses val="autoZero"/>
        <c:auto val="1"/>
        <c:lblAlgn val="ctr"/>
        <c:lblOffset val="100"/>
        <c:noMultiLvlLbl val="0"/>
      </c:catAx>
      <c:valAx>
        <c:axId val="6316243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613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621192"/>
        <c:axId val="631619232"/>
      </c:barChart>
      <c:catAx>
        <c:axId val="6316211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619232"/>
        <c:crosses val="autoZero"/>
        <c:auto val="1"/>
        <c:lblAlgn val="ctr"/>
        <c:lblOffset val="100"/>
        <c:noMultiLvlLbl val="0"/>
      </c:catAx>
      <c:valAx>
        <c:axId val="631619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621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DC9-47A6-9CB4-AB206089E841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DC9-47A6-9CB4-AB206089E841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DC9-47A6-9CB4-AB206089E841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DC9-47A6-9CB4-AB206089E841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5DC9-47A6-9CB4-AB206089E841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5DC9-47A6-9CB4-AB206089E8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13</c:v>
                </c:pt>
                <c:pt idx="2">
                  <c:v>50</c:v>
                </c:pt>
                <c:pt idx="3">
                  <c:v>25</c:v>
                </c:pt>
                <c:pt idx="4">
                  <c:v>13</c:v>
                </c:pt>
                <c:pt idx="5">
                  <c:v>50</c:v>
                </c:pt>
                <c:pt idx="6">
                  <c:v>0</c:v>
                </c:pt>
                <c:pt idx="7">
                  <c:v>25</c:v>
                </c:pt>
                <c:pt idx="8">
                  <c:v>0</c:v>
                </c:pt>
                <c:pt idx="9">
                  <c:v>13</c:v>
                </c:pt>
                <c:pt idx="10">
                  <c:v>0</c:v>
                </c:pt>
                <c:pt idx="11">
                  <c:v>0</c:v>
                </c:pt>
                <c:pt idx="12">
                  <c:v>13</c:v>
                </c:pt>
                <c:pt idx="13">
                  <c:v>63</c:v>
                </c:pt>
                <c:pt idx="14">
                  <c:v>0</c:v>
                </c:pt>
                <c:pt idx="15">
                  <c:v>0</c:v>
                </c:pt>
                <c:pt idx="16">
                  <c:v>20</c:v>
                </c:pt>
                <c:pt idx="17">
                  <c:v>60</c:v>
                </c:pt>
                <c:pt idx="18">
                  <c:v>20</c:v>
                </c:pt>
                <c:pt idx="19">
                  <c:v>40</c:v>
                </c:pt>
                <c:pt idx="20">
                  <c:v>27</c:v>
                </c:pt>
                <c:pt idx="21">
                  <c:v>27</c:v>
                </c:pt>
                <c:pt idx="22">
                  <c:v>47</c:v>
                </c:pt>
                <c:pt idx="23">
                  <c:v>27</c:v>
                </c:pt>
                <c:pt idx="24">
                  <c:v>60</c:v>
                </c:pt>
                <c:pt idx="25">
                  <c:v>53</c:v>
                </c:pt>
                <c:pt idx="26">
                  <c:v>40</c:v>
                </c:pt>
                <c:pt idx="27">
                  <c:v>47</c:v>
                </c:pt>
                <c:pt idx="28">
                  <c:v>67</c:v>
                </c:pt>
                <c:pt idx="29">
                  <c:v>27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13</c:v>
                </c:pt>
                <c:pt idx="2">
                  <c:v>50</c:v>
                </c:pt>
                <c:pt idx="3">
                  <c:v>25</c:v>
                </c:pt>
                <c:pt idx="4">
                  <c:v>13</c:v>
                </c:pt>
                <c:pt idx="5">
                  <c:v>50</c:v>
                </c:pt>
                <c:pt idx="6">
                  <c:v>0</c:v>
                </c:pt>
                <c:pt idx="7">
                  <c:v>25</c:v>
                </c:pt>
                <c:pt idx="8">
                  <c:v>0</c:v>
                </c:pt>
                <c:pt idx="9">
                  <c:v>13</c:v>
                </c:pt>
                <c:pt idx="10">
                  <c:v>0</c:v>
                </c:pt>
                <c:pt idx="11">
                  <c:v>0</c:v>
                </c:pt>
                <c:pt idx="12">
                  <c:v>13</c:v>
                </c:pt>
                <c:pt idx="13">
                  <c:v>63</c:v>
                </c:pt>
                <c:pt idx="14">
                  <c:v>0</c:v>
                </c:pt>
                <c:pt idx="15">
                  <c:v>0</c:v>
                </c:pt>
                <c:pt idx="16">
                  <c:v>20</c:v>
                </c:pt>
                <c:pt idx="17">
                  <c:v>60</c:v>
                </c:pt>
                <c:pt idx="18">
                  <c:v>20</c:v>
                </c:pt>
                <c:pt idx="19">
                  <c:v>40</c:v>
                </c:pt>
                <c:pt idx="20">
                  <c:v>27</c:v>
                </c:pt>
                <c:pt idx="21">
                  <c:v>27</c:v>
                </c:pt>
                <c:pt idx="22">
                  <c:v>47</c:v>
                </c:pt>
                <c:pt idx="23">
                  <c:v>27</c:v>
                </c:pt>
                <c:pt idx="24">
                  <c:v>60</c:v>
                </c:pt>
                <c:pt idx="25">
                  <c:v>53</c:v>
                </c:pt>
                <c:pt idx="26">
                  <c:v>40</c:v>
                </c:pt>
                <c:pt idx="27">
                  <c:v>47</c:v>
                </c:pt>
                <c:pt idx="28">
                  <c:v>67</c:v>
                </c:pt>
                <c:pt idx="29">
                  <c:v>27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22760"/>
        <c:axId val="631623544"/>
      </c:scatterChart>
      <c:valAx>
        <c:axId val="631622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23544"/>
        <c:crosses val="max"/>
        <c:crossBetween val="midCat"/>
      </c:valAx>
      <c:valAx>
        <c:axId val="631623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22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4DC-42CB-9A19-4934E9CD9EB1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4DC-42CB-9A19-4934E9CD9EB1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64DC-42CB-9A19-4934E9CD9EB1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4DC-42CB-9A19-4934E9CD9E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20</c:v>
                </c:pt>
                <c:pt idx="2">
                  <c:v>70</c:v>
                </c:pt>
                <c:pt idx="3">
                  <c:v>30</c:v>
                </c:pt>
                <c:pt idx="4">
                  <c:v>30</c:v>
                </c:pt>
                <c:pt idx="5">
                  <c:v>20</c:v>
                </c:pt>
                <c:pt idx="6">
                  <c:v>50</c:v>
                </c:pt>
                <c:pt idx="7">
                  <c:v>20</c:v>
                </c:pt>
                <c:pt idx="8">
                  <c:v>10</c:v>
                </c:pt>
                <c:pt idx="9">
                  <c:v>20</c:v>
                </c:pt>
                <c:pt idx="10">
                  <c:v>10</c:v>
                </c:pt>
                <c:pt idx="11">
                  <c:v>20</c:v>
                </c:pt>
                <c:pt idx="12">
                  <c:v>10</c:v>
                </c:pt>
                <c:pt idx="13">
                  <c:v>40</c:v>
                </c:pt>
                <c:pt idx="14">
                  <c:v>20</c:v>
                </c:pt>
                <c:pt idx="15">
                  <c:v>23</c:v>
                </c:pt>
                <c:pt idx="16">
                  <c:v>27</c:v>
                </c:pt>
                <c:pt idx="17">
                  <c:v>27</c:v>
                </c:pt>
                <c:pt idx="18">
                  <c:v>19</c:v>
                </c:pt>
                <c:pt idx="19">
                  <c:v>31</c:v>
                </c:pt>
                <c:pt idx="20">
                  <c:v>42</c:v>
                </c:pt>
                <c:pt idx="21">
                  <c:v>12</c:v>
                </c:pt>
                <c:pt idx="22">
                  <c:v>31</c:v>
                </c:pt>
                <c:pt idx="23">
                  <c:v>12</c:v>
                </c:pt>
                <c:pt idx="24">
                  <c:v>42</c:v>
                </c:pt>
                <c:pt idx="25">
                  <c:v>50</c:v>
                </c:pt>
                <c:pt idx="26">
                  <c:v>38</c:v>
                </c:pt>
                <c:pt idx="27">
                  <c:v>42</c:v>
                </c:pt>
                <c:pt idx="28">
                  <c:v>54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30</c:v>
                </c:pt>
                <c:pt idx="1">
                  <c:v>20</c:v>
                </c:pt>
                <c:pt idx="2">
                  <c:v>70</c:v>
                </c:pt>
                <c:pt idx="3">
                  <c:v>30</c:v>
                </c:pt>
                <c:pt idx="4">
                  <c:v>30</c:v>
                </c:pt>
                <c:pt idx="5">
                  <c:v>20</c:v>
                </c:pt>
                <c:pt idx="6">
                  <c:v>50</c:v>
                </c:pt>
                <c:pt idx="7">
                  <c:v>20</c:v>
                </c:pt>
                <c:pt idx="8">
                  <c:v>10</c:v>
                </c:pt>
                <c:pt idx="9">
                  <c:v>20</c:v>
                </c:pt>
                <c:pt idx="10">
                  <c:v>10</c:v>
                </c:pt>
                <c:pt idx="11">
                  <c:v>20</c:v>
                </c:pt>
                <c:pt idx="12">
                  <c:v>10</c:v>
                </c:pt>
                <c:pt idx="13">
                  <c:v>40</c:v>
                </c:pt>
                <c:pt idx="14">
                  <c:v>20</c:v>
                </c:pt>
                <c:pt idx="15">
                  <c:v>23</c:v>
                </c:pt>
                <c:pt idx="16">
                  <c:v>27</c:v>
                </c:pt>
                <c:pt idx="17">
                  <c:v>27</c:v>
                </c:pt>
                <c:pt idx="18">
                  <c:v>19</c:v>
                </c:pt>
                <c:pt idx="19">
                  <c:v>31</c:v>
                </c:pt>
                <c:pt idx="20">
                  <c:v>42</c:v>
                </c:pt>
                <c:pt idx="21">
                  <c:v>12</c:v>
                </c:pt>
                <c:pt idx="22">
                  <c:v>31</c:v>
                </c:pt>
                <c:pt idx="23">
                  <c:v>12</c:v>
                </c:pt>
                <c:pt idx="24">
                  <c:v>42</c:v>
                </c:pt>
                <c:pt idx="25">
                  <c:v>50</c:v>
                </c:pt>
                <c:pt idx="26">
                  <c:v>38</c:v>
                </c:pt>
                <c:pt idx="27">
                  <c:v>42</c:v>
                </c:pt>
                <c:pt idx="28">
                  <c:v>54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23936"/>
        <c:axId val="631620800"/>
      </c:scatterChart>
      <c:valAx>
        <c:axId val="63162393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620800"/>
        <c:crosses val="max"/>
        <c:crossBetween val="midCat"/>
      </c:valAx>
      <c:valAx>
        <c:axId val="6316208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239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14.000000000000002</c:v>
                </c:pt>
                <c:pt idx="1">
                  <c:v>23</c:v>
                </c:pt>
                <c:pt idx="2">
                  <c:v>26</c:v>
                </c:pt>
                <c:pt idx="3">
                  <c:v>20</c:v>
                </c:pt>
                <c:pt idx="4">
                  <c:v>43</c:v>
                </c:pt>
                <c:pt idx="5">
                  <c:v>63</c:v>
                </c:pt>
                <c:pt idx="6">
                  <c:v>26</c:v>
                </c:pt>
                <c:pt idx="7">
                  <c:v>23</c:v>
                </c:pt>
                <c:pt idx="8">
                  <c:v>26</c:v>
                </c:pt>
                <c:pt idx="9">
                  <c:v>49</c:v>
                </c:pt>
                <c:pt idx="10">
                  <c:v>51</c:v>
                </c:pt>
                <c:pt idx="11">
                  <c:v>40</c:v>
                </c:pt>
                <c:pt idx="12">
                  <c:v>51</c:v>
                </c:pt>
                <c:pt idx="13">
                  <c:v>51</c:v>
                </c:pt>
                <c:pt idx="14">
                  <c:v>28.999999999999996</c:v>
                </c:pt>
                <c:pt idx="15">
                  <c:v>21</c:v>
                </c:pt>
                <c:pt idx="16">
                  <c:v>25</c:v>
                </c:pt>
                <c:pt idx="17">
                  <c:v>21</c:v>
                </c:pt>
                <c:pt idx="18">
                  <c:v>38</c:v>
                </c:pt>
                <c:pt idx="19">
                  <c:v>38</c:v>
                </c:pt>
                <c:pt idx="20">
                  <c:v>60</c:v>
                </c:pt>
                <c:pt idx="21">
                  <c:v>25</c:v>
                </c:pt>
                <c:pt idx="22">
                  <c:v>31</c:v>
                </c:pt>
                <c:pt idx="23">
                  <c:v>35</c:v>
                </c:pt>
                <c:pt idx="24">
                  <c:v>50</c:v>
                </c:pt>
                <c:pt idx="25">
                  <c:v>56.000000000000007</c:v>
                </c:pt>
                <c:pt idx="26">
                  <c:v>42</c:v>
                </c:pt>
                <c:pt idx="27">
                  <c:v>33</c:v>
                </c:pt>
                <c:pt idx="28">
                  <c:v>65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14.000000000000002</c:v>
                </c:pt>
                <c:pt idx="1">
                  <c:v>23</c:v>
                </c:pt>
                <c:pt idx="2">
                  <c:v>26</c:v>
                </c:pt>
                <c:pt idx="3">
                  <c:v>20</c:v>
                </c:pt>
                <c:pt idx="4">
                  <c:v>43</c:v>
                </c:pt>
                <c:pt idx="5">
                  <c:v>63</c:v>
                </c:pt>
                <c:pt idx="6">
                  <c:v>26</c:v>
                </c:pt>
                <c:pt idx="7">
                  <c:v>23</c:v>
                </c:pt>
                <c:pt idx="8">
                  <c:v>26</c:v>
                </c:pt>
                <c:pt idx="9">
                  <c:v>49</c:v>
                </c:pt>
                <c:pt idx="10">
                  <c:v>51</c:v>
                </c:pt>
                <c:pt idx="11">
                  <c:v>40</c:v>
                </c:pt>
                <c:pt idx="12">
                  <c:v>51</c:v>
                </c:pt>
                <c:pt idx="13">
                  <c:v>51</c:v>
                </c:pt>
                <c:pt idx="14">
                  <c:v>28.999999999999996</c:v>
                </c:pt>
                <c:pt idx="15">
                  <c:v>21</c:v>
                </c:pt>
                <c:pt idx="16">
                  <c:v>25</c:v>
                </c:pt>
                <c:pt idx="17">
                  <c:v>21</c:v>
                </c:pt>
                <c:pt idx="18">
                  <c:v>38</c:v>
                </c:pt>
                <c:pt idx="19">
                  <c:v>38</c:v>
                </c:pt>
                <c:pt idx="20">
                  <c:v>60</c:v>
                </c:pt>
                <c:pt idx="21">
                  <c:v>25</c:v>
                </c:pt>
                <c:pt idx="22">
                  <c:v>31</c:v>
                </c:pt>
                <c:pt idx="23">
                  <c:v>35</c:v>
                </c:pt>
                <c:pt idx="24">
                  <c:v>50</c:v>
                </c:pt>
                <c:pt idx="25">
                  <c:v>56.000000000000007</c:v>
                </c:pt>
                <c:pt idx="26">
                  <c:v>42</c:v>
                </c:pt>
                <c:pt idx="27">
                  <c:v>33</c:v>
                </c:pt>
                <c:pt idx="28">
                  <c:v>65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16488"/>
        <c:axId val="631620408"/>
      </c:scatterChart>
      <c:valAx>
        <c:axId val="6316164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20408"/>
        <c:crosses val="max"/>
        <c:crossBetween val="midCat"/>
      </c:valAx>
      <c:valAx>
        <c:axId val="631620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164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Nasze Smaki</c:v>
                </c:pt>
                <c:pt idx="10">
                  <c:v>Olewnik</c:v>
                </c:pt>
                <c:pt idx="11">
                  <c:v>Dolina Dobra</c:v>
                </c:pt>
                <c:pt idx="12">
                  <c:v>Drobimex</c:v>
                </c:pt>
                <c:pt idx="13">
                  <c:v>Baroni</c:v>
                </c:pt>
                <c:pt idx="14">
                  <c:v>Deluxe</c:v>
                </c:pt>
                <c:pt idx="15">
                  <c:v>Drosed</c:v>
                </c:pt>
                <c:pt idx="16">
                  <c:v>Henryk Kania</c:v>
                </c:pt>
                <c:pt idx="17">
                  <c:v>Indykpol</c:v>
                </c:pt>
                <c:pt idx="18">
                  <c:v>Madej Wróbel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Arkusz1!$D$2:$D$26</c:f>
              <c:numCache>
                <c:formatCode>0%</c:formatCode>
                <c:ptCount val="25"/>
                <c:pt idx="0">
                  <c:v>0.44</c:v>
                </c:pt>
                <c:pt idx="1">
                  <c:v>0.47</c:v>
                </c:pt>
                <c:pt idx="2">
                  <c:v>0.4</c:v>
                </c:pt>
                <c:pt idx="3">
                  <c:v>0.26</c:v>
                </c:pt>
                <c:pt idx="4">
                  <c:v>0.19</c:v>
                </c:pt>
                <c:pt idx="5">
                  <c:v>0.37</c:v>
                </c:pt>
                <c:pt idx="6">
                  <c:v>0.11</c:v>
                </c:pt>
                <c:pt idx="7">
                  <c:v>0.24</c:v>
                </c:pt>
                <c:pt idx="8">
                  <c:v>0.2</c:v>
                </c:pt>
                <c:pt idx="9">
                  <c:v>0.11</c:v>
                </c:pt>
                <c:pt idx="10">
                  <c:v>0.16</c:v>
                </c:pt>
                <c:pt idx="11">
                  <c:v>0.03</c:v>
                </c:pt>
                <c:pt idx="12">
                  <c:v>7.0000000000000007E-2</c:v>
                </c:pt>
                <c:pt idx="13">
                  <c:v>0.03</c:v>
                </c:pt>
                <c:pt idx="14">
                  <c:v>0.04</c:v>
                </c:pt>
                <c:pt idx="15">
                  <c:v>0.08</c:v>
                </c:pt>
                <c:pt idx="16">
                  <c:v>0.22</c:v>
                </c:pt>
                <c:pt idx="17">
                  <c:v>0.19</c:v>
                </c:pt>
                <c:pt idx="18">
                  <c:v>0.2</c:v>
                </c:pt>
                <c:pt idx="19">
                  <c:v>0.02</c:v>
                </c:pt>
                <c:pt idx="20">
                  <c:v>7.0000000000000007E-2</c:v>
                </c:pt>
                <c:pt idx="21">
                  <c:v>0.04</c:v>
                </c:pt>
                <c:pt idx="22">
                  <c:v>0.03</c:v>
                </c:pt>
                <c:pt idx="23">
                  <c:v>0.05</c:v>
                </c:pt>
                <c:pt idx="2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6136"/>
        <c:axId val="387676920"/>
      </c:barChart>
      <c:catAx>
        <c:axId val="387676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7676920"/>
        <c:crosses val="autoZero"/>
        <c:auto val="1"/>
        <c:lblAlgn val="ctr"/>
        <c:lblOffset val="100"/>
        <c:noMultiLvlLbl val="0"/>
      </c:catAx>
      <c:valAx>
        <c:axId val="3876769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76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C99-4E97-9301-7AF2F14231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32</c:v>
                </c:pt>
                <c:pt idx="2">
                  <c:v>41</c:v>
                </c:pt>
                <c:pt idx="3">
                  <c:v>27</c:v>
                </c:pt>
                <c:pt idx="4">
                  <c:v>41</c:v>
                </c:pt>
                <c:pt idx="5">
                  <c:v>36</c:v>
                </c:pt>
                <c:pt idx="6">
                  <c:v>36</c:v>
                </c:pt>
                <c:pt idx="7">
                  <c:v>32</c:v>
                </c:pt>
                <c:pt idx="8">
                  <c:v>23</c:v>
                </c:pt>
                <c:pt idx="9">
                  <c:v>27</c:v>
                </c:pt>
                <c:pt idx="10">
                  <c:v>41</c:v>
                </c:pt>
                <c:pt idx="11">
                  <c:v>41</c:v>
                </c:pt>
                <c:pt idx="12">
                  <c:v>32</c:v>
                </c:pt>
                <c:pt idx="13">
                  <c:v>41</c:v>
                </c:pt>
                <c:pt idx="14">
                  <c:v>41</c:v>
                </c:pt>
                <c:pt idx="15">
                  <c:v>16</c:v>
                </c:pt>
                <c:pt idx="16">
                  <c:v>26</c:v>
                </c:pt>
                <c:pt idx="17">
                  <c:v>33</c:v>
                </c:pt>
                <c:pt idx="18">
                  <c:v>33</c:v>
                </c:pt>
                <c:pt idx="19">
                  <c:v>49</c:v>
                </c:pt>
                <c:pt idx="20">
                  <c:v>51</c:v>
                </c:pt>
                <c:pt idx="21">
                  <c:v>23</c:v>
                </c:pt>
                <c:pt idx="22">
                  <c:v>26</c:v>
                </c:pt>
                <c:pt idx="23">
                  <c:v>21</c:v>
                </c:pt>
                <c:pt idx="24">
                  <c:v>47</c:v>
                </c:pt>
                <c:pt idx="25">
                  <c:v>44</c:v>
                </c:pt>
                <c:pt idx="26">
                  <c:v>35</c:v>
                </c:pt>
                <c:pt idx="27">
                  <c:v>40</c:v>
                </c:pt>
                <c:pt idx="28">
                  <c:v>65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32</c:v>
                </c:pt>
                <c:pt idx="2">
                  <c:v>41</c:v>
                </c:pt>
                <c:pt idx="3">
                  <c:v>27</c:v>
                </c:pt>
                <c:pt idx="4">
                  <c:v>41</c:v>
                </c:pt>
                <c:pt idx="5">
                  <c:v>36</c:v>
                </c:pt>
                <c:pt idx="6">
                  <c:v>36</c:v>
                </c:pt>
                <c:pt idx="7">
                  <c:v>32</c:v>
                </c:pt>
                <c:pt idx="8">
                  <c:v>23</c:v>
                </c:pt>
                <c:pt idx="9">
                  <c:v>27</c:v>
                </c:pt>
                <c:pt idx="10">
                  <c:v>41</c:v>
                </c:pt>
                <c:pt idx="11">
                  <c:v>41</c:v>
                </c:pt>
                <c:pt idx="12">
                  <c:v>32</c:v>
                </c:pt>
                <c:pt idx="13">
                  <c:v>41</c:v>
                </c:pt>
                <c:pt idx="14">
                  <c:v>41</c:v>
                </c:pt>
                <c:pt idx="15">
                  <c:v>16</c:v>
                </c:pt>
                <c:pt idx="16">
                  <c:v>26</c:v>
                </c:pt>
                <c:pt idx="17">
                  <c:v>33</c:v>
                </c:pt>
                <c:pt idx="18">
                  <c:v>33</c:v>
                </c:pt>
                <c:pt idx="19">
                  <c:v>49</c:v>
                </c:pt>
                <c:pt idx="20">
                  <c:v>51</c:v>
                </c:pt>
                <c:pt idx="21">
                  <c:v>23</c:v>
                </c:pt>
                <c:pt idx="22">
                  <c:v>26</c:v>
                </c:pt>
                <c:pt idx="23">
                  <c:v>21</c:v>
                </c:pt>
                <c:pt idx="24">
                  <c:v>47</c:v>
                </c:pt>
                <c:pt idx="25">
                  <c:v>44</c:v>
                </c:pt>
                <c:pt idx="26">
                  <c:v>35</c:v>
                </c:pt>
                <c:pt idx="27">
                  <c:v>40</c:v>
                </c:pt>
                <c:pt idx="28">
                  <c:v>65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15312"/>
        <c:axId val="631623152"/>
      </c:scatterChart>
      <c:valAx>
        <c:axId val="6316153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23152"/>
        <c:crosses val="max"/>
        <c:crossBetween val="midCat"/>
      </c:valAx>
      <c:valAx>
        <c:axId val="631623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153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0.08</c:v>
                </c:pt>
                <c:pt idx="1">
                  <c:v>0.59</c:v>
                </c:pt>
                <c:pt idx="2">
                  <c:v>0.25</c:v>
                </c:pt>
                <c:pt idx="3">
                  <c:v>0.42</c:v>
                </c:pt>
                <c:pt idx="4">
                  <c:v>0.39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0.09</c:v>
                </c:pt>
                <c:pt idx="1">
                  <c:v>0.62</c:v>
                </c:pt>
                <c:pt idx="2">
                  <c:v>0.2</c:v>
                </c:pt>
                <c:pt idx="3">
                  <c:v>0.42</c:v>
                </c:pt>
                <c:pt idx="4">
                  <c:v>0.47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0.08</c:v>
                </c:pt>
                <c:pt idx="1">
                  <c:v>0.52</c:v>
                </c:pt>
                <c:pt idx="2">
                  <c:v>0.27</c:v>
                </c:pt>
                <c:pt idx="3">
                  <c:v>0.45</c:v>
                </c:pt>
                <c:pt idx="4">
                  <c:v>0.35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</c:v>
                </c:pt>
                <c:pt idx="1">
                  <c:v>0.54</c:v>
                </c:pt>
                <c:pt idx="2">
                  <c:v>0.21</c:v>
                </c:pt>
                <c:pt idx="3">
                  <c:v>0.45</c:v>
                </c:pt>
                <c:pt idx="4">
                  <c:v>0.42</c:v>
                </c:pt>
                <c:pt idx="5">
                  <c:v>7.0000000000000007E-2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7298664"/>
        <c:axId val="427297096"/>
      </c:barChart>
      <c:catAx>
        <c:axId val="427298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7297096"/>
        <c:crosses val="autoZero"/>
        <c:auto val="1"/>
        <c:lblAlgn val="ctr"/>
        <c:lblOffset val="100"/>
        <c:tickMarkSkip val="1"/>
        <c:noMultiLvlLbl val="0"/>
      </c:catAx>
      <c:valAx>
        <c:axId val="42729709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72986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92392"/>
        <c:axId val="427297488"/>
      </c:barChart>
      <c:catAx>
        <c:axId val="427292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297488"/>
        <c:crosses val="autoZero"/>
        <c:auto val="1"/>
        <c:lblAlgn val="ctr"/>
        <c:lblOffset val="100"/>
        <c:noMultiLvlLbl val="0"/>
      </c:catAx>
      <c:valAx>
        <c:axId val="427297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292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357-417E-A25A-3B963A3E9FB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0.05</c:v>
                </c:pt>
                <c:pt idx="1">
                  <c:v>0.45</c:v>
                </c:pt>
                <c:pt idx="2">
                  <c:v>0.16</c:v>
                </c:pt>
                <c:pt idx="3">
                  <c:v>0.27</c:v>
                </c:pt>
                <c:pt idx="4">
                  <c:v>0.17</c:v>
                </c:pt>
                <c:pt idx="5">
                  <c:v>0.02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0.06</c:v>
                </c:pt>
                <c:pt idx="1">
                  <c:v>0.44</c:v>
                </c:pt>
                <c:pt idx="2">
                  <c:v>0.13</c:v>
                </c:pt>
                <c:pt idx="3">
                  <c:v>0.24</c:v>
                </c:pt>
                <c:pt idx="4">
                  <c:v>0.27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0.05</c:v>
                </c:pt>
                <c:pt idx="1">
                  <c:v>0.42</c:v>
                </c:pt>
                <c:pt idx="2">
                  <c:v>0.18</c:v>
                </c:pt>
                <c:pt idx="3">
                  <c:v>0.31</c:v>
                </c:pt>
                <c:pt idx="4">
                  <c:v>0.23</c:v>
                </c:pt>
                <c:pt idx="5">
                  <c:v>0.04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0.06</c:v>
                </c:pt>
                <c:pt idx="1">
                  <c:v>0.45</c:v>
                </c:pt>
                <c:pt idx="2">
                  <c:v>0.11</c:v>
                </c:pt>
                <c:pt idx="3">
                  <c:v>0.26</c:v>
                </c:pt>
                <c:pt idx="4">
                  <c:v>0.28000000000000003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44478208"/>
        <c:axId val="444474680"/>
      </c:barChart>
      <c:catAx>
        <c:axId val="4444782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44474680"/>
        <c:crosses val="autoZero"/>
        <c:auto val="1"/>
        <c:lblAlgn val="ctr"/>
        <c:lblOffset val="100"/>
        <c:tickMarkSkip val="1"/>
        <c:noMultiLvlLbl val="0"/>
      </c:catAx>
      <c:valAx>
        <c:axId val="44447468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444782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4476640"/>
        <c:axId val="444475464"/>
      </c:barChart>
      <c:catAx>
        <c:axId val="4444766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4475464"/>
        <c:crosses val="autoZero"/>
        <c:auto val="1"/>
        <c:lblAlgn val="ctr"/>
        <c:lblOffset val="100"/>
        <c:noMultiLvlLbl val="0"/>
      </c:catAx>
      <c:valAx>
        <c:axId val="4444754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4476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0.03</c:v>
                </c:pt>
                <c:pt idx="6">
                  <c:v>0.02</c:v>
                </c:pt>
                <c:pt idx="7" formatCode="###0%">
                  <c:v>0.01</c:v>
                </c:pt>
                <c:pt idx="8" formatCode="###0%">
                  <c:v>0.01</c:v>
                </c:pt>
                <c:pt idx="10">
                  <c:v>0.03</c:v>
                </c:pt>
                <c:pt idx="11">
                  <c:v>0.02</c:v>
                </c:pt>
                <c:pt idx="12" formatCode="###0%">
                  <c:v>0.01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0.01</c:v>
                </c:pt>
                <c:pt idx="17" formatCode="###0%">
                  <c:v>0.02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0.08</c:v>
                </c:pt>
                <c:pt idx="1">
                  <c:v>0.1</c:v>
                </c:pt>
                <c:pt idx="2" formatCode="###0%">
                  <c:v>0.06</c:v>
                </c:pt>
                <c:pt idx="3" formatCode="###0%">
                  <c:v>0.11</c:v>
                </c:pt>
                <c:pt idx="5">
                  <c:v>0.09</c:v>
                </c:pt>
                <c:pt idx="6">
                  <c:v>0.06</c:v>
                </c:pt>
                <c:pt idx="7" formatCode="###0%">
                  <c:v>0.08</c:v>
                </c:pt>
                <c:pt idx="8" formatCode="###0%">
                  <c:v>0.06</c:v>
                </c:pt>
                <c:pt idx="10">
                  <c:v>0.06</c:v>
                </c:pt>
                <c:pt idx="11">
                  <c:v>7.0000000000000007E-2</c:v>
                </c:pt>
                <c:pt idx="12" formatCode="###0%">
                  <c:v>0.02</c:v>
                </c:pt>
                <c:pt idx="13" formatCode="###0%">
                  <c:v>0.03</c:v>
                </c:pt>
                <c:pt idx="15">
                  <c:v>0.06</c:v>
                </c:pt>
                <c:pt idx="16">
                  <c:v>0.09</c:v>
                </c:pt>
                <c:pt idx="17" formatCode="###0%">
                  <c:v>0.05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0.18</c:v>
                </c:pt>
                <c:pt idx="1">
                  <c:v>0.18</c:v>
                </c:pt>
                <c:pt idx="2" formatCode="###0%">
                  <c:v>0.14000000000000001</c:v>
                </c:pt>
                <c:pt idx="3" formatCode="###0%">
                  <c:v>0.13</c:v>
                </c:pt>
                <c:pt idx="5">
                  <c:v>0.17</c:v>
                </c:pt>
                <c:pt idx="6">
                  <c:v>0.17</c:v>
                </c:pt>
                <c:pt idx="7" formatCode="###0%">
                  <c:v>0.05</c:v>
                </c:pt>
                <c:pt idx="8" formatCode="###0%">
                  <c:v>0.13</c:v>
                </c:pt>
                <c:pt idx="10">
                  <c:v>0.05</c:v>
                </c:pt>
                <c:pt idx="11">
                  <c:v>7.0000000000000007E-2</c:v>
                </c:pt>
                <c:pt idx="12" formatCode="###0%">
                  <c:v>0.09</c:v>
                </c:pt>
                <c:pt idx="13" formatCode="###0%">
                  <c:v>0.06</c:v>
                </c:pt>
                <c:pt idx="15">
                  <c:v>0.06</c:v>
                </c:pt>
                <c:pt idx="16">
                  <c:v>0.05</c:v>
                </c:pt>
                <c:pt idx="17" formatCode="###0%">
                  <c:v>0.06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0.18</c:v>
                </c:pt>
                <c:pt idx="1">
                  <c:v>0.21</c:v>
                </c:pt>
                <c:pt idx="2" formatCode="###0%">
                  <c:v>0.17</c:v>
                </c:pt>
                <c:pt idx="3" formatCode="###0%">
                  <c:v>0.25</c:v>
                </c:pt>
                <c:pt idx="5">
                  <c:v>0.12</c:v>
                </c:pt>
                <c:pt idx="6">
                  <c:v>0.16</c:v>
                </c:pt>
                <c:pt idx="7" formatCode="###0%">
                  <c:v>0.15</c:v>
                </c:pt>
                <c:pt idx="8" formatCode="###0%">
                  <c:v>0.16</c:v>
                </c:pt>
                <c:pt idx="10">
                  <c:v>0.06</c:v>
                </c:pt>
                <c:pt idx="11">
                  <c:v>0.08</c:v>
                </c:pt>
                <c:pt idx="12" formatCode="###0%">
                  <c:v>7.0000000000000007E-2</c:v>
                </c:pt>
                <c:pt idx="13" formatCode="###0%">
                  <c:v>0.09</c:v>
                </c:pt>
                <c:pt idx="15">
                  <c:v>0.06</c:v>
                </c:pt>
                <c:pt idx="16">
                  <c:v>7.0000000000000007E-2</c:v>
                </c:pt>
                <c:pt idx="17" formatCode="###0%">
                  <c:v>0.08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0.17</c:v>
                </c:pt>
                <c:pt idx="1">
                  <c:v>0.24</c:v>
                </c:pt>
                <c:pt idx="2" formatCode="###0%">
                  <c:v>0.26</c:v>
                </c:pt>
                <c:pt idx="3" formatCode="###0%">
                  <c:v>0.19</c:v>
                </c:pt>
                <c:pt idx="5">
                  <c:v>0.13</c:v>
                </c:pt>
                <c:pt idx="6">
                  <c:v>0.15</c:v>
                </c:pt>
                <c:pt idx="7" formatCode="###0%">
                  <c:v>0.2</c:v>
                </c:pt>
                <c:pt idx="8" formatCode="###0%">
                  <c:v>0.11</c:v>
                </c:pt>
                <c:pt idx="10">
                  <c:v>0.06</c:v>
                </c:pt>
                <c:pt idx="11">
                  <c:v>0.06</c:v>
                </c:pt>
                <c:pt idx="12" formatCode="###0%">
                  <c:v>7.0000000000000007E-2</c:v>
                </c:pt>
                <c:pt idx="13" formatCode="###0%">
                  <c:v>0.08</c:v>
                </c:pt>
                <c:pt idx="15">
                  <c:v>0.08</c:v>
                </c:pt>
                <c:pt idx="16">
                  <c:v>0.06</c:v>
                </c:pt>
                <c:pt idx="17" formatCode="###0%">
                  <c:v>0.06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0.35</c:v>
                </c:pt>
                <c:pt idx="1">
                  <c:v>0.24</c:v>
                </c:pt>
                <c:pt idx="2" formatCode="###0%">
                  <c:v>0.32</c:v>
                </c:pt>
                <c:pt idx="3" formatCode="###0%">
                  <c:v>0.27</c:v>
                </c:pt>
                <c:pt idx="5">
                  <c:v>0.28000000000000003</c:v>
                </c:pt>
                <c:pt idx="6">
                  <c:v>0.24</c:v>
                </c:pt>
                <c:pt idx="7" formatCode="###0%">
                  <c:v>0.32</c:v>
                </c:pt>
                <c:pt idx="8" formatCode="###0%">
                  <c:v>0.26</c:v>
                </c:pt>
                <c:pt idx="10">
                  <c:v>0.15</c:v>
                </c:pt>
                <c:pt idx="11">
                  <c:v>0.15</c:v>
                </c:pt>
                <c:pt idx="12" formatCode="###0%">
                  <c:v>0.23</c:v>
                </c:pt>
                <c:pt idx="13" formatCode="###0%">
                  <c:v>0.14000000000000001</c:v>
                </c:pt>
                <c:pt idx="15">
                  <c:v>0.13</c:v>
                </c:pt>
                <c:pt idx="16">
                  <c:v>0.13</c:v>
                </c:pt>
                <c:pt idx="17" formatCode="###0%">
                  <c:v>0.19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297-4599-AF8B-B4C9A7D9B14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0.17</c:v>
                </c:pt>
                <c:pt idx="6">
                  <c:v>0.22</c:v>
                </c:pt>
                <c:pt idx="7" formatCode="###0%">
                  <c:v>0.19</c:v>
                </c:pt>
                <c:pt idx="8" formatCode="###0%">
                  <c:v>0.27</c:v>
                </c:pt>
                <c:pt idx="10">
                  <c:v>0.6</c:v>
                </c:pt>
                <c:pt idx="11">
                  <c:v>0.56000000000000005</c:v>
                </c:pt>
                <c:pt idx="12" formatCode="###0%">
                  <c:v>0.51</c:v>
                </c:pt>
                <c:pt idx="13" formatCode="###0%">
                  <c:v>0.57999999999999996</c:v>
                </c:pt>
                <c:pt idx="15">
                  <c:v>0.6</c:v>
                </c:pt>
                <c:pt idx="16">
                  <c:v>0.6</c:v>
                </c:pt>
                <c:pt idx="17" formatCode="###0%">
                  <c:v>0.55000000000000004</c:v>
                </c:pt>
                <c:pt idx="18" formatCode="###0%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05376520"/>
        <c:axId val="405377304"/>
      </c:barChart>
      <c:catAx>
        <c:axId val="4053765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5377304"/>
        <c:crosses val="autoZero"/>
        <c:auto val="1"/>
        <c:lblAlgn val="ctr"/>
        <c:lblOffset val="100"/>
        <c:noMultiLvlLbl val="0"/>
      </c:catAx>
      <c:valAx>
        <c:axId val="4053773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05376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F1A-46B7-92F8-C060BFC10DAB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F1A-46B7-92F8-C060BFC10DAB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F1A-46B7-92F8-C060BFC10D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0.44</c:v>
                </c:pt>
                <c:pt idx="2">
                  <c:v>0.2</c:v>
                </c:pt>
                <c:pt idx="3">
                  <c:v>0.19</c:v>
                </c:pt>
                <c:pt idx="4">
                  <c:v>0.22</c:v>
                </c:pt>
                <c:pt idx="5">
                  <c:v>0.12</c:v>
                </c:pt>
                <c:pt idx="6">
                  <c:v>0.14000000000000001</c:v>
                </c:pt>
                <c:pt idx="7">
                  <c:v>0.1</c:v>
                </c:pt>
                <c:pt idx="8">
                  <c:v>0.09</c:v>
                </c:pt>
                <c:pt idx="9">
                  <c:v>0.08</c:v>
                </c:pt>
                <c:pt idx="10">
                  <c:v>0.12</c:v>
                </c:pt>
                <c:pt idx="11">
                  <c:v>0.05</c:v>
                </c:pt>
                <c:pt idx="12">
                  <c:v>0.06</c:v>
                </c:pt>
                <c:pt idx="13">
                  <c:v>0.06</c:v>
                </c:pt>
                <c:pt idx="14">
                  <c:v>7.0000000000000007E-2</c:v>
                </c:pt>
                <c:pt idx="15">
                  <c:v>0.06</c:v>
                </c:pt>
                <c:pt idx="16">
                  <c:v>0.02</c:v>
                </c:pt>
                <c:pt idx="17">
                  <c:v>0.04</c:v>
                </c:pt>
                <c:pt idx="18">
                  <c:v>0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3184"/>
        <c:axId val="401329456"/>
      </c:barChart>
      <c:catAx>
        <c:axId val="401323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9456"/>
        <c:crosses val="autoZero"/>
        <c:auto val="1"/>
        <c:lblAlgn val="ctr"/>
        <c:lblOffset val="100"/>
        <c:noMultiLvlLbl val="0"/>
      </c:catAx>
      <c:valAx>
        <c:axId val="4013294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31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0F9-449B-BF4B-E109120C8F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0.43</c:v>
                </c:pt>
                <c:pt idx="2">
                  <c:v>0.15</c:v>
                </c:pt>
                <c:pt idx="3">
                  <c:v>0.18</c:v>
                </c:pt>
                <c:pt idx="4">
                  <c:v>0.15</c:v>
                </c:pt>
                <c:pt idx="5">
                  <c:v>0.14000000000000001</c:v>
                </c:pt>
                <c:pt idx="6">
                  <c:v>7.0000000000000007E-2</c:v>
                </c:pt>
                <c:pt idx="7">
                  <c:v>0.1</c:v>
                </c:pt>
                <c:pt idx="8">
                  <c:v>0.14000000000000001</c:v>
                </c:pt>
                <c:pt idx="9">
                  <c:v>7.0000000000000007E-2</c:v>
                </c:pt>
                <c:pt idx="10">
                  <c:v>0.02</c:v>
                </c:pt>
                <c:pt idx="11">
                  <c:v>0.05</c:v>
                </c:pt>
                <c:pt idx="12">
                  <c:v>0.04</c:v>
                </c:pt>
                <c:pt idx="13">
                  <c:v>0.05</c:v>
                </c:pt>
                <c:pt idx="14">
                  <c:v>0.05</c:v>
                </c:pt>
                <c:pt idx="15">
                  <c:v>0.05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32592"/>
        <c:axId val="401329848"/>
      </c:barChart>
      <c:catAx>
        <c:axId val="401332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9848"/>
        <c:crosses val="autoZero"/>
        <c:auto val="1"/>
        <c:lblAlgn val="ctr"/>
        <c:lblOffset val="100"/>
        <c:noMultiLvlLbl val="0"/>
      </c:catAx>
      <c:valAx>
        <c:axId val="40132984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325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20D-4AF5-9FAF-33F67BB98E0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0.35</c:v>
                </c:pt>
                <c:pt idx="2">
                  <c:v>0.21</c:v>
                </c:pt>
                <c:pt idx="3">
                  <c:v>0.26</c:v>
                </c:pt>
                <c:pt idx="4">
                  <c:v>0.17</c:v>
                </c:pt>
                <c:pt idx="5">
                  <c:v>0.14000000000000001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0.08</c:v>
                </c:pt>
                <c:pt idx="9">
                  <c:v>0.1</c:v>
                </c:pt>
                <c:pt idx="10">
                  <c:v>0.11</c:v>
                </c:pt>
                <c:pt idx="11">
                  <c:v>0.08</c:v>
                </c:pt>
                <c:pt idx="12">
                  <c:v>0.04</c:v>
                </c:pt>
                <c:pt idx="13">
                  <c:v>0.04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0.09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3576"/>
        <c:axId val="401320440"/>
      </c:barChart>
      <c:catAx>
        <c:axId val="401323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0440"/>
        <c:crosses val="autoZero"/>
        <c:auto val="1"/>
        <c:lblAlgn val="ctr"/>
        <c:lblOffset val="100"/>
        <c:noMultiLvlLbl val="0"/>
      </c:catAx>
      <c:valAx>
        <c:axId val="4013204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35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67D-4E68-ABFB-8EC39F2D99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0.47</c:v>
                </c:pt>
                <c:pt idx="2">
                  <c:v>0.23</c:v>
                </c:pt>
                <c:pt idx="3">
                  <c:v>0.18</c:v>
                </c:pt>
                <c:pt idx="4">
                  <c:v>0.19</c:v>
                </c:pt>
                <c:pt idx="5">
                  <c:v>0.16</c:v>
                </c:pt>
                <c:pt idx="6">
                  <c:v>0.11</c:v>
                </c:pt>
                <c:pt idx="7">
                  <c:v>0.14000000000000001</c:v>
                </c:pt>
                <c:pt idx="8">
                  <c:v>0.1</c:v>
                </c:pt>
                <c:pt idx="9">
                  <c:v>0.05</c:v>
                </c:pt>
                <c:pt idx="10">
                  <c:v>0.04</c:v>
                </c:pt>
                <c:pt idx="11">
                  <c:v>7.0000000000000007E-2</c:v>
                </c:pt>
                <c:pt idx="12">
                  <c:v>0.04</c:v>
                </c:pt>
                <c:pt idx="13">
                  <c:v>0.03</c:v>
                </c:pt>
                <c:pt idx="14">
                  <c:v>0.03</c:v>
                </c:pt>
                <c:pt idx="15">
                  <c:v>0.03</c:v>
                </c:pt>
                <c:pt idx="16">
                  <c:v>0.03</c:v>
                </c:pt>
                <c:pt idx="17">
                  <c:v>0.02</c:v>
                </c:pt>
                <c:pt idx="18">
                  <c:v>0.15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8280"/>
        <c:axId val="401328672"/>
      </c:barChart>
      <c:catAx>
        <c:axId val="401328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8672"/>
        <c:crosses val="autoZero"/>
        <c:auto val="1"/>
        <c:lblAlgn val="ctr"/>
        <c:lblOffset val="100"/>
        <c:noMultiLvlLbl val="0"/>
      </c:catAx>
      <c:valAx>
        <c:axId val="4013286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82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4176"/>
        <c:axId val="387680448"/>
      </c:barChart>
      <c:catAx>
        <c:axId val="3876741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7680448"/>
        <c:crosses val="autoZero"/>
        <c:auto val="1"/>
        <c:lblAlgn val="ctr"/>
        <c:lblOffset val="100"/>
        <c:noMultiLvlLbl val="0"/>
      </c:catAx>
      <c:valAx>
        <c:axId val="38768044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7674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9B2-46C7-8120-996B7EFB07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0.85</c:v>
                </c:pt>
                <c:pt idx="1">
                  <c:v>0.12</c:v>
                </c:pt>
                <c:pt idx="2">
                  <c:v>0.28000000000000003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7104"/>
        <c:axId val="401322400"/>
      </c:barChart>
      <c:catAx>
        <c:axId val="401327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2400"/>
        <c:crosses val="autoZero"/>
        <c:auto val="1"/>
        <c:lblAlgn val="ctr"/>
        <c:lblOffset val="100"/>
        <c:noMultiLvlLbl val="0"/>
      </c:catAx>
      <c:valAx>
        <c:axId val="4013224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71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02A-4A6B-9C12-7F466039ECC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0.9</c:v>
                </c:pt>
                <c:pt idx="1">
                  <c:v>0.1</c:v>
                </c:pt>
                <c:pt idx="2">
                  <c:v>0.25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31808"/>
        <c:axId val="401332200"/>
      </c:barChart>
      <c:catAx>
        <c:axId val="401331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32200"/>
        <c:crosses val="autoZero"/>
        <c:auto val="1"/>
        <c:lblAlgn val="ctr"/>
        <c:lblOffset val="100"/>
        <c:noMultiLvlLbl val="0"/>
      </c:catAx>
      <c:valAx>
        <c:axId val="4013322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318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159-4253-A820-6646208043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0.13</c:v>
                </c:pt>
                <c:pt idx="2">
                  <c:v>0.38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24360"/>
        <c:axId val="401326320"/>
      </c:barChart>
      <c:catAx>
        <c:axId val="401324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6320"/>
        <c:crosses val="autoZero"/>
        <c:auto val="1"/>
        <c:lblAlgn val="ctr"/>
        <c:lblOffset val="100"/>
        <c:noMultiLvlLbl val="0"/>
      </c:catAx>
      <c:valAx>
        <c:axId val="4013263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243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663-45B9-9136-4BA09F4CD9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0.9</c:v>
                </c:pt>
                <c:pt idx="1">
                  <c:v>0.1</c:v>
                </c:pt>
                <c:pt idx="2">
                  <c:v>0.28000000000000003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33768"/>
        <c:axId val="401334160"/>
      </c:barChart>
      <c:catAx>
        <c:axId val="401333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34160"/>
        <c:crosses val="autoZero"/>
        <c:auto val="1"/>
        <c:lblAlgn val="ctr"/>
        <c:lblOffset val="100"/>
        <c:noMultiLvlLbl val="0"/>
      </c:catAx>
      <c:valAx>
        <c:axId val="4013341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337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Inne</c:v>
                </c:pt>
                <c:pt idx="4">
                  <c:v>Morliny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  <c:pt idx="10">
                  <c:v>Indykpol</c:v>
                </c:pt>
                <c:pt idx="11">
                  <c:v>Kraina Wędlin</c:v>
                </c:pt>
                <c:pt idx="12">
                  <c:v>Madej Wróbel</c:v>
                </c:pt>
                <c:pt idx="13">
                  <c:v>Baroni</c:v>
                </c:pt>
                <c:pt idx="14">
                  <c:v>Duda</c:v>
                </c:pt>
                <c:pt idx="15">
                  <c:v>Kraina Mięsa</c:v>
                </c:pt>
                <c:pt idx="16">
                  <c:v>M.E.A.L.</c:v>
                </c:pt>
                <c:pt idx="17">
                  <c:v>Mispol</c:v>
                </c:pt>
                <c:pt idx="18">
                  <c:v>Nasze Smaki</c:v>
                </c:pt>
                <c:pt idx="19">
                  <c:v>nie znam żadnych</c:v>
                </c:pt>
              </c:strCache>
            </c:strRef>
          </c:cat>
          <c:val>
            <c:numRef>
              <c:f>Arkusz1!$C$2:$C$21</c:f>
              <c:numCache>
                <c:formatCode>###0%</c:formatCode>
                <c:ptCount val="20"/>
                <c:pt idx="0">
                  <c:v>0.32</c:v>
                </c:pt>
                <c:pt idx="1">
                  <c:v>0.06</c:v>
                </c:pt>
                <c:pt idx="2">
                  <c:v>0.05</c:v>
                </c:pt>
                <c:pt idx="3">
                  <c:v>0.05</c:v>
                </c:pt>
                <c:pt idx="4">
                  <c:v>0.02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217424"/>
        <c:axId val="422215072"/>
      </c:barChart>
      <c:catAx>
        <c:axId val="422217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5072"/>
        <c:crosses val="autoZero"/>
        <c:auto val="1"/>
        <c:lblAlgn val="ctr"/>
        <c:lblOffset val="100"/>
        <c:noMultiLvlLbl val="0"/>
      </c:catAx>
      <c:valAx>
        <c:axId val="4222150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2217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Inne</c:v>
                </c:pt>
                <c:pt idx="4">
                  <c:v>Morliny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  <c:pt idx="10">
                  <c:v>Indykpol</c:v>
                </c:pt>
                <c:pt idx="11">
                  <c:v>Kraina Wędlin</c:v>
                </c:pt>
                <c:pt idx="12">
                  <c:v>Madej Wróbel</c:v>
                </c:pt>
                <c:pt idx="13">
                  <c:v>Baroni</c:v>
                </c:pt>
                <c:pt idx="14">
                  <c:v>Duda</c:v>
                </c:pt>
                <c:pt idx="15">
                  <c:v>Kraina Mięsa</c:v>
                </c:pt>
                <c:pt idx="16">
                  <c:v>M.E.A.L.</c:v>
                </c:pt>
                <c:pt idx="17">
                  <c:v>Mispol</c:v>
                </c:pt>
                <c:pt idx="18">
                  <c:v>Nasze Smaki</c:v>
                </c:pt>
                <c:pt idx="19">
                  <c:v>nie znam żadnych</c:v>
                </c:pt>
              </c:strCache>
            </c:strRef>
          </c:cat>
          <c:val>
            <c:numRef>
              <c:f>Arkusz1!$B$2:$B$21</c:f>
              <c:numCache>
                <c:formatCode>0%</c:formatCode>
                <c:ptCount val="20"/>
                <c:pt idx="0">
                  <c:v>0.43</c:v>
                </c:pt>
                <c:pt idx="1">
                  <c:v>0.18</c:v>
                </c:pt>
                <c:pt idx="2">
                  <c:v>0.1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211936"/>
        <c:axId val="422211544"/>
      </c:barChart>
      <c:catAx>
        <c:axId val="422211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211544"/>
        <c:crosses val="autoZero"/>
        <c:auto val="1"/>
        <c:lblAlgn val="ctr"/>
        <c:lblOffset val="100"/>
        <c:noMultiLvlLbl val="0"/>
      </c:catAx>
      <c:valAx>
        <c:axId val="4222115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211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Arkusz1!$A$2:$A$21</c:f>
              <c:strCache>
                <c:ptCount val="2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Inne</c:v>
                </c:pt>
                <c:pt idx="4">
                  <c:v>Morliny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  <c:pt idx="10">
                  <c:v>Indykpol</c:v>
                </c:pt>
                <c:pt idx="11">
                  <c:v>Kraina Wędlin</c:v>
                </c:pt>
                <c:pt idx="12">
                  <c:v>Madej Wróbel</c:v>
                </c:pt>
                <c:pt idx="13">
                  <c:v>Baroni</c:v>
                </c:pt>
                <c:pt idx="14">
                  <c:v>Duda</c:v>
                </c:pt>
                <c:pt idx="15">
                  <c:v>Kraina Mięsa</c:v>
                </c:pt>
                <c:pt idx="16">
                  <c:v>M.E.A.L.</c:v>
                </c:pt>
                <c:pt idx="17">
                  <c:v>Mispol</c:v>
                </c:pt>
                <c:pt idx="18">
                  <c:v>Nasze Smaki</c:v>
                </c:pt>
                <c:pt idx="19">
                  <c:v>nie znam żadnych</c:v>
                </c:pt>
              </c:strCache>
            </c:strRef>
          </c:cat>
          <c:val>
            <c:numRef>
              <c:f>Arkusz1!$D$2:$D$21</c:f>
              <c:numCache>
                <c:formatCode>###0%</c:formatCode>
                <c:ptCount val="20"/>
                <c:pt idx="0">
                  <c:v>0.8</c:v>
                </c:pt>
                <c:pt idx="1">
                  <c:v>0.75</c:v>
                </c:pt>
                <c:pt idx="2">
                  <c:v>0.48</c:v>
                </c:pt>
                <c:pt idx="3">
                  <c:v>0.12</c:v>
                </c:pt>
                <c:pt idx="4">
                  <c:v>0.69</c:v>
                </c:pt>
                <c:pt idx="5">
                  <c:v>0</c:v>
                </c:pt>
                <c:pt idx="6">
                  <c:v>0.26</c:v>
                </c:pt>
                <c:pt idx="7">
                  <c:v>0.28999999999999998</c:v>
                </c:pt>
                <c:pt idx="8">
                  <c:v>0.18</c:v>
                </c:pt>
                <c:pt idx="9">
                  <c:v>7.0000000000000007E-2</c:v>
                </c:pt>
                <c:pt idx="10">
                  <c:v>0</c:v>
                </c:pt>
                <c:pt idx="11">
                  <c:v>0.41</c:v>
                </c:pt>
                <c:pt idx="12">
                  <c:v>0</c:v>
                </c:pt>
                <c:pt idx="13">
                  <c:v>0.06</c:v>
                </c:pt>
                <c:pt idx="14">
                  <c:v>0</c:v>
                </c:pt>
                <c:pt idx="15">
                  <c:v>0</c:v>
                </c:pt>
                <c:pt idx="16">
                  <c:v>0.08</c:v>
                </c:pt>
                <c:pt idx="17">
                  <c:v>0.09</c:v>
                </c:pt>
                <c:pt idx="18">
                  <c:v>0.27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2415608"/>
        <c:axId val="402417568"/>
      </c:barChart>
      <c:catAx>
        <c:axId val="402415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2417568"/>
        <c:crosses val="autoZero"/>
        <c:auto val="1"/>
        <c:lblAlgn val="ctr"/>
        <c:lblOffset val="100"/>
        <c:noMultiLvlLbl val="0"/>
      </c:catAx>
      <c:valAx>
        <c:axId val="402417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02415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0.06</c:v>
                </c:pt>
                <c:pt idx="2">
                  <c:v>0.05</c:v>
                </c:pt>
                <c:pt idx="3">
                  <c:v>0.02</c:v>
                </c:pt>
                <c:pt idx="4">
                  <c:v>0.05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0.33</c:v>
                </c:pt>
                <c:pt idx="1">
                  <c:v>0.06</c:v>
                </c:pt>
                <c:pt idx="2">
                  <c:v>0.02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0.32</c:v>
                </c:pt>
                <c:pt idx="1">
                  <c:v>0.12</c:v>
                </c:pt>
                <c:pt idx="2">
                  <c:v>0.05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0.33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0.03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2652192"/>
        <c:axId val="422652584"/>
      </c:barChart>
      <c:catAx>
        <c:axId val="422652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2652584"/>
        <c:crosses val="autoZero"/>
        <c:auto val="1"/>
        <c:lblAlgn val="ctr"/>
        <c:lblOffset val="100"/>
        <c:noMultiLvlLbl val="0"/>
      </c:catAx>
      <c:valAx>
        <c:axId val="4226525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2652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0.43</c:v>
                </c:pt>
                <c:pt idx="1">
                  <c:v>0.18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0.45</c:v>
                </c:pt>
                <c:pt idx="1">
                  <c:v>0.15</c:v>
                </c:pt>
                <c:pt idx="2">
                  <c:v>0.06</c:v>
                </c:pt>
                <c:pt idx="3">
                  <c:v>0.08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0.05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0.42</c:v>
                </c:pt>
                <c:pt idx="1">
                  <c:v>0.2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0.45</c:v>
                </c:pt>
                <c:pt idx="1">
                  <c:v>0.16</c:v>
                </c:pt>
                <c:pt idx="2">
                  <c:v>0.12</c:v>
                </c:pt>
                <c:pt idx="3">
                  <c:v>0.13</c:v>
                </c:pt>
                <c:pt idx="4">
                  <c:v>0.12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28712"/>
        <c:axId val="425329888"/>
      </c:barChart>
      <c:catAx>
        <c:axId val="425328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29888"/>
        <c:crosses val="autoZero"/>
        <c:auto val="1"/>
        <c:lblAlgn val="ctr"/>
        <c:lblOffset val="100"/>
        <c:noMultiLvlLbl val="0"/>
      </c:catAx>
      <c:valAx>
        <c:axId val="4253298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28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58B-461B-8D95-A4076D4F5C1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0.75</c:v>
                </c:pt>
                <c:pt idx="2">
                  <c:v>0.48</c:v>
                </c:pt>
                <c:pt idx="3">
                  <c:v>0.69</c:v>
                </c:pt>
                <c:pt idx="4">
                  <c:v>0.12</c:v>
                </c:pt>
                <c:pt idx="5">
                  <c:v>0</c:v>
                </c:pt>
                <c:pt idx="6">
                  <c:v>0.26</c:v>
                </c:pt>
                <c:pt idx="7">
                  <c:v>0.28999999999999998</c:v>
                </c:pt>
                <c:pt idx="8">
                  <c:v>0.18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0.79</c:v>
                </c:pt>
                <c:pt idx="1">
                  <c:v>0.68</c:v>
                </c:pt>
                <c:pt idx="2">
                  <c:v>0.5</c:v>
                </c:pt>
                <c:pt idx="3">
                  <c:v>0.66</c:v>
                </c:pt>
                <c:pt idx="4">
                  <c:v>0</c:v>
                </c:pt>
                <c:pt idx="5">
                  <c:v>0</c:v>
                </c:pt>
                <c:pt idx="6">
                  <c:v>0.22</c:v>
                </c:pt>
                <c:pt idx="7">
                  <c:v>0.23</c:v>
                </c:pt>
                <c:pt idx="8">
                  <c:v>0.27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0.83</c:v>
                </c:pt>
                <c:pt idx="1">
                  <c:v>0.78</c:v>
                </c:pt>
                <c:pt idx="2">
                  <c:v>0.38</c:v>
                </c:pt>
                <c:pt idx="3">
                  <c:v>0.72</c:v>
                </c:pt>
                <c:pt idx="4">
                  <c:v>0</c:v>
                </c:pt>
                <c:pt idx="5">
                  <c:v>0</c:v>
                </c:pt>
                <c:pt idx="6">
                  <c:v>0.21</c:v>
                </c:pt>
                <c:pt idx="7">
                  <c:v>0.24</c:v>
                </c:pt>
                <c:pt idx="8">
                  <c:v>0.25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Konspol</c:v>
                </c:pt>
                <c:pt idx="6">
                  <c:v>Pamapol</c:v>
                </c:pt>
                <c:pt idx="7">
                  <c:v>Drodsed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0.83</c:v>
                </c:pt>
                <c:pt idx="1">
                  <c:v>0.73</c:v>
                </c:pt>
                <c:pt idx="2">
                  <c:v>0.5</c:v>
                </c:pt>
                <c:pt idx="3">
                  <c:v>0.65</c:v>
                </c:pt>
                <c:pt idx="4">
                  <c:v>0</c:v>
                </c:pt>
                <c:pt idx="5">
                  <c:v>0</c:v>
                </c:pt>
                <c:pt idx="6">
                  <c:v>0.26</c:v>
                </c:pt>
                <c:pt idx="7">
                  <c:v>0.23</c:v>
                </c:pt>
                <c:pt idx="8">
                  <c:v>0.22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40472"/>
        <c:axId val="425339688"/>
      </c:barChart>
      <c:catAx>
        <c:axId val="425340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9688"/>
        <c:crosses val="autoZero"/>
        <c:auto val="1"/>
        <c:lblAlgn val="ctr"/>
        <c:lblOffset val="100"/>
        <c:noMultiLvlLbl val="0"/>
      </c:catAx>
      <c:valAx>
        <c:axId val="425339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40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B7B-48E7-BFAB-DA407B0B11C3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B7B-48E7-BFAB-DA407B0B11C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0.11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0.15</c:v>
                </c:pt>
                <c:pt idx="2">
                  <c:v>0.11</c:v>
                </c:pt>
                <c:pt idx="3">
                  <c:v>0.08</c:v>
                </c:pt>
                <c:pt idx="4">
                  <c:v>0.05</c:v>
                </c:pt>
                <c:pt idx="5">
                  <c:v>0.06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0.09</c:v>
                </c:pt>
                <c:pt idx="4">
                  <c:v>0.02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0.09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0.08</c:v>
                </c:pt>
                <c:pt idx="5">
                  <c:v>0.05</c:v>
                </c:pt>
                <c:pt idx="6">
                  <c:v>0.01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80840"/>
        <c:axId val="387681624"/>
      </c:barChart>
      <c:catAx>
        <c:axId val="387680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7681624"/>
        <c:crosses val="autoZero"/>
        <c:auto val="1"/>
        <c:lblAlgn val="ctr"/>
        <c:lblOffset val="100"/>
        <c:noMultiLvlLbl val="0"/>
      </c:catAx>
      <c:valAx>
        <c:axId val="387681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80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1456"/>
        <c:axId val="425329496"/>
      </c:barChart>
      <c:catAx>
        <c:axId val="425331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5329496"/>
        <c:crosses val="autoZero"/>
        <c:auto val="1"/>
        <c:lblAlgn val="ctr"/>
        <c:lblOffset val="100"/>
        <c:noMultiLvlLbl val="0"/>
      </c:catAx>
      <c:valAx>
        <c:axId val="425329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331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Drosed</c:v>
                </c:pt>
                <c:pt idx="6">
                  <c:v>Nasze Smaki</c:v>
                </c:pt>
                <c:pt idx="7">
                  <c:v>Pamapol</c:v>
                </c:pt>
                <c:pt idx="8">
                  <c:v>Profi</c:v>
                </c:pt>
                <c:pt idx="9">
                  <c:v>Dolina Dobra</c:v>
                </c:pt>
                <c:pt idx="10">
                  <c:v>Baroni</c:v>
                </c:pt>
                <c:pt idx="11">
                  <c:v>Mazury Ełk</c:v>
                </c:pt>
                <c:pt idx="12">
                  <c:v>Mispol</c:v>
                </c:pt>
                <c:pt idx="13">
                  <c:v>M.E.A.L.</c:v>
                </c:pt>
                <c:pt idx="14">
                  <c:v>Inna</c:v>
                </c:pt>
                <c:pt idx="15">
                  <c:v>Żadna z powyższych</c:v>
                </c:pt>
              </c:strCache>
            </c:strRef>
          </c:cat>
          <c:val>
            <c:numRef>
              <c:f>Arkusz1!$B$2:$B$17</c:f>
              <c:numCache>
                <c:formatCode>0%</c:formatCode>
                <c:ptCount val="16"/>
                <c:pt idx="0">
                  <c:v>0.69</c:v>
                </c:pt>
                <c:pt idx="1">
                  <c:v>0.56999999999999995</c:v>
                </c:pt>
                <c:pt idx="2">
                  <c:v>0.4</c:v>
                </c:pt>
                <c:pt idx="3">
                  <c:v>0.34</c:v>
                </c:pt>
                <c:pt idx="4">
                  <c:v>0.25</c:v>
                </c:pt>
                <c:pt idx="5">
                  <c:v>0.17</c:v>
                </c:pt>
                <c:pt idx="6">
                  <c:v>0.15</c:v>
                </c:pt>
                <c:pt idx="7">
                  <c:v>0.15</c:v>
                </c:pt>
                <c:pt idx="8">
                  <c:v>0.12</c:v>
                </c:pt>
                <c:pt idx="9">
                  <c:v>0.05</c:v>
                </c:pt>
                <c:pt idx="10">
                  <c:v>0.04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0.02</c:v>
                </c:pt>
                <c:pt idx="15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6304"/>
        <c:axId val="446757088"/>
      </c:barChart>
      <c:catAx>
        <c:axId val="446756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7088"/>
        <c:crosses val="autoZero"/>
        <c:auto val="1"/>
        <c:lblAlgn val="ctr"/>
        <c:lblOffset val="100"/>
        <c:noMultiLvlLbl val="0"/>
      </c:catAx>
      <c:valAx>
        <c:axId val="446757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63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Drosed</c:v>
                </c:pt>
                <c:pt idx="6">
                  <c:v>Nasze Smaki</c:v>
                </c:pt>
                <c:pt idx="7">
                  <c:v>Pamapol</c:v>
                </c:pt>
                <c:pt idx="8">
                  <c:v>Profi</c:v>
                </c:pt>
                <c:pt idx="9">
                  <c:v>Dolina Dobra</c:v>
                </c:pt>
                <c:pt idx="10">
                  <c:v>Baroni</c:v>
                </c:pt>
                <c:pt idx="11">
                  <c:v>Mazury Ełk</c:v>
                </c:pt>
                <c:pt idx="12">
                  <c:v>Mispol</c:v>
                </c:pt>
                <c:pt idx="13">
                  <c:v>M.E.A.L.</c:v>
                </c:pt>
                <c:pt idx="14">
                  <c:v>Inna</c:v>
                </c:pt>
                <c:pt idx="15">
                  <c:v>Żadna z powyższych</c:v>
                </c:pt>
              </c:strCache>
            </c:strRef>
          </c:cat>
          <c:val>
            <c:numRef>
              <c:f>Arkusz1!$C$2:$C$17</c:f>
              <c:numCache>
                <c:formatCode>0%</c:formatCode>
                <c:ptCount val="16"/>
                <c:pt idx="0">
                  <c:v>0.52</c:v>
                </c:pt>
                <c:pt idx="1">
                  <c:v>0.25</c:v>
                </c:pt>
                <c:pt idx="2">
                  <c:v>0.18</c:v>
                </c:pt>
                <c:pt idx="3">
                  <c:v>0.19</c:v>
                </c:pt>
                <c:pt idx="4">
                  <c:v>0.13</c:v>
                </c:pt>
                <c:pt idx="5">
                  <c:v>0.12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0.08</c:v>
                </c:pt>
                <c:pt idx="9">
                  <c:v>0.02</c:v>
                </c:pt>
                <c:pt idx="10">
                  <c:v>0.04</c:v>
                </c:pt>
                <c:pt idx="11">
                  <c:v>0.03</c:v>
                </c:pt>
                <c:pt idx="12">
                  <c:v>0.02</c:v>
                </c:pt>
                <c:pt idx="13">
                  <c:v>0.02</c:v>
                </c:pt>
                <c:pt idx="14">
                  <c:v>0.03</c:v>
                </c:pt>
                <c:pt idx="1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5528"/>
        <c:axId val="446731216"/>
      </c:barChart>
      <c:catAx>
        <c:axId val="446735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31216"/>
        <c:crosses val="autoZero"/>
        <c:auto val="1"/>
        <c:lblAlgn val="ctr"/>
        <c:lblOffset val="100"/>
        <c:noMultiLvlLbl val="0"/>
      </c:catAx>
      <c:valAx>
        <c:axId val="446731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5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Drosed</c:v>
                </c:pt>
                <c:pt idx="6">
                  <c:v>Nasze Smaki</c:v>
                </c:pt>
                <c:pt idx="7">
                  <c:v>Pamapol</c:v>
                </c:pt>
                <c:pt idx="8">
                  <c:v>Profi</c:v>
                </c:pt>
                <c:pt idx="9">
                  <c:v>Dolina Dobra</c:v>
                </c:pt>
                <c:pt idx="10">
                  <c:v>Baroni</c:v>
                </c:pt>
                <c:pt idx="11">
                  <c:v>Mazury Ełk</c:v>
                </c:pt>
                <c:pt idx="12">
                  <c:v>Mispol</c:v>
                </c:pt>
                <c:pt idx="13">
                  <c:v>M.E.A.L.</c:v>
                </c:pt>
                <c:pt idx="14">
                  <c:v>Inna</c:v>
                </c:pt>
                <c:pt idx="15">
                  <c:v>Żadna z powyższych</c:v>
                </c:pt>
              </c:strCache>
            </c:strRef>
          </c:cat>
          <c:val>
            <c:numRef>
              <c:f>Arkusz1!$E$2:$E$17</c:f>
              <c:numCache>
                <c:formatCode>0%</c:formatCode>
                <c:ptCount val="16"/>
                <c:pt idx="0">
                  <c:v>0.32</c:v>
                </c:pt>
                <c:pt idx="1">
                  <c:v>0.06</c:v>
                </c:pt>
                <c:pt idx="2">
                  <c:v>0.04</c:v>
                </c:pt>
                <c:pt idx="3">
                  <c:v>0.1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</c:v>
                </c:pt>
                <c:pt idx="10">
                  <c:v>0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0.03</c:v>
                </c:pt>
                <c:pt idx="1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2392"/>
        <c:axId val="446741016"/>
      </c:barChart>
      <c:catAx>
        <c:axId val="446732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1016"/>
        <c:crosses val="autoZero"/>
        <c:auto val="1"/>
        <c:lblAlgn val="ctr"/>
        <c:lblOffset val="100"/>
        <c:noMultiLvlLbl val="0"/>
      </c:catAx>
      <c:valAx>
        <c:axId val="446741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2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Drosed</c:v>
                </c:pt>
                <c:pt idx="6">
                  <c:v>Nasze Smaki</c:v>
                </c:pt>
                <c:pt idx="7">
                  <c:v>Pamapol</c:v>
                </c:pt>
                <c:pt idx="8">
                  <c:v>Profi</c:v>
                </c:pt>
                <c:pt idx="9">
                  <c:v>Dolina Dobra</c:v>
                </c:pt>
                <c:pt idx="10">
                  <c:v>Baroni</c:v>
                </c:pt>
                <c:pt idx="11">
                  <c:v>Mazury Ełk</c:v>
                </c:pt>
                <c:pt idx="12">
                  <c:v>Mispol</c:v>
                </c:pt>
                <c:pt idx="13">
                  <c:v>M.E.A.L.</c:v>
                </c:pt>
                <c:pt idx="14">
                  <c:v>Inna</c:v>
                </c:pt>
                <c:pt idx="15">
                  <c:v>Żadna z powyższych</c:v>
                </c:pt>
              </c:strCache>
            </c:strRef>
          </c:cat>
          <c:val>
            <c:numRef>
              <c:f>Arkusz1!$D$2:$D$17</c:f>
              <c:numCache>
                <c:formatCode>0%</c:formatCode>
                <c:ptCount val="16"/>
                <c:pt idx="0">
                  <c:v>0.39</c:v>
                </c:pt>
                <c:pt idx="1">
                  <c:v>0.17</c:v>
                </c:pt>
                <c:pt idx="2">
                  <c:v>0.13</c:v>
                </c:pt>
                <c:pt idx="3">
                  <c:v>0.15</c:v>
                </c:pt>
                <c:pt idx="4">
                  <c:v>0.09</c:v>
                </c:pt>
                <c:pt idx="5">
                  <c:v>0.09</c:v>
                </c:pt>
                <c:pt idx="6">
                  <c:v>0.06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0.02</c:v>
                </c:pt>
                <c:pt idx="15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8664"/>
        <c:axId val="446734352"/>
      </c:barChart>
      <c:catAx>
        <c:axId val="446738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34352"/>
        <c:crosses val="autoZero"/>
        <c:auto val="1"/>
        <c:lblAlgn val="ctr"/>
        <c:lblOffset val="100"/>
        <c:noMultiLvlLbl val="0"/>
      </c:catAx>
      <c:valAx>
        <c:axId val="4467343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8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0.69</c:v>
                </c:pt>
                <c:pt idx="1">
                  <c:v>0.56999999999999995</c:v>
                </c:pt>
                <c:pt idx="2">
                  <c:v>0.4</c:v>
                </c:pt>
                <c:pt idx="3">
                  <c:v>0.34</c:v>
                </c:pt>
                <c:pt idx="4">
                  <c:v>0.25</c:v>
                </c:pt>
                <c:pt idx="5">
                  <c:v>0.15</c:v>
                </c:pt>
                <c:pt idx="6">
                  <c:v>0.17</c:v>
                </c:pt>
                <c:pt idx="7">
                  <c:v>0.12</c:v>
                </c:pt>
                <c:pt idx="8">
                  <c:v>0.15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0.73</c:v>
                </c:pt>
                <c:pt idx="1">
                  <c:v>0.48</c:v>
                </c:pt>
                <c:pt idx="2">
                  <c:v>0.41</c:v>
                </c:pt>
                <c:pt idx="3">
                  <c:v>0.34</c:v>
                </c:pt>
                <c:pt idx="4">
                  <c:v>0.28000000000000003</c:v>
                </c:pt>
                <c:pt idx="5">
                  <c:v>0.2</c:v>
                </c:pt>
                <c:pt idx="6">
                  <c:v>0.16</c:v>
                </c:pt>
                <c:pt idx="7">
                  <c:v>0.17</c:v>
                </c:pt>
                <c:pt idx="8">
                  <c:v>0.09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0.78</c:v>
                </c:pt>
                <c:pt idx="1">
                  <c:v>0.54</c:v>
                </c:pt>
                <c:pt idx="2">
                  <c:v>0.41</c:v>
                </c:pt>
                <c:pt idx="3">
                  <c:v>0.23</c:v>
                </c:pt>
                <c:pt idx="4">
                  <c:v>0.18</c:v>
                </c:pt>
                <c:pt idx="5">
                  <c:v>0.13</c:v>
                </c:pt>
                <c:pt idx="6">
                  <c:v>0.11</c:v>
                </c:pt>
                <c:pt idx="7">
                  <c:v>0.12</c:v>
                </c:pt>
                <c:pt idx="8">
                  <c:v>0.11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0.72</c:v>
                </c:pt>
                <c:pt idx="1">
                  <c:v>0.56000000000000005</c:v>
                </c:pt>
                <c:pt idx="2">
                  <c:v>0.4</c:v>
                </c:pt>
                <c:pt idx="3">
                  <c:v>0.33</c:v>
                </c:pt>
                <c:pt idx="4">
                  <c:v>0.3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0.13</c:v>
                </c:pt>
                <c:pt idx="8">
                  <c:v>0.15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1064"/>
        <c:axId val="450571456"/>
      </c:barChart>
      <c:catAx>
        <c:axId val="450571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71456"/>
        <c:crosses val="autoZero"/>
        <c:auto val="1"/>
        <c:lblAlgn val="ctr"/>
        <c:lblOffset val="100"/>
        <c:noMultiLvlLbl val="0"/>
      </c:catAx>
      <c:valAx>
        <c:axId val="4505714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1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9EF-4ACD-B69E-5720D5A6585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0.52</c:v>
                </c:pt>
                <c:pt idx="1">
                  <c:v>0.25</c:v>
                </c:pt>
                <c:pt idx="2">
                  <c:v>0.18</c:v>
                </c:pt>
                <c:pt idx="3">
                  <c:v>0.19</c:v>
                </c:pt>
                <c:pt idx="4">
                  <c:v>0.13</c:v>
                </c:pt>
                <c:pt idx="5">
                  <c:v>0.1</c:v>
                </c:pt>
                <c:pt idx="6">
                  <c:v>0.12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0.49</c:v>
                </c:pt>
                <c:pt idx="1">
                  <c:v>0.25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0.17</c:v>
                </c:pt>
                <c:pt idx="5">
                  <c:v>0.12</c:v>
                </c:pt>
                <c:pt idx="6">
                  <c:v>0.08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0.56000000000000005</c:v>
                </c:pt>
                <c:pt idx="1">
                  <c:v>0.23</c:v>
                </c:pt>
                <c:pt idx="2">
                  <c:v>0.2</c:v>
                </c:pt>
                <c:pt idx="3">
                  <c:v>0.08</c:v>
                </c:pt>
                <c:pt idx="4">
                  <c:v>0.08</c:v>
                </c:pt>
                <c:pt idx="5">
                  <c:v>0.06</c:v>
                </c:pt>
                <c:pt idx="6">
                  <c:v>0.04</c:v>
                </c:pt>
                <c:pt idx="7">
                  <c:v>0.05</c:v>
                </c:pt>
                <c:pt idx="8">
                  <c:v>0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0.54</c:v>
                </c:pt>
                <c:pt idx="1">
                  <c:v>0.24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0.15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4592"/>
        <c:axId val="450575768"/>
      </c:barChart>
      <c:catAx>
        <c:axId val="450574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75768"/>
        <c:crosses val="autoZero"/>
        <c:auto val="1"/>
        <c:lblAlgn val="ctr"/>
        <c:lblOffset val="100"/>
        <c:noMultiLvlLbl val="0"/>
      </c:catAx>
      <c:valAx>
        <c:axId val="4505757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45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0CA-4EDA-A987-D16476FADFD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0.39</c:v>
                </c:pt>
                <c:pt idx="1">
                  <c:v>0.17</c:v>
                </c:pt>
                <c:pt idx="2">
                  <c:v>0.13</c:v>
                </c:pt>
                <c:pt idx="3">
                  <c:v>0.15</c:v>
                </c:pt>
                <c:pt idx="4">
                  <c:v>0.09</c:v>
                </c:pt>
                <c:pt idx="5">
                  <c:v>0.06</c:v>
                </c:pt>
                <c:pt idx="6">
                  <c:v>0.09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0.32</c:v>
                </c:pt>
                <c:pt idx="1">
                  <c:v>0.16</c:v>
                </c:pt>
                <c:pt idx="2">
                  <c:v>0.1</c:v>
                </c:pt>
                <c:pt idx="3">
                  <c:v>0.15</c:v>
                </c:pt>
                <c:pt idx="4">
                  <c:v>0.12</c:v>
                </c:pt>
                <c:pt idx="5">
                  <c:v>0.08</c:v>
                </c:pt>
                <c:pt idx="6">
                  <c:v>0.04</c:v>
                </c:pt>
                <c:pt idx="7">
                  <c:v>0.05</c:v>
                </c:pt>
                <c:pt idx="8">
                  <c:v>0.02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0.42</c:v>
                </c:pt>
                <c:pt idx="1">
                  <c:v>0.17</c:v>
                </c:pt>
                <c:pt idx="2">
                  <c:v>0.12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0.02</c:v>
                </c:pt>
                <c:pt idx="7">
                  <c:v>0.04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0.38</c:v>
                </c:pt>
                <c:pt idx="1">
                  <c:v>0.14000000000000001</c:v>
                </c:pt>
                <c:pt idx="2">
                  <c:v>0.08</c:v>
                </c:pt>
                <c:pt idx="3">
                  <c:v>0.12</c:v>
                </c:pt>
                <c:pt idx="4">
                  <c:v>0.1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4984"/>
        <c:axId val="450577728"/>
      </c:barChart>
      <c:catAx>
        <c:axId val="450574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77728"/>
        <c:crosses val="autoZero"/>
        <c:auto val="1"/>
        <c:lblAlgn val="ctr"/>
        <c:lblOffset val="100"/>
        <c:noMultiLvlLbl val="0"/>
      </c:catAx>
      <c:valAx>
        <c:axId val="45057772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4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0.06</c:v>
                </c:pt>
                <c:pt idx="2">
                  <c:v>0.04</c:v>
                </c:pt>
                <c:pt idx="3">
                  <c:v>0.1</c:v>
                </c:pt>
                <c:pt idx="4">
                  <c:v>0.05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0.37</c:v>
                </c:pt>
                <c:pt idx="1">
                  <c:v>0.12</c:v>
                </c:pt>
                <c:pt idx="2">
                  <c:v>0.08</c:v>
                </c:pt>
                <c:pt idx="3">
                  <c:v>0.04</c:v>
                </c:pt>
                <c:pt idx="4">
                  <c:v>0.01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0.34</c:v>
                </c:pt>
                <c:pt idx="1">
                  <c:v>0.09</c:v>
                </c:pt>
                <c:pt idx="2">
                  <c:v>0.04</c:v>
                </c:pt>
                <c:pt idx="3">
                  <c:v>0.08</c:v>
                </c:pt>
                <c:pt idx="4">
                  <c:v>0.08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576944"/>
        <c:axId val="450577336"/>
      </c:barChart>
      <c:catAx>
        <c:axId val="450576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577336"/>
        <c:crosses val="autoZero"/>
        <c:auto val="1"/>
        <c:lblAlgn val="ctr"/>
        <c:lblOffset val="100"/>
        <c:noMultiLvlLbl val="0"/>
      </c:catAx>
      <c:valAx>
        <c:axId val="45057733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0576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4216"/>
        <c:axId val="453827352"/>
      </c:barChart>
      <c:catAx>
        <c:axId val="453824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3827352"/>
        <c:crosses val="autoZero"/>
        <c:auto val="1"/>
        <c:lblAlgn val="ctr"/>
        <c:lblOffset val="100"/>
        <c:noMultiLvlLbl val="0"/>
      </c:catAx>
      <c:valAx>
        <c:axId val="453827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38242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7E4-4D44-9E0B-CDA8B2D5C7AB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7E4-4D44-9E0B-CDA8B2D5C7A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0.19</c:v>
                </c:pt>
                <c:pt idx="2">
                  <c:v>0.16</c:v>
                </c:pt>
                <c:pt idx="3">
                  <c:v>0.13</c:v>
                </c:pt>
                <c:pt idx="4">
                  <c:v>0.15</c:v>
                </c:pt>
                <c:pt idx="5">
                  <c:v>0.17</c:v>
                </c:pt>
                <c:pt idx="6">
                  <c:v>0.06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</c:v>
                </c:pt>
                <c:pt idx="1">
                  <c:v>0.2</c:v>
                </c:pt>
                <c:pt idx="2">
                  <c:v>0.16</c:v>
                </c:pt>
                <c:pt idx="3">
                  <c:v>0.13</c:v>
                </c:pt>
                <c:pt idx="4">
                  <c:v>0.12</c:v>
                </c:pt>
                <c:pt idx="5">
                  <c:v>0.15</c:v>
                </c:pt>
                <c:pt idx="6">
                  <c:v>0.05</c:v>
                </c:pt>
                <c:pt idx="7">
                  <c:v>0.03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0.19</c:v>
                </c:pt>
                <c:pt idx="1">
                  <c:v>0.17</c:v>
                </c:pt>
                <c:pt idx="2">
                  <c:v>0.13</c:v>
                </c:pt>
                <c:pt idx="3">
                  <c:v>0.11</c:v>
                </c:pt>
                <c:pt idx="4">
                  <c:v>0.08</c:v>
                </c:pt>
                <c:pt idx="5">
                  <c:v>0.14000000000000001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0.12</c:v>
                </c:pt>
                <c:pt idx="1">
                  <c:v>0.23</c:v>
                </c:pt>
                <c:pt idx="2">
                  <c:v>0.11</c:v>
                </c:pt>
                <c:pt idx="3">
                  <c:v>0.15</c:v>
                </c:pt>
                <c:pt idx="4">
                  <c:v>0.1</c:v>
                </c:pt>
                <c:pt idx="5">
                  <c:v>0.13</c:v>
                </c:pt>
                <c:pt idx="6">
                  <c:v>0.02</c:v>
                </c:pt>
                <c:pt idx="7">
                  <c:v>0.02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7678488"/>
        <c:axId val="388771040"/>
      </c:barChart>
      <c:catAx>
        <c:axId val="387678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8771040"/>
        <c:crosses val="autoZero"/>
        <c:auto val="1"/>
        <c:lblAlgn val="ctr"/>
        <c:lblOffset val="100"/>
        <c:noMultiLvlLbl val="0"/>
      </c:catAx>
      <c:valAx>
        <c:axId val="388771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7678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Drosed</c:v>
                </c:pt>
                <c:pt idx="7">
                  <c:v>Profi</c:v>
                </c:pt>
                <c:pt idx="8">
                  <c:v>Nasze Smaki</c:v>
                </c:pt>
                <c:pt idx="9">
                  <c:v>Mazury Ełk</c:v>
                </c:pt>
                <c:pt idx="10">
                  <c:v>Pamapol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Arkusz1!$B$2:$B$17</c:f>
              <c:numCache>
                <c:formatCode>0%</c:formatCode>
                <c:ptCount val="16"/>
                <c:pt idx="0">
                  <c:v>0.12</c:v>
                </c:pt>
                <c:pt idx="1">
                  <c:v>0.11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3128"/>
        <c:axId val="454952344"/>
      </c:barChart>
      <c:catAx>
        <c:axId val="454953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52344"/>
        <c:crosses val="autoZero"/>
        <c:auto val="1"/>
        <c:lblAlgn val="ctr"/>
        <c:lblOffset val="100"/>
        <c:noMultiLvlLbl val="0"/>
      </c:catAx>
      <c:valAx>
        <c:axId val="454952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53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Drosed</c:v>
                </c:pt>
                <c:pt idx="7">
                  <c:v>Profi</c:v>
                </c:pt>
                <c:pt idx="8">
                  <c:v>Nasze Smaki</c:v>
                </c:pt>
                <c:pt idx="9">
                  <c:v>Mazury Ełk</c:v>
                </c:pt>
                <c:pt idx="10">
                  <c:v>Pamapol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Arkusz1!$C$2:$C$17</c:f>
              <c:numCache>
                <c:formatCode>0%</c:formatCode>
                <c:ptCount val="16"/>
                <c:pt idx="0">
                  <c:v>0.15</c:v>
                </c:pt>
                <c:pt idx="1">
                  <c:v>0.37</c:v>
                </c:pt>
                <c:pt idx="2">
                  <c:v>0.11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0.05</c:v>
                </c:pt>
                <c:pt idx="9">
                  <c:v>0.02</c:v>
                </c:pt>
                <c:pt idx="10">
                  <c:v>0.02</c:v>
                </c:pt>
                <c:pt idx="11">
                  <c:v>0</c:v>
                </c:pt>
                <c:pt idx="12">
                  <c:v>0.01</c:v>
                </c:pt>
                <c:pt idx="13">
                  <c:v>0.01</c:v>
                </c:pt>
                <c:pt idx="14">
                  <c:v>0.02</c:v>
                </c:pt>
                <c:pt idx="1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53912"/>
        <c:axId val="454954304"/>
      </c:barChart>
      <c:catAx>
        <c:axId val="454953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54304"/>
        <c:crosses val="autoZero"/>
        <c:auto val="1"/>
        <c:lblAlgn val="ctr"/>
        <c:lblOffset val="100"/>
        <c:noMultiLvlLbl val="0"/>
      </c:catAx>
      <c:valAx>
        <c:axId val="454954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53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Drosed</c:v>
                </c:pt>
                <c:pt idx="7">
                  <c:v>Profi</c:v>
                </c:pt>
                <c:pt idx="8">
                  <c:v>Nasze Smaki</c:v>
                </c:pt>
                <c:pt idx="9">
                  <c:v>Mazury Ełk</c:v>
                </c:pt>
                <c:pt idx="10">
                  <c:v>Pamapol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Arkusz1!$E$2:$E$17</c:f>
              <c:numCache>
                <c:formatCode>0%</c:formatCode>
                <c:ptCount val="16"/>
                <c:pt idx="0">
                  <c:v>0.02</c:v>
                </c:pt>
                <c:pt idx="1">
                  <c:v>0.05</c:v>
                </c:pt>
                <c:pt idx="2">
                  <c:v>0.05</c:v>
                </c:pt>
                <c:pt idx="3">
                  <c:v>0.05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0.04</c:v>
                </c:pt>
                <c:pt idx="9">
                  <c:v>0.02</c:v>
                </c:pt>
                <c:pt idx="10">
                  <c:v>0.06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0.01</c:v>
                </c:pt>
                <c:pt idx="15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66456"/>
        <c:axId val="454964496"/>
      </c:barChart>
      <c:catAx>
        <c:axId val="454966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64496"/>
        <c:crosses val="autoZero"/>
        <c:auto val="1"/>
        <c:lblAlgn val="ctr"/>
        <c:lblOffset val="100"/>
        <c:noMultiLvlLbl val="0"/>
      </c:catAx>
      <c:valAx>
        <c:axId val="454964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66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Drosed</c:v>
                </c:pt>
                <c:pt idx="7">
                  <c:v>Profi</c:v>
                </c:pt>
                <c:pt idx="8">
                  <c:v>Nasze Smaki</c:v>
                </c:pt>
                <c:pt idx="9">
                  <c:v>Mazury Ełk</c:v>
                </c:pt>
                <c:pt idx="10">
                  <c:v>Pamapol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Arkusz1!$D$2:$D$17</c:f>
              <c:numCache>
                <c:formatCode>0%</c:formatCode>
                <c:ptCount val="16"/>
                <c:pt idx="0">
                  <c:v>0.48</c:v>
                </c:pt>
                <c:pt idx="1">
                  <c:v>0.36</c:v>
                </c:pt>
                <c:pt idx="2">
                  <c:v>0.33</c:v>
                </c:pt>
                <c:pt idx="3">
                  <c:v>0.18</c:v>
                </c:pt>
                <c:pt idx="4">
                  <c:v>0.19</c:v>
                </c:pt>
                <c:pt idx="5">
                  <c:v>0.05</c:v>
                </c:pt>
                <c:pt idx="6">
                  <c:v>0.12</c:v>
                </c:pt>
                <c:pt idx="7">
                  <c:v>0.09</c:v>
                </c:pt>
                <c:pt idx="8">
                  <c:v>0.08</c:v>
                </c:pt>
                <c:pt idx="9">
                  <c:v>0.01</c:v>
                </c:pt>
                <c:pt idx="10">
                  <c:v>0.1</c:v>
                </c:pt>
                <c:pt idx="11">
                  <c:v>0.01</c:v>
                </c:pt>
                <c:pt idx="12">
                  <c:v>0.02</c:v>
                </c:pt>
                <c:pt idx="13">
                  <c:v>0.03</c:v>
                </c:pt>
                <c:pt idx="14">
                  <c:v>0.02</c:v>
                </c:pt>
                <c:pt idx="1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64888"/>
        <c:axId val="454965672"/>
      </c:barChart>
      <c:catAx>
        <c:axId val="454964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65672"/>
        <c:crosses val="autoZero"/>
        <c:auto val="1"/>
        <c:lblAlgn val="ctr"/>
        <c:lblOffset val="100"/>
        <c:noMultiLvlLbl val="0"/>
      </c:catAx>
      <c:valAx>
        <c:axId val="454965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64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8640"/>
        <c:axId val="543527856"/>
      </c:barChart>
      <c:catAx>
        <c:axId val="5435286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27856"/>
        <c:crosses val="autoZero"/>
        <c:auto val="1"/>
        <c:lblAlgn val="ctr"/>
        <c:lblOffset val="100"/>
        <c:noMultiLvlLbl val="0"/>
      </c:catAx>
      <c:valAx>
        <c:axId val="5435278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28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0.12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0.05</c:v>
                </c:pt>
                <c:pt idx="3">
                  <c:v>0.02</c:v>
                </c:pt>
                <c:pt idx="4">
                  <c:v>0.05</c:v>
                </c:pt>
                <c:pt idx="5">
                  <c:v>0.06</c:v>
                </c:pt>
                <c:pt idx="6">
                  <c:v>0.06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0.09</c:v>
                </c:pt>
                <c:pt idx="3">
                  <c:v>0.03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0.09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1512096"/>
        <c:axId val="551502296"/>
      </c:barChart>
      <c:catAx>
        <c:axId val="551512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1502296"/>
        <c:crosses val="autoZero"/>
        <c:auto val="1"/>
        <c:lblAlgn val="ctr"/>
        <c:lblOffset val="100"/>
        <c:noMultiLvlLbl val="0"/>
      </c:catAx>
      <c:valAx>
        <c:axId val="5515022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51512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276-4248-A84B-69100BBAD6B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0.15</c:v>
                </c:pt>
                <c:pt idx="2">
                  <c:v>0.11</c:v>
                </c:pt>
                <c:pt idx="3">
                  <c:v>0.12</c:v>
                </c:pt>
                <c:pt idx="4">
                  <c:v>0.05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</c:v>
                </c:pt>
                <c:pt idx="1">
                  <c:v>0.15</c:v>
                </c:pt>
                <c:pt idx="2">
                  <c:v>0.1</c:v>
                </c:pt>
                <c:pt idx="3">
                  <c:v>0.14000000000000001</c:v>
                </c:pt>
                <c:pt idx="4">
                  <c:v>0.02</c:v>
                </c:pt>
                <c:pt idx="5">
                  <c:v>0.08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0.41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0.05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0.37</c:v>
                </c:pt>
                <c:pt idx="1">
                  <c:v>0.13</c:v>
                </c:pt>
                <c:pt idx="2">
                  <c:v>0.06</c:v>
                </c:pt>
                <c:pt idx="3">
                  <c:v>0.09</c:v>
                </c:pt>
                <c:pt idx="4">
                  <c:v>0.03</c:v>
                </c:pt>
                <c:pt idx="5">
                  <c:v>0.1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1514056"/>
        <c:axId val="551508960"/>
      </c:barChart>
      <c:catAx>
        <c:axId val="551514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1508960"/>
        <c:crosses val="autoZero"/>
        <c:auto val="1"/>
        <c:lblAlgn val="ctr"/>
        <c:lblOffset val="100"/>
        <c:noMultiLvlLbl val="0"/>
      </c:catAx>
      <c:valAx>
        <c:axId val="551508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51514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0.36</c:v>
                </c:pt>
                <c:pt idx="1">
                  <c:v>0.48</c:v>
                </c:pt>
                <c:pt idx="2">
                  <c:v>0.33</c:v>
                </c:pt>
                <c:pt idx="3">
                  <c:v>0.18</c:v>
                </c:pt>
                <c:pt idx="4">
                  <c:v>0.05</c:v>
                </c:pt>
                <c:pt idx="5">
                  <c:v>0.19</c:v>
                </c:pt>
                <c:pt idx="6">
                  <c:v>0.08</c:v>
                </c:pt>
                <c:pt idx="7">
                  <c:v>0.09</c:v>
                </c:pt>
                <c:pt idx="8">
                  <c:v>0.12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0.4</c:v>
                </c:pt>
                <c:pt idx="1">
                  <c:v>0.45</c:v>
                </c:pt>
                <c:pt idx="2">
                  <c:v>0.34</c:v>
                </c:pt>
                <c:pt idx="3">
                  <c:v>0.22</c:v>
                </c:pt>
                <c:pt idx="4">
                  <c:v>0.03</c:v>
                </c:pt>
                <c:pt idx="5">
                  <c:v>0.23</c:v>
                </c:pt>
                <c:pt idx="6">
                  <c:v>0.17</c:v>
                </c:pt>
                <c:pt idx="7">
                  <c:v>0.12</c:v>
                </c:pt>
                <c:pt idx="8">
                  <c:v>0.13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0.39</c:v>
                </c:pt>
                <c:pt idx="1">
                  <c:v>0.41</c:v>
                </c:pt>
                <c:pt idx="2">
                  <c:v>0.3</c:v>
                </c:pt>
                <c:pt idx="3">
                  <c:v>0.15</c:v>
                </c:pt>
                <c:pt idx="4">
                  <c:v>0.02</c:v>
                </c:pt>
                <c:pt idx="5">
                  <c:v>0.17</c:v>
                </c:pt>
                <c:pt idx="6">
                  <c:v>0.1</c:v>
                </c:pt>
                <c:pt idx="7">
                  <c:v>0.1</c:v>
                </c:pt>
                <c:pt idx="8">
                  <c:v>0.08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Inna</c:v>
                </c:pt>
                <c:pt idx="5">
                  <c:v>Kraina Wedlin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0.37</c:v>
                </c:pt>
                <c:pt idx="1">
                  <c:v>0.43</c:v>
                </c:pt>
                <c:pt idx="2">
                  <c:v>0.33</c:v>
                </c:pt>
                <c:pt idx="3">
                  <c:v>0.21</c:v>
                </c:pt>
                <c:pt idx="4">
                  <c:v>7.0000000000000007E-2</c:v>
                </c:pt>
                <c:pt idx="5">
                  <c:v>0.18</c:v>
                </c:pt>
                <c:pt idx="6">
                  <c:v>0.14000000000000001</c:v>
                </c:pt>
                <c:pt idx="7">
                  <c:v>0.09</c:v>
                </c:pt>
                <c:pt idx="8">
                  <c:v>0.08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1512488"/>
        <c:axId val="551503080"/>
      </c:barChart>
      <c:catAx>
        <c:axId val="551512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1503080"/>
        <c:crosses val="autoZero"/>
        <c:auto val="1"/>
        <c:lblAlgn val="ctr"/>
        <c:lblOffset val="100"/>
        <c:noMultiLvlLbl val="0"/>
      </c:catAx>
      <c:valAx>
        <c:axId val="5515030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51512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1504256"/>
        <c:axId val="551505824"/>
      </c:barChart>
      <c:catAx>
        <c:axId val="551504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1505824"/>
        <c:crosses val="autoZero"/>
        <c:auto val="1"/>
        <c:lblAlgn val="ctr"/>
        <c:lblOffset val="100"/>
        <c:noMultiLvlLbl val="0"/>
      </c:catAx>
      <c:valAx>
        <c:axId val="551505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1504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Morliny</c:v>
                </c:pt>
                <c:pt idx="2">
                  <c:v>Kraina Wedlin</c:v>
                </c:pt>
                <c:pt idx="3">
                  <c:v>Pamapol</c:v>
                </c:pt>
                <c:pt idx="4">
                  <c:v>Sokołów</c:v>
                </c:pt>
                <c:pt idx="5">
                  <c:v>Nasze Smaki</c:v>
                </c:pt>
                <c:pt idx="6">
                  <c:v>Krakus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5512"/>
        <c:axId val="543511392"/>
      </c:barChart>
      <c:catAx>
        <c:axId val="54350551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1392"/>
        <c:crosses val="autoZero"/>
        <c:auto val="1"/>
        <c:lblAlgn val="ctr"/>
        <c:lblOffset val="100"/>
        <c:noMultiLvlLbl val="0"/>
      </c:catAx>
      <c:valAx>
        <c:axId val="5435113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055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8EF-4CDE-ABC9-6A842B85651F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8EF-4CDE-ABC9-6A842B85651F}"/>
                </c:ext>
              </c:extLst>
            </c:dLbl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8EF-4CDE-ABC9-6A842B85651F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8EF-4CDE-ABC9-6A842B85651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0.44</c:v>
                </c:pt>
                <c:pt idx="1">
                  <c:v>0.47</c:v>
                </c:pt>
                <c:pt idx="2">
                  <c:v>0.4</c:v>
                </c:pt>
                <c:pt idx="3">
                  <c:v>0.37</c:v>
                </c:pt>
                <c:pt idx="4">
                  <c:v>0.26</c:v>
                </c:pt>
                <c:pt idx="5">
                  <c:v>0.19</c:v>
                </c:pt>
                <c:pt idx="6">
                  <c:v>0.11</c:v>
                </c:pt>
                <c:pt idx="7">
                  <c:v>0.22</c:v>
                </c:pt>
                <c:pt idx="8">
                  <c:v>0.16</c:v>
                </c:pt>
                <c:pt idx="9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0.4</c:v>
                </c:pt>
                <c:pt idx="1">
                  <c:v>0.41</c:v>
                </c:pt>
                <c:pt idx="2">
                  <c:v>0.32</c:v>
                </c:pt>
                <c:pt idx="3">
                  <c:v>0.34</c:v>
                </c:pt>
                <c:pt idx="4">
                  <c:v>0.18</c:v>
                </c:pt>
                <c:pt idx="5">
                  <c:v>0.2</c:v>
                </c:pt>
                <c:pt idx="6">
                  <c:v>0.16</c:v>
                </c:pt>
                <c:pt idx="7">
                  <c:v>0.23</c:v>
                </c:pt>
                <c:pt idx="8">
                  <c:v>0.18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0.33</c:v>
                </c:pt>
                <c:pt idx="1">
                  <c:v>0.35</c:v>
                </c:pt>
                <c:pt idx="2">
                  <c:v>0.31</c:v>
                </c:pt>
                <c:pt idx="3">
                  <c:v>0.35</c:v>
                </c:pt>
                <c:pt idx="4">
                  <c:v>0.13</c:v>
                </c:pt>
                <c:pt idx="5">
                  <c:v>0.19</c:v>
                </c:pt>
                <c:pt idx="6">
                  <c:v>7.0000000000000007E-2</c:v>
                </c:pt>
                <c:pt idx="7">
                  <c:v>0.15</c:v>
                </c:pt>
                <c:pt idx="8">
                  <c:v>0.08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0.42</c:v>
                </c:pt>
                <c:pt idx="1">
                  <c:v>0.33</c:v>
                </c:pt>
                <c:pt idx="2">
                  <c:v>0.3</c:v>
                </c:pt>
                <c:pt idx="3">
                  <c:v>0.27</c:v>
                </c:pt>
                <c:pt idx="4">
                  <c:v>0.19</c:v>
                </c:pt>
                <c:pt idx="5">
                  <c:v>0.2</c:v>
                </c:pt>
                <c:pt idx="6">
                  <c:v>0.08</c:v>
                </c:pt>
                <c:pt idx="7">
                  <c:v>0.18</c:v>
                </c:pt>
                <c:pt idx="8">
                  <c:v>0.11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71432"/>
        <c:axId val="388772216"/>
      </c:barChart>
      <c:catAx>
        <c:axId val="388771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8772216"/>
        <c:crosses val="autoZero"/>
        <c:auto val="1"/>
        <c:lblAlgn val="ctr"/>
        <c:lblOffset val="100"/>
        <c:noMultiLvlLbl val="0"/>
      </c:catAx>
      <c:valAx>
        <c:axId val="388772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8771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9B1-42EB-A115-6D46D9DA188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Morliny</c:v>
                </c:pt>
                <c:pt idx="2">
                  <c:v>Kraina Wedlin</c:v>
                </c:pt>
                <c:pt idx="3">
                  <c:v>Pamapol</c:v>
                </c:pt>
                <c:pt idx="4">
                  <c:v>Sokołów</c:v>
                </c:pt>
                <c:pt idx="5">
                  <c:v>Nasze Smaki</c:v>
                </c:pt>
                <c:pt idx="6">
                  <c:v>Krakus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0.05</c:v>
                </c:pt>
                <c:pt idx="1">
                  <c:v>0.05</c:v>
                </c:pt>
                <c:pt idx="2">
                  <c:v>0.02</c:v>
                </c:pt>
                <c:pt idx="3">
                  <c:v>0.06</c:v>
                </c:pt>
                <c:pt idx="4">
                  <c:v>0.02</c:v>
                </c:pt>
                <c:pt idx="5">
                  <c:v>0.04</c:v>
                </c:pt>
                <c:pt idx="6">
                  <c:v>0.05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Morliny</c:v>
                </c:pt>
                <c:pt idx="2">
                  <c:v>Kraina Wedlin</c:v>
                </c:pt>
                <c:pt idx="3">
                  <c:v>Pamapol</c:v>
                </c:pt>
                <c:pt idx="4">
                  <c:v>Sokołów</c:v>
                </c:pt>
                <c:pt idx="5">
                  <c:v>Nasze Smaki</c:v>
                </c:pt>
                <c:pt idx="6">
                  <c:v>Krakus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0.06</c:v>
                </c:pt>
                <c:pt idx="2">
                  <c:v>0.05</c:v>
                </c:pt>
                <c:pt idx="3">
                  <c:v>0.01</c:v>
                </c:pt>
                <c:pt idx="4">
                  <c:v>0.05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Morliny</c:v>
                </c:pt>
                <c:pt idx="2">
                  <c:v>Kraina Wedlin</c:v>
                </c:pt>
                <c:pt idx="3">
                  <c:v>Pamapol</c:v>
                </c:pt>
                <c:pt idx="4">
                  <c:v>Sokołów</c:v>
                </c:pt>
                <c:pt idx="5">
                  <c:v>Nasze Smaki</c:v>
                </c:pt>
                <c:pt idx="6">
                  <c:v>Krakus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0.05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Morliny</c:v>
                </c:pt>
                <c:pt idx="2">
                  <c:v>Kraina Wedlin</c:v>
                </c:pt>
                <c:pt idx="3">
                  <c:v>Pamapol</c:v>
                </c:pt>
                <c:pt idx="4">
                  <c:v>Sokołów</c:v>
                </c:pt>
                <c:pt idx="5">
                  <c:v>Nasze Smaki</c:v>
                </c:pt>
                <c:pt idx="6">
                  <c:v>Krakus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0416"/>
        <c:axId val="543500808"/>
      </c:barChart>
      <c:catAx>
        <c:axId val="543500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00808"/>
        <c:crosses val="autoZero"/>
        <c:auto val="1"/>
        <c:lblAlgn val="ctr"/>
        <c:lblOffset val="100"/>
        <c:noMultiLvlLbl val="0"/>
      </c:catAx>
      <c:valAx>
        <c:axId val="54350080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004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3944"/>
        <c:axId val="543501200"/>
      </c:barChart>
      <c:catAx>
        <c:axId val="5435039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3501200"/>
        <c:crosses val="autoZero"/>
        <c:auto val="1"/>
        <c:lblAlgn val="ctr"/>
        <c:lblOffset val="100"/>
        <c:noMultiLvlLbl val="0"/>
      </c:catAx>
      <c:valAx>
        <c:axId val="5435012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3503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01984"/>
        <c:axId val="543504336"/>
      </c:barChart>
      <c:catAx>
        <c:axId val="5435019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04336"/>
        <c:crosses val="autoZero"/>
        <c:auto val="1"/>
        <c:lblAlgn val="ctr"/>
        <c:lblOffset val="100"/>
        <c:noMultiLvlLbl val="0"/>
      </c:catAx>
      <c:valAx>
        <c:axId val="5435043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01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</c:v>
                </c:pt>
                <c:pt idx="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3521584"/>
        <c:axId val="543513744"/>
      </c:barChart>
      <c:catAx>
        <c:axId val="543521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13744"/>
        <c:crosses val="autoZero"/>
        <c:auto val="1"/>
        <c:lblAlgn val="ctr"/>
        <c:lblOffset val="100"/>
        <c:noMultiLvlLbl val="0"/>
      </c:catAx>
      <c:valAx>
        <c:axId val="5435137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21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0.16999999999999998</c:v>
                </c:pt>
                <c:pt idx="1">
                  <c:v>0.14250000000000002</c:v>
                </c:pt>
                <c:pt idx="2">
                  <c:v>4.9999999999999989E-2</c:v>
                </c:pt>
                <c:pt idx="3">
                  <c:v>7.7500000000000013E-2</c:v>
                </c:pt>
                <c:pt idx="4">
                  <c:v>0.12</c:v>
                </c:pt>
                <c:pt idx="5">
                  <c:v>0.1525</c:v>
                </c:pt>
                <c:pt idx="6">
                  <c:v>0.16999999999999998</c:v>
                </c:pt>
                <c:pt idx="7">
                  <c:v>0.2225</c:v>
                </c:pt>
                <c:pt idx="8">
                  <c:v>0.1575</c:v>
                </c:pt>
                <c:pt idx="9">
                  <c:v>0.16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0.32</c:v>
                </c:pt>
                <c:pt idx="1">
                  <c:v>0.43</c:v>
                </c:pt>
                <c:pt idx="2">
                  <c:v>0.8</c:v>
                </c:pt>
                <c:pt idx="3">
                  <c:v>0.69</c:v>
                </c:pt>
                <c:pt idx="4">
                  <c:v>0.52</c:v>
                </c:pt>
                <c:pt idx="5">
                  <c:v>0.39</c:v>
                </c:pt>
                <c:pt idx="6">
                  <c:v>0.32</c:v>
                </c:pt>
                <c:pt idx="7">
                  <c:v>0.11</c:v>
                </c:pt>
                <c:pt idx="8">
                  <c:v>0.37</c:v>
                </c:pt>
                <c:pt idx="9">
                  <c:v>0.36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0.16999999999999998</c:v>
                </c:pt>
                <c:pt idx="1">
                  <c:v>0.14250000000000002</c:v>
                </c:pt>
                <c:pt idx="2">
                  <c:v>4.9999999999999989E-2</c:v>
                </c:pt>
                <c:pt idx="3">
                  <c:v>7.7500000000000013E-2</c:v>
                </c:pt>
                <c:pt idx="4">
                  <c:v>0.12</c:v>
                </c:pt>
                <c:pt idx="5">
                  <c:v>0.1525</c:v>
                </c:pt>
                <c:pt idx="6">
                  <c:v>0.16999999999999998</c:v>
                </c:pt>
                <c:pt idx="7">
                  <c:v>0.2225</c:v>
                </c:pt>
                <c:pt idx="8">
                  <c:v>0.1575</c:v>
                </c:pt>
                <c:pt idx="9">
                  <c:v>0.16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105416"/>
        <c:axId val="549105808"/>
      </c:barChart>
      <c:catAx>
        <c:axId val="5491054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5808"/>
        <c:crosses val="autoZero"/>
        <c:auto val="1"/>
        <c:lblAlgn val="ctr"/>
        <c:lblOffset val="100"/>
        <c:noMultiLvlLbl val="0"/>
      </c:catAx>
      <c:valAx>
        <c:axId val="5491058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105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0.245</c:v>
                </c:pt>
                <c:pt idx="1">
                  <c:v>0.23249999999999998</c:v>
                </c:pt>
                <c:pt idx="2">
                  <c:v>7.7500000000000013E-2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0.2175</c:v>
                </c:pt>
                <c:pt idx="6">
                  <c:v>0.24</c:v>
                </c:pt>
                <c:pt idx="7">
                  <c:v>0.23</c:v>
                </c:pt>
                <c:pt idx="8">
                  <c:v>0.2225</c:v>
                </c:pt>
                <c:pt idx="9">
                  <c:v>0.16749999999999998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7.0000000000000007E-2</c:v>
                </c:pt>
                <c:pt idx="2">
                  <c:v>0.69</c:v>
                </c:pt>
                <c:pt idx="3">
                  <c:v>0.4</c:v>
                </c:pt>
                <c:pt idx="4">
                  <c:v>0.18</c:v>
                </c:pt>
                <c:pt idx="5">
                  <c:v>0.13</c:v>
                </c:pt>
                <c:pt idx="6">
                  <c:v>0.04</c:v>
                </c:pt>
                <c:pt idx="7">
                  <c:v>0.08</c:v>
                </c:pt>
                <c:pt idx="8">
                  <c:v>0.11</c:v>
                </c:pt>
                <c:pt idx="9">
                  <c:v>0.33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0.245</c:v>
                </c:pt>
                <c:pt idx="1">
                  <c:v>0.23249999999999998</c:v>
                </c:pt>
                <c:pt idx="2">
                  <c:v>7.7500000000000013E-2</c:v>
                </c:pt>
                <c:pt idx="3">
                  <c:v>0.15</c:v>
                </c:pt>
                <c:pt idx="4">
                  <c:v>0.20500000000000002</c:v>
                </c:pt>
                <c:pt idx="5">
                  <c:v>0.2175</c:v>
                </c:pt>
                <c:pt idx="6">
                  <c:v>0.24</c:v>
                </c:pt>
                <c:pt idx="7">
                  <c:v>0.23</c:v>
                </c:pt>
                <c:pt idx="8">
                  <c:v>0.2225</c:v>
                </c:pt>
                <c:pt idx="9">
                  <c:v>0.16749999999999998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106592"/>
        <c:axId val="549106984"/>
      </c:barChart>
      <c:catAx>
        <c:axId val="5491065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106984"/>
        <c:crosses val="autoZero"/>
        <c:auto val="1"/>
        <c:lblAlgn val="ctr"/>
        <c:lblOffset val="100"/>
        <c:noMultiLvlLbl val="0"/>
      </c:catAx>
      <c:valAx>
        <c:axId val="5491069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106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6.25E-2</c:v>
                </c:pt>
                <c:pt idx="3">
                  <c:v>0.10750000000000001</c:v>
                </c:pt>
                <c:pt idx="4">
                  <c:v>0.1875</c:v>
                </c:pt>
                <c:pt idx="5">
                  <c:v>0.20749999999999999</c:v>
                </c:pt>
                <c:pt idx="6">
                  <c:v>0.23499999999999999</c:v>
                </c:pt>
                <c:pt idx="7">
                  <c:v>0.22</c:v>
                </c:pt>
                <c:pt idx="8">
                  <c:v>0.21249999999999999</c:v>
                </c:pt>
                <c:pt idx="9">
                  <c:v>0.13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0.18</c:v>
                </c:pt>
                <c:pt idx="2">
                  <c:v>0.75</c:v>
                </c:pt>
                <c:pt idx="3">
                  <c:v>0.56999999999999995</c:v>
                </c:pt>
                <c:pt idx="4">
                  <c:v>0.25</c:v>
                </c:pt>
                <c:pt idx="5">
                  <c:v>0.17</c:v>
                </c:pt>
                <c:pt idx="6">
                  <c:v>0.06</c:v>
                </c:pt>
                <c:pt idx="7">
                  <c:v>0.12</c:v>
                </c:pt>
                <c:pt idx="8">
                  <c:v>0.15</c:v>
                </c:pt>
                <c:pt idx="9">
                  <c:v>0.48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6.25E-2</c:v>
                </c:pt>
                <c:pt idx="3">
                  <c:v>0.10750000000000001</c:v>
                </c:pt>
                <c:pt idx="4">
                  <c:v>0.1875</c:v>
                </c:pt>
                <c:pt idx="5">
                  <c:v>0.20749999999999999</c:v>
                </c:pt>
                <c:pt idx="6">
                  <c:v>0.23499999999999999</c:v>
                </c:pt>
                <c:pt idx="7">
                  <c:v>0.22</c:v>
                </c:pt>
                <c:pt idx="8">
                  <c:v>0.21249999999999999</c:v>
                </c:pt>
                <c:pt idx="9">
                  <c:v>0.13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60728"/>
        <c:axId val="549062296"/>
      </c:barChart>
      <c:catAx>
        <c:axId val="549060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62296"/>
        <c:crosses val="autoZero"/>
        <c:auto val="1"/>
        <c:lblAlgn val="ctr"/>
        <c:lblOffset val="100"/>
        <c:noMultiLvlLbl val="0"/>
      </c:catAx>
      <c:valAx>
        <c:axId val="5490622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60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0.22500000000000001</c:v>
                </c:pt>
                <c:pt idx="2">
                  <c:v>0.13</c:v>
                </c:pt>
                <c:pt idx="3">
                  <c:v>0.16499999999999998</c:v>
                </c:pt>
                <c:pt idx="4">
                  <c:v>0.20250000000000001</c:v>
                </c:pt>
                <c:pt idx="5">
                  <c:v>0.21249999999999999</c:v>
                </c:pt>
                <c:pt idx="6">
                  <c:v>0.22500000000000001</c:v>
                </c:pt>
                <c:pt idx="7">
                  <c:v>0.23749999999999999</c:v>
                </c:pt>
                <c:pt idx="8">
                  <c:v>0.22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</c:v>
                </c:pt>
                <c:pt idx="2">
                  <c:v>0.48</c:v>
                </c:pt>
                <c:pt idx="3">
                  <c:v>0.34</c:v>
                </c:pt>
                <c:pt idx="4">
                  <c:v>0.19</c:v>
                </c:pt>
                <c:pt idx="5">
                  <c:v>0.15</c:v>
                </c:pt>
                <c:pt idx="6">
                  <c:v>0.1</c:v>
                </c:pt>
                <c:pt idx="7">
                  <c:v>0.05</c:v>
                </c:pt>
                <c:pt idx="8">
                  <c:v>0.12</c:v>
                </c:pt>
                <c:pt idx="9">
                  <c:v>0.18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0.22500000000000001</c:v>
                </c:pt>
                <c:pt idx="2">
                  <c:v>0.13</c:v>
                </c:pt>
                <c:pt idx="3">
                  <c:v>0.16499999999999998</c:v>
                </c:pt>
                <c:pt idx="4">
                  <c:v>0.20250000000000001</c:v>
                </c:pt>
                <c:pt idx="5">
                  <c:v>0.21249999999999999</c:v>
                </c:pt>
                <c:pt idx="6">
                  <c:v>0.22500000000000001</c:v>
                </c:pt>
                <c:pt idx="7">
                  <c:v>0.23749999999999999</c:v>
                </c:pt>
                <c:pt idx="8">
                  <c:v>0.22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58768"/>
        <c:axId val="549057592"/>
      </c:barChart>
      <c:catAx>
        <c:axId val="5490587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57592"/>
        <c:crosses val="autoZero"/>
        <c:auto val="1"/>
        <c:lblAlgn val="ctr"/>
        <c:lblOffset val="100"/>
        <c:noMultiLvlLbl val="0"/>
      </c:catAx>
      <c:valAx>
        <c:axId val="54905759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58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199</c:v>
                </c:pt>
                <c:pt idx="1">
                  <c:v>130</c:v>
                </c:pt>
                <c:pt idx="2">
                  <c:v>108</c:v>
                </c:pt>
                <c:pt idx="3">
                  <c:v>100</c:v>
                </c:pt>
                <c:pt idx="4">
                  <c:v>100</c:v>
                </c:pt>
                <c:pt idx="5">
                  <c:v>94</c:v>
                </c:pt>
                <c:pt idx="6">
                  <c:v>78</c:v>
                </c:pt>
                <c:pt idx="7">
                  <c:v>69</c:v>
                </c:pt>
                <c:pt idx="8">
                  <c:v>67</c:v>
                </c:pt>
                <c:pt idx="9">
                  <c:v>60</c:v>
                </c:pt>
                <c:pt idx="10">
                  <c:v>55</c:v>
                </c:pt>
                <c:pt idx="11">
                  <c:v>51</c:v>
                </c:pt>
                <c:pt idx="12">
                  <c:v>49</c:v>
                </c:pt>
                <c:pt idx="13">
                  <c:v>49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97280"/>
        <c:axId val="631596104"/>
      </c:barChart>
      <c:catAx>
        <c:axId val="631597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96104"/>
        <c:crosses val="autoZero"/>
        <c:auto val="1"/>
        <c:lblAlgn val="ctr"/>
        <c:lblOffset val="100"/>
        <c:noMultiLvlLbl val="0"/>
      </c:catAx>
      <c:valAx>
        <c:axId val="6315961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1597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199</c:v>
                </c:pt>
                <c:pt idx="1">
                  <c:v>130</c:v>
                </c:pt>
                <c:pt idx="2">
                  <c:v>108</c:v>
                </c:pt>
                <c:pt idx="3">
                  <c:v>100</c:v>
                </c:pt>
                <c:pt idx="4">
                  <c:v>100</c:v>
                </c:pt>
                <c:pt idx="5">
                  <c:v>94</c:v>
                </c:pt>
                <c:pt idx="6">
                  <c:v>78</c:v>
                </c:pt>
                <c:pt idx="7">
                  <c:v>69</c:v>
                </c:pt>
                <c:pt idx="8">
                  <c:v>67</c:v>
                </c:pt>
                <c:pt idx="9">
                  <c:v>60</c:v>
                </c:pt>
                <c:pt idx="10">
                  <c:v>55</c:v>
                </c:pt>
                <c:pt idx="11">
                  <c:v>51</c:v>
                </c:pt>
                <c:pt idx="12">
                  <c:v>49</c:v>
                </c:pt>
                <c:pt idx="13">
                  <c:v>49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051272"/>
        <c:axId val="638044608"/>
      </c:barChart>
      <c:catAx>
        <c:axId val="6380512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44608"/>
        <c:crosses val="autoZero"/>
        <c:auto val="1"/>
        <c:lblAlgn val="ctr"/>
        <c:lblOffset val="100"/>
        <c:noMultiLvlLbl val="0"/>
      </c:catAx>
      <c:valAx>
        <c:axId val="63804460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051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73784"/>
        <c:axId val="388769080"/>
      </c:barChart>
      <c:catAx>
        <c:axId val="388773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8769080"/>
        <c:crosses val="autoZero"/>
        <c:auto val="1"/>
        <c:lblAlgn val="ctr"/>
        <c:lblOffset val="100"/>
        <c:noMultiLvlLbl val="0"/>
      </c:catAx>
      <c:valAx>
        <c:axId val="388769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8773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045392"/>
        <c:axId val="638048136"/>
      </c:barChart>
      <c:catAx>
        <c:axId val="638045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48136"/>
        <c:crosses val="autoZero"/>
        <c:auto val="1"/>
        <c:lblAlgn val="ctr"/>
        <c:lblOffset val="100"/>
        <c:noMultiLvlLbl val="0"/>
      </c:catAx>
      <c:valAx>
        <c:axId val="638048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045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7DB-4E00-B885-F1E71B3968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77</c:v>
                </c:pt>
                <c:pt idx="1">
                  <c:v>75</c:v>
                </c:pt>
                <c:pt idx="2">
                  <c:v>63</c:v>
                </c:pt>
                <c:pt idx="3">
                  <c:v>79</c:v>
                </c:pt>
                <c:pt idx="4">
                  <c:v>37</c:v>
                </c:pt>
                <c:pt idx="5">
                  <c:v>65</c:v>
                </c:pt>
                <c:pt idx="6">
                  <c:v>85</c:v>
                </c:pt>
                <c:pt idx="7">
                  <c:v>72</c:v>
                </c:pt>
                <c:pt idx="8">
                  <c:v>81</c:v>
                </c:pt>
                <c:pt idx="9">
                  <c:v>77</c:v>
                </c:pt>
                <c:pt idx="10">
                  <c:v>75</c:v>
                </c:pt>
                <c:pt idx="11">
                  <c:v>80</c:v>
                </c:pt>
                <c:pt idx="12">
                  <c:v>90</c:v>
                </c:pt>
                <c:pt idx="13">
                  <c:v>79</c:v>
                </c:pt>
                <c:pt idx="14">
                  <c:v>74</c:v>
                </c:pt>
                <c:pt idx="15">
                  <c:v>83</c:v>
                </c:pt>
                <c:pt idx="16">
                  <c:v>70</c:v>
                </c:pt>
                <c:pt idx="17">
                  <c:v>60</c:v>
                </c:pt>
                <c:pt idx="18">
                  <c:v>70</c:v>
                </c:pt>
                <c:pt idx="19">
                  <c:v>28.000000000000004</c:v>
                </c:pt>
                <c:pt idx="20">
                  <c:v>66</c:v>
                </c:pt>
                <c:pt idx="21">
                  <c:v>81</c:v>
                </c:pt>
                <c:pt idx="22">
                  <c:v>75</c:v>
                </c:pt>
                <c:pt idx="23">
                  <c:v>73</c:v>
                </c:pt>
                <c:pt idx="24">
                  <c:v>75</c:v>
                </c:pt>
                <c:pt idx="25">
                  <c:v>76</c:v>
                </c:pt>
                <c:pt idx="26">
                  <c:v>78</c:v>
                </c:pt>
                <c:pt idx="27">
                  <c:v>81</c:v>
                </c:pt>
                <c:pt idx="28">
                  <c:v>74</c:v>
                </c:pt>
                <c:pt idx="29">
                  <c:v>76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77</c:v>
                </c:pt>
                <c:pt idx="1">
                  <c:v>75</c:v>
                </c:pt>
                <c:pt idx="2">
                  <c:v>63</c:v>
                </c:pt>
                <c:pt idx="3">
                  <c:v>79</c:v>
                </c:pt>
                <c:pt idx="4">
                  <c:v>37</c:v>
                </c:pt>
                <c:pt idx="5">
                  <c:v>65</c:v>
                </c:pt>
                <c:pt idx="6">
                  <c:v>85</c:v>
                </c:pt>
                <c:pt idx="7">
                  <c:v>72</c:v>
                </c:pt>
                <c:pt idx="8">
                  <c:v>81</c:v>
                </c:pt>
                <c:pt idx="9">
                  <c:v>77</c:v>
                </c:pt>
                <c:pt idx="10">
                  <c:v>75</c:v>
                </c:pt>
                <c:pt idx="11">
                  <c:v>80</c:v>
                </c:pt>
                <c:pt idx="12">
                  <c:v>90</c:v>
                </c:pt>
                <c:pt idx="13">
                  <c:v>79</c:v>
                </c:pt>
                <c:pt idx="14">
                  <c:v>74</c:v>
                </c:pt>
                <c:pt idx="15">
                  <c:v>83</c:v>
                </c:pt>
                <c:pt idx="16">
                  <c:v>70</c:v>
                </c:pt>
                <c:pt idx="17">
                  <c:v>60</c:v>
                </c:pt>
                <c:pt idx="18">
                  <c:v>70</c:v>
                </c:pt>
                <c:pt idx="19">
                  <c:v>28.000000000000004</c:v>
                </c:pt>
                <c:pt idx="20">
                  <c:v>66</c:v>
                </c:pt>
                <c:pt idx="21">
                  <c:v>81</c:v>
                </c:pt>
                <c:pt idx="22">
                  <c:v>75</c:v>
                </c:pt>
                <c:pt idx="23">
                  <c:v>73</c:v>
                </c:pt>
                <c:pt idx="24">
                  <c:v>75</c:v>
                </c:pt>
                <c:pt idx="25">
                  <c:v>76</c:v>
                </c:pt>
                <c:pt idx="26">
                  <c:v>78</c:v>
                </c:pt>
                <c:pt idx="27">
                  <c:v>81</c:v>
                </c:pt>
                <c:pt idx="28">
                  <c:v>74</c:v>
                </c:pt>
                <c:pt idx="29">
                  <c:v>76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43824"/>
        <c:axId val="638046960"/>
      </c:scatterChart>
      <c:valAx>
        <c:axId val="6380438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46960"/>
        <c:crosses val="max"/>
        <c:crossBetween val="midCat"/>
      </c:valAx>
      <c:valAx>
        <c:axId val="6380469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438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44</c:v>
                </c:pt>
                <c:pt idx="2">
                  <c:v>44</c:v>
                </c:pt>
                <c:pt idx="3">
                  <c:v>53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56.000000000000007</c:v>
                </c:pt>
                <c:pt idx="7">
                  <c:v>40</c:v>
                </c:pt>
                <c:pt idx="8">
                  <c:v>44</c:v>
                </c:pt>
                <c:pt idx="9">
                  <c:v>53</c:v>
                </c:pt>
                <c:pt idx="10">
                  <c:v>45</c:v>
                </c:pt>
                <c:pt idx="11">
                  <c:v>45</c:v>
                </c:pt>
                <c:pt idx="12">
                  <c:v>53</c:v>
                </c:pt>
                <c:pt idx="13">
                  <c:v>53</c:v>
                </c:pt>
                <c:pt idx="14">
                  <c:v>36</c:v>
                </c:pt>
                <c:pt idx="15">
                  <c:v>35</c:v>
                </c:pt>
                <c:pt idx="16">
                  <c:v>40</c:v>
                </c:pt>
                <c:pt idx="17">
                  <c:v>40</c:v>
                </c:pt>
                <c:pt idx="18">
                  <c:v>45</c:v>
                </c:pt>
                <c:pt idx="19">
                  <c:v>22</c:v>
                </c:pt>
                <c:pt idx="20">
                  <c:v>27</c:v>
                </c:pt>
                <c:pt idx="21">
                  <c:v>53</c:v>
                </c:pt>
                <c:pt idx="22">
                  <c:v>40</c:v>
                </c:pt>
                <c:pt idx="23">
                  <c:v>48</c:v>
                </c:pt>
                <c:pt idx="24">
                  <c:v>44</c:v>
                </c:pt>
                <c:pt idx="25">
                  <c:v>43</c:v>
                </c:pt>
                <c:pt idx="26">
                  <c:v>40</c:v>
                </c:pt>
                <c:pt idx="27">
                  <c:v>51</c:v>
                </c:pt>
                <c:pt idx="28">
                  <c:v>51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44</c:v>
                </c:pt>
                <c:pt idx="2">
                  <c:v>44</c:v>
                </c:pt>
                <c:pt idx="3">
                  <c:v>53</c:v>
                </c:pt>
                <c:pt idx="4">
                  <c:v>28.999999999999996</c:v>
                </c:pt>
                <c:pt idx="5">
                  <c:v>28.999999999999996</c:v>
                </c:pt>
                <c:pt idx="6">
                  <c:v>56.000000000000007</c:v>
                </c:pt>
                <c:pt idx="7">
                  <c:v>40</c:v>
                </c:pt>
                <c:pt idx="8">
                  <c:v>44</c:v>
                </c:pt>
                <c:pt idx="9">
                  <c:v>53</c:v>
                </c:pt>
                <c:pt idx="10">
                  <c:v>45</c:v>
                </c:pt>
                <c:pt idx="11">
                  <c:v>45</c:v>
                </c:pt>
                <c:pt idx="12">
                  <c:v>53</c:v>
                </c:pt>
                <c:pt idx="13">
                  <c:v>53</c:v>
                </c:pt>
                <c:pt idx="14">
                  <c:v>36</c:v>
                </c:pt>
                <c:pt idx="15">
                  <c:v>35</c:v>
                </c:pt>
                <c:pt idx="16">
                  <c:v>40</c:v>
                </c:pt>
                <c:pt idx="17">
                  <c:v>40</c:v>
                </c:pt>
                <c:pt idx="18">
                  <c:v>45</c:v>
                </c:pt>
                <c:pt idx="19">
                  <c:v>22</c:v>
                </c:pt>
                <c:pt idx="20">
                  <c:v>27</c:v>
                </c:pt>
                <c:pt idx="21">
                  <c:v>53</c:v>
                </c:pt>
                <c:pt idx="22">
                  <c:v>40</c:v>
                </c:pt>
                <c:pt idx="23">
                  <c:v>48</c:v>
                </c:pt>
                <c:pt idx="24">
                  <c:v>44</c:v>
                </c:pt>
                <c:pt idx="25">
                  <c:v>43</c:v>
                </c:pt>
                <c:pt idx="26">
                  <c:v>40</c:v>
                </c:pt>
                <c:pt idx="27">
                  <c:v>51</c:v>
                </c:pt>
                <c:pt idx="28">
                  <c:v>51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42648"/>
        <c:axId val="638047352"/>
      </c:scatterChart>
      <c:valAx>
        <c:axId val="63804264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047352"/>
        <c:crosses val="max"/>
        <c:crossBetween val="midCat"/>
      </c:valAx>
      <c:valAx>
        <c:axId val="6380473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426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63</c:v>
                </c:pt>
                <c:pt idx="2">
                  <c:v>52</c:v>
                </c:pt>
                <c:pt idx="3">
                  <c:v>65</c:v>
                </c:pt>
                <c:pt idx="4">
                  <c:v>28.000000000000004</c:v>
                </c:pt>
                <c:pt idx="5">
                  <c:v>52</c:v>
                </c:pt>
                <c:pt idx="6">
                  <c:v>68</c:v>
                </c:pt>
                <c:pt idx="7">
                  <c:v>59</c:v>
                </c:pt>
                <c:pt idx="8">
                  <c:v>67</c:v>
                </c:pt>
                <c:pt idx="9">
                  <c:v>55.000000000000007</c:v>
                </c:pt>
                <c:pt idx="10">
                  <c:v>68</c:v>
                </c:pt>
                <c:pt idx="11">
                  <c:v>65</c:v>
                </c:pt>
                <c:pt idx="12">
                  <c:v>65</c:v>
                </c:pt>
                <c:pt idx="13">
                  <c:v>64</c:v>
                </c:pt>
                <c:pt idx="14">
                  <c:v>52</c:v>
                </c:pt>
                <c:pt idx="15">
                  <c:v>54</c:v>
                </c:pt>
                <c:pt idx="16">
                  <c:v>51</c:v>
                </c:pt>
                <c:pt idx="17">
                  <c:v>48</c:v>
                </c:pt>
                <c:pt idx="18">
                  <c:v>56.999999999999993</c:v>
                </c:pt>
                <c:pt idx="19">
                  <c:v>21</c:v>
                </c:pt>
                <c:pt idx="20">
                  <c:v>41</c:v>
                </c:pt>
                <c:pt idx="21">
                  <c:v>59</c:v>
                </c:pt>
                <c:pt idx="22">
                  <c:v>55.000000000000007</c:v>
                </c:pt>
                <c:pt idx="23">
                  <c:v>64</c:v>
                </c:pt>
                <c:pt idx="24">
                  <c:v>55.000000000000007</c:v>
                </c:pt>
                <c:pt idx="25">
                  <c:v>63</c:v>
                </c:pt>
                <c:pt idx="26">
                  <c:v>56.000000000000007</c:v>
                </c:pt>
                <c:pt idx="27">
                  <c:v>63</c:v>
                </c:pt>
                <c:pt idx="28">
                  <c:v>55.000000000000007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63</c:v>
                </c:pt>
                <c:pt idx="2">
                  <c:v>52</c:v>
                </c:pt>
                <c:pt idx="3">
                  <c:v>65</c:v>
                </c:pt>
                <c:pt idx="4">
                  <c:v>28.000000000000004</c:v>
                </c:pt>
                <c:pt idx="5">
                  <c:v>52</c:v>
                </c:pt>
                <c:pt idx="6">
                  <c:v>68</c:v>
                </c:pt>
                <c:pt idx="7">
                  <c:v>59</c:v>
                </c:pt>
                <c:pt idx="8">
                  <c:v>67</c:v>
                </c:pt>
                <c:pt idx="9">
                  <c:v>55.000000000000007</c:v>
                </c:pt>
                <c:pt idx="10">
                  <c:v>68</c:v>
                </c:pt>
                <c:pt idx="11">
                  <c:v>65</c:v>
                </c:pt>
                <c:pt idx="12">
                  <c:v>65</c:v>
                </c:pt>
                <c:pt idx="13">
                  <c:v>64</c:v>
                </c:pt>
                <c:pt idx="14">
                  <c:v>52</c:v>
                </c:pt>
                <c:pt idx="15">
                  <c:v>54</c:v>
                </c:pt>
                <c:pt idx="16">
                  <c:v>51</c:v>
                </c:pt>
                <c:pt idx="17">
                  <c:v>48</c:v>
                </c:pt>
                <c:pt idx="18">
                  <c:v>56.999999999999993</c:v>
                </c:pt>
                <c:pt idx="19">
                  <c:v>21</c:v>
                </c:pt>
                <c:pt idx="20">
                  <c:v>41</c:v>
                </c:pt>
                <c:pt idx="21">
                  <c:v>59</c:v>
                </c:pt>
                <c:pt idx="22">
                  <c:v>55.000000000000007</c:v>
                </c:pt>
                <c:pt idx="23">
                  <c:v>64</c:v>
                </c:pt>
                <c:pt idx="24">
                  <c:v>55.000000000000007</c:v>
                </c:pt>
                <c:pt idx="25">
                  <c:v>63</c:v>
                </c:pt>
                <c:pt idx="26">
                  <c:v>56.000000000000007</c:v>
                </c:pt>
                <c:pt idx="27">
                  <c:v>63</c:v>
                </c:pt>
                <c:pt idx="28">
                  <c:v>55.000000000000007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66168"/>
        <c:axId val="638061464"/>
      </c:scatterChart>
      <c:valAx>
        <c:axId val="6380661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61464"/>
        <c:crosses val="max"/>
        <c:crossBetween val="midCat"/>
      </c:valAx>
      <c:valAx>
        <c:axId val="6380614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661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45A-4542-BA63-6C3B1C141E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26</c:v>
                </c:pt>
                <c:pt idx="2">
                  <c:v>50</c:v>
                </c:pt>
                <c:pt idx="3">
                  <c:v>37</c:v>
                </c:pt>
                <c:pt idx="4">
                  <c:v>24</c:v>
                </c:pt>
                <c:pt idx="5">
                  <c:v>39</c:v>
                </c:pt>
                <c:pt idx="6">
                  <c:v>57.999999999999993</c:v>
                </c:pt>
                <c:pt idx="7">
                  <c:v>57.999999999999993</c:v>
                </c:pt>
                <c:pt idx="8">
                  <c:v>61</c:v>
                </c:pt>
                <c:pt idx="9">
                  <c:v>53</c:v>
                </c:pt>
                <c:pt idx="10">
                  <c:v>45</c:v>
                </c:pt>
                <c:pt idx="11">
                  <c:v>50</c:v>
                </c:pt>
                <c:pt idx="12">
                  <c:v>53</c:v>
                </c:pt>
                <c:pt idx="13">
                  <c:v>55.000000000000007</c:v>
                </c:pt>
                <c:pt idx="14">
                  <c:v>42</c:v>
                </c:pt>
                <c:pt idx="15">
                  <c:v>13</c:v>
                </c:pt>
                <c:pt idx="16">
                  <c:v>18</c:v>
                </c:pt>
                <c:pt idx="17">
                  <c:v>23</c:v>
                </c:pt>
                <c:pt idx="18">
                  <c:v>28.999999999999996</c:v>
                </c:pt>
                <c:pt idx="19">
                  <c:v>16</c:v>
                </c:pt>
                <c:pt idx="20">
                  <c:v>23</c:v>
                </c:pt>
                <c:pt idx="21">
                  <c:v>55.000000000000007</c:v>
                </c:pt>
                <c:pt idx="22">
                  <c:v>39</c:v>
                </c:pt>
                <c:pt idx="23">
                  <c:v>45</c:v>
                </c:pt>
                <c:pt idx="24">
                  <c:v>43</c:v>
                </c:pt>
                <c:pt idx="25">
                  <c:v>38</c:v>
                </c:pt>
                <c:pt idx="26">
                  <c:v>34</c:v>
                </c:pt>
                <c:pt idx="27">
                  <c:v>38</c:v>
                </c:pt>
                <c:pt idx="28">
                  <c:v>61</c:v>
                </c:pt>
                <c:pt idx="29">
                  <c:v>32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26</c:v>
                </c:pt>
                <c:pt idx="2">
                  <c:v>50</c:v>
                </c:pt>
                <c:pt idx="3">
                  <c:v>37</c:v>
                </c:pt>
                <c:pt idx="4">
                  <c:v>24</c:v>
                </c:pt>
                <c:pt idx="5">
                  <c:v>39</c:v>
                </c:pt>
                <c:pt idx="6">
                  <c:v>57.999999999999993</c:v>
                </c:pt>
                <c:pt idx="7">
                  <c:v>57.999999999999993</c:v>
                </c:pt>
                <c:pt idx="8">
                  <c:v>61</c:v>
                </c:pt>
                <c:pt idx="9">
                  <c:v>53</c:v>
                </c:pt>
                <c:pt idx="10">
                  <c:v>45</c:v>
                </c:pt>
                <c:pt idx="11">
                  <c:v>50</c:v>
                </c:pt>
                <c:pt idx="12">
                  <c:v>53</c:v>
                </c:pt>
                <c:pt idx="13">
                  <c:v>55.000000000000007</c:v>
                </c:pt>
                <c:pt idx="14">
                  <c:v>42</c:v>
                </c:pt>
                <c:pt idx="15">
                  <c:v>13</c:v>
                </c:pt>
                <c:pt idx="16">
                  <c:v>18</c:v>
                </c:pt>
                <c:pt idx="17">
                  <c:v>23</c:v>
                </c:pt>
                <c:pt idx="18">
                  <c:v>28.999999999999996</c:v>
                </c:pt>
                <c:pt idx="19">
                  <c:v>16</c:v>
                </c:pt>
                <c:pt idx="20">
                  <c:v>23</c:v>
                </c:pt>
                <c:pt idx="21">
                  <c:v>55.000000000000007</c:v>
                </c:pt>
                <c:pt idx="22">
                  <c:v>39</c:v>
                </c:pt>
                <c:pt idx="23">
                  <c:v>45</c:v>
                </c:pt>
                <c:pt idx="24">
                  <c:v>43</c:v>
                </c:pt>
                <c:pt idx="25">
                  <c:v>38</c:v>
                </c:pt>
                <c:pt idx="26">
                  <c:v>34</c:v>
                </c:pt>
                <c:pt idx="27">
                  <c:v>38</c:v>
                </c:pt>
                <c:pt idx="28">
                  <c:v>61</c:v>
                </c:pt>
                <c:pt idx="29">
                  <c:v>32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61856"/>
        <c:axId val="638057152"/>
      </c:scatterChart>
      <c:valAx>
        <c:axId val="6380618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57152"/>
        <c:crosses val="max"/>
        <c:crossBetween val="midCat"/>
      </c:valAx>
      <c:valAx>
        <c:axId val="638057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618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199</c:v>
                </c:pt>
                <c:pt idx="1">
                  <c:v>130</c:v>
                </c:pt>
                <c:pt idx="2">
                  <c:v>108</c:v>
                </c:pt>
                <c:pt idx="3">
                  <c:v>100</c:v>
                </c:pt>
                <c:pt idx="4">
                  <c:v>100</c:v>
                </c:pt>
                <c:pt idx="5">
                  <c:v>94</c:v>
                </c:pt>
                <c:pt idx="6">
                  <c:v>78</c:v>
                </c:pt>
                <c:pt idx="7">
                  <c:v>69</c:v>
                </c:pt>
                <c:pt idx="8">
                  <c:v>67</c:v>
                </c:pt>
                <c:pt idx="9">
                  <c:v>60</c:v>
                </c:pt>
                <c:pt idx="10">
                  <c:v>55</c:v>
                </c:pt>
                <c:pt idx="11">
                  <c:v>51</c:v>
                </c:pt>
                <c:pt idx="12">
                  <c:v>49</c:v>
                </c:pt>
                <c:pt idx="13">
                  <c:v>49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31712"/>
        <c:axId val="637930536"/>
      </c:barChart>
      <c:catAx>
        <c:axId val="6379317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30536"/>
        <c:crosses val="autoZero"/>
        <c:auto val="1"/>
        <c:lblAlgn val="ctr"/>
        <c:lblOffset val="100"/>
        <c:noMultiLvlLbl val="0"/>
      </c:catAx>
      <c:valAx>
        <c:axId val="63793053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31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32104"/>
        <c:axId val="637932888"/>
      </c:barChart>
      <c:catAx>
        <c:axId val="6379321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32888"/>
        <c:crosses val="autoZero"/>
        <c:auto val="1"/>
        <c:lblAlgn val="ctr"/>
        <c:lblOffset val="100"/>
        <c:noMultiLvlLbl val="0"/>
      </c:catAx>
      <c:valAx>
        <c:axId val="637932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32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E8-483E-B901-DA0B2B29ACF7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3E8-483E-B901-DA0B2B29ACF7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3E8-483E-B901-DA0B2B29ACF7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3E8-483E-B901-DA0B2B29ACF7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B3E8-483E-B901-DA0B2B29ACF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47</c:v>
                </c:pt>
                <c:pt idx="2">
                  <c:v>50</c:v>
                </c:pt>
                <c:pt idx="3">
                  <c:v>40</c:v>
                </c:pt>
                <c:pt idx="4">
                  <c:v>37</c:v>
                </c:pt>
                <c:pt idx="5">
                  <c:v>33</c:v>
                </c:pt>
                <c:pt idx="6">
                  <c:v>77</c:v>
                </c:pt>
                <c:pt idx="7">
                  <c:v>60</c:v>
                </c:pt>
                <c:pt idx="8">
                  <c:v>77</c:v>
                </c:pt>
                <c:pt idx="9">
                  <c:v>56.999999999999993</c:v>
                </c:pt>
                <c:pt idx="10">
                  <c:v>67</c:v>
                </c:pt>
                <c:pt idx="11">
                  <c:v>60</c:v>
                </c:pt>
                <c:pt idx="12">
                  <c:v>73</c:v>
                </c:pt>
                <c:pt idx="13">
                  <c:v>63</c:v>
                </c:pt>
                <c:pt idx="14">
                  <c:v>50</c:v>
                </c:pt>
                <c:pt idx="15">
                  <c:v>26</c:v>
                </c:pt>
                <c:pt idx="16">
                  <c:v>26</c:v>
                </c:pt>
                <c:pt idx="17">
                  <c:v>32</c:v>
                </c:pt>
                <c:pt idx="18">
                  <c:v>37</c:v>
                </c:pt>
                <c:pt idx="19">
                  <c:v>25</c:v>
                </c:pt>
                <c:pt idx="20">
                  <c:v>32</c:v>
                </c:pt>
                <c:pt idx="21">
                  <c:v>46</c:v>
                </c:pt>
                <c:pt idx="22">
                  <c:v>44</c:v>
                </c:pt>
                <c:pt idx="23">
                  <c:v>44</c:v>
                </c:pt>
                <c:pt idx="24">
                  <c:v>37</c:v>
                </c:pt>
                <c:pt idx="25">
                  <c:v>37</c:v>
                </c:pt>
                <c:pt idx="26">
                  <c:v>37</c:v>
                </c:pt>
                <c:pt idx="27">
                  <c:v>33</c:v>
                </c:pt>
                <c:pt idx="28">
                  <c:v>49</c:v>
                </c:pt>
                <c:pt idx="29">
                  <c:v>39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47</c:v>
                </c:pt>
                <c:pt idx="2">
                  <c:v>50</c:v>
                </c:pt>
                <c:pt idx="3">
                  <c:v>40</c:v>
                </c:pt>
                <c:pt idx="4">
                  <c:v>37</c:v>
                </c:pt>
                <c:pt idx="5">
                  <c:v>33</c:v>
                </c:pt>
                <c:pt idx="6">
                  <c:v>77</c:v>
                </c:pt>
                <c:pt idx="7">
                  <c:v>60</c:v>
                </c:pt>
                <c:pt idx="8">
                  <c:v>77</c:v>
                </c:pt>
                <c:pt idx="9">
                  <c:v>56.999999999999993</c:v>
                </c:pt>
                <c:pt idx="10">
                  <c:v>67</c:v>
                </c:pt>
                <c:pt idx="11">
                  <c:v>60</c:v>
                </c:pt>
                <c:pt idx="12">
                  <c:v>73</c:v>
                </c:pt>
                <c:pt idx="13">
                  <c:v>63</c:v>
                </c:pt>
                <c:pt idx="14">
                  <c:v>50</c:v>
                </c:pt>
                <c:pt idx="15">
                  <c:v>26</c:v>
                </c:pt>
                <c:pt idx="16">
                  <c:v>26</c:v>
                </c:pt>
                <c:pt idx="17">
                  <c:v>32</c:v>
                </c:pt>
                <c:pt idx="18">
                  <c:v>37</c:v>
                </c:pt>
                <c:pt idx="19">
                  <c:v>25</c:v>
                </c:pt>
                <c:pt idx="20">
                  <c:v>32</c:v>
                </c:pt>
                <c:pt idx="21">
                  <c:v>46</c:v>
                </c:pt>
                <c:pt idx="22">
                  <c:v>44</c:v>
                </c:pt>
                <c:pt idx="23">
                  <c:v>44</c:v>
                </c:pt>
                <c:pt idx="24">
                  <c:v>37</c:v>
                </c:pt>
                <c:pt idx="25">
                  <c:v>37</c:v>
                </c:pt>
                <c:pt idx="26">
                  <c:v>37</c:v>
                </c:pt>
                <c:pt idx="27">
                  <c:v>33</c:v>
                </c:pt>
                <c:pt idx="28">
                  <c:v>49</c:v>
                </c:pt>
                <c:pt idx="29">
                  <c:v>39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9944"/>
        <c:axId val="637936416"/>
      </c:scatterChart>
      <c:valAx>
        <c:axId val="6379399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36416"/>
        <c:crosses val="max"/>
        <c:crossBetween val="midCat"/>
      </c:valAx>
      <c:valAx>
        <c:axId val="6379364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99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17</c:v>
                </c:pt>
                <c:pt idx="3">
                  <c:v>50</c:v>
                </c:pt>
                <c:pt idx="4">
                  <c:v>17</c:v>
                </c:pt>
                <c:pt idx="5">
                  <c:v>33</c:v>
                </c:pt>
                <c:pt idx="6">
                  <c:v>33</c:v>
                </c:pt>
                <c:pt idx="7">
                  <c:v>17</c:v>
                </c:pt>
                <c:pt idx="8">
                  <c:v>50</c:v>
                </c:pt>
                <c:pt idx="9">
                  <c:v>17</c:v>
                </c:pt>
                <c:pt idx="10">
                  <c:v>17</c:v>
                </c:pt>
                <c:pt idx="11">
                  <c:v>33</c:v>
                </c:pt>
                <c:pt idx="12">
                  <c:v>67</c:v>
                </c:pt>
                <c:pt idx="13">
                  <c:v>17</c:v>
                </c:pt>
                <c:pt idx="14">
                  <c:v>33</c:v>
                </c:pt>
                <c:pt idx="15">
                  <c:v>28.999999999999996</c:v>
                </c:pt>
                <c:pt idx="16">
                  <c:v>43</c:v>
                </c:pt>
                <c:pt idx="17">
                  <c:v>43</c:v>
                </c:pt>
                <c:pt idx="18">
                  <c:v>28.999999999999996</c:v>
                </c:pt>
                <c:pt idx="19">
                  <c:v>43</c:v>
                </c:pt>
                <c:pt idx="20">
                  <c:v>43</c:v>
                </c:pt>
                <c:pt idx="21">
                  <c:v>71</c:v>
                </c:pt>
                <c:pt idx="22">
                  <c:v>56.999999999999993</c:v>
                </c:pt>
                <c:pt idx="23">
                  <c:v>43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28.999999999999996</c:v>
                </c:pt>
                <c:pt idx="27">
                  <c:v>56.999999999999993</c:v>
                </c:pt>
                <c:pt idx="28">
                  <c:v>43</c:v>
                </c:pt>
                <c:pt idx="29">
                  <c:v>71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17</c:v>
                </c:pt>
                <c:pt idx="3">
                  <c:v>50</c:v>
                </c:pt>
                <c:pt idx="4">
                  <c:v>17</c:v>
                </c:pt>
                <c:pt idx="5">
                  <c:v>33</c:v>
                </c:pt>
                <c:pt idx="6">
                  <c:v>33</c:v>
                </c:pt>
                <c:pt idx="7">
                  <c:v>17</c:v>
                </c:pt>
                <c:pt idx="8">
                  <c:v>50</c:v>
                </c:pt>
                <c:pt idx="9">
                  <c:v>17</c:v>
                </c:pt>
                <c:pt idx="10">
                  <c:v>17</c:v>
                </c:pt>
                <c:pt idx="11">
                  <c:v>33</c:v>
                </c:pt>
                <c:pt idx="12">
                  <c:v>67</c:v>
                </c:pt>
                <c:pt idx="13">
                  <c:v>17</c:v>
                </c:pt>
                <c:pt idx="14">
                  <c:v>33</c:v>
                </c:pt>
                <c:pt idx="15">
                  <c:v>28.999999999999996</c:v>
                </c:pt>
                <c:pt idx="16">
                  <c:v>43</c:v>
                </c:pt>
                <c:pt idx="17">
                  <c:v>43</c:v>
                </c:pt>
                <c:pt idx="18">
                  <c:v>28.999999999999996</c:v>
                </c:pt>
                <c:pt idx="19">
                  <c:v>43</c:v>
                </c:pt>
                <c:pt idx="20">
                  <c:v>43</c:v>
                </c:pt>
                <c:pt idx="21">
                  <c:v>71</c:v>
                </c:pt>
                <c:pt idx="22">
                  <c:v>56.999999999999993</c:v>
                </c:pt>
                <c:pt idx="23">
                  <c:v>43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28.999999999999996</c:v>
                </c:pt>
                <c:pt idx="27">
                  <c:v>56.999999999999993</c:v>
                </c:pt>
                <c:pt idx="28">
                  <c:v>43</c:v>
                </c:pt>
                <c:pt idx="29">
                  <c:v>71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7592"/>
        <c:axId val="637938376"/>
      </c:scatterChart>
      <c:valAx>
        <c:axId val="6379375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38376"/>
        <c:crosses val="max"/>
        <c:crossBetween val="midCat"/>
      </c:valAx>
      <c:valAx>
        <c:axId val="6379383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75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24</c:v>
                </c:pt>
                <c:pt idx="2">
                  <c:v>20</c:v>
                </c:pt>
                <c:pt idx="3">
                  <c:v>48</c:v>
                </c:pt>
                <c:pt idx="4">
                  <c:v>28.000000000000004</c:v>
                </c:pt>
                <c:pt idx="5">
                  <c:v>36</c:v>
                </c:pt>
                <c:pt idx="6">
                  <c:v>60</c:v>
                </c:pt>
                <c:pt idx="7">
                  <c:v>44</c:v>
                </c:pt>
                <c:pt idx="8">
                  <c:v>44</c:v>
                </c:pt>
                <c:pt idx="9">
                  <c:v>40</c:v>
                </c:pt>
                <c:pt idx="10">
                  <c:v>40</c:v>
                </c:pt>
                <c:pt idx="11">
                  <c:v>36</c:v>
                </c:pt>
                <c:pt idx="12">
                  <c:v>40</c:v>
                </c:pt>
                <c:pt idx="13">
                  <c:v>52</c:v>
                </c:pt>
                <c:pt idx="14">
                  <c:v>36</c:v>
                </c:pt>
                <c:pt idx="15">
                  <c:v>41</c:v>
                </c:pt>
                <c:pt idx="16">
                  <c:v>9</c:v>
                </c:pt>
                <c:pt idx="17">
                  <c:v>18</c:v>
                </c:pt>
                <c:pt idx="18">
                  <c:v>55.000000000000007</c:v>
                </c:pt>
                <c:pt idx="19">
                  <c:v>14.000000000000002</c:v>
                </c:pt>
                <c:pt idx="20">
                  <c:v>27</c:v>
                </c:pt>
                <c:pt idx="21">
                  <c:v>50</c:v>
                </c:pt>
                <c:pt idx="22">
                  <c:v>32</c:v>
                </c:pt>
                <c:pt idx="23">
                  <c:v>50</c:v>
                </c:pt>
                <c:pt idx="24">
                  <c:v>41</c:v>
                </c:pt>
                <c:pt idx="25">
                  <c:v>41</c:v>
                </c:pt>
                <c:pt idx="26">
                  <c:v>27</c:v>
                </c:pt>
                <c:pt idx="27">
                  <c:v>32</c:v>
                </c:pt>
                <c:pt idx="28">
                  <c:v>41</c:v>
                </c:pt>
                <c:pt idx="29">
                  <c:v>36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24</c:v>
                </c:pt>
                <c:pt idx="2">
                  <c:v>20</c:v>
                </c:pt>
                <c:pt idx="3">
                  <c:v>48</c:v>
                </c:pt>
                <c:pt idx="4">
                  <c:v>28.000000000000004</c:v>
                </c:pt>
                <c:pt idx="5">
                  <c:v>36</c:v>
                </c:pt>
                <c:pt idx="6">
                  <c:v>60</c:v>
                </c:pt>
                <c:pt idx="7">
                  <c:v>44</c:v>
                </c:pt>
                <c:pt idx="8">
                  <c:v>44</c:v>
                </c:pt>
                <c:pt idx="9">
                  <c:v>40</c:v>
                </c:pt>
                <c:pt idx="10">
                  <c:v>40</c:v>
                </c:pt>
                <c:pt idx="11">
                  <c:v>36</c:v>
                </c:pt>
                <c:pt idx="12">
                  <c:v>40</c:v>
                </c:pt>
                <c:pt idx="13">
                  <c:v>52</c:v>
                </c:pt>
                <c:pt idx="14">
                  <c:v>36</c:v>
                </c:pt>
                <c:pt idx="15">
                  <c:v>41</c:v>
                </c:pt>
                <c:pt idx="16">
                  <c:v>9</c:v>
                </c:pt>
                <c:pt idx="17">
                  <c:v>18</c:v>
                </c:pt>
                <c:pt idx="18">
                  <c:v>55.000000000000007</c:v>
                </c:pt>
                <c:pt idx="19">
                  <c:v>14.000000000000002</c:v>
                </c:pt>
                <c:pt idx="20">
                  <c:v>27</c:v>
                </c:pt>
                <c:pt idx="21">
                  <c:v>50</c:v>
                </c:pt>
                <c:pt idx="22">
                  <c:v>32</c:v>
                </c:pt>
                <c:pt idx="23">
                  <c:v>50</c:v>
                </c:pt>
                <c:pt idx="24">
                  <c:v>41</c:v>
                </c:pt>
                <c:pt idx="25">
                  <c:v>41</c:v>
                </c:pt>
                <c:pt idx="26">
                  <c:v>27</c:v>
                </c:pt>
                <c:pt idx="27">
                  <c:v>32</c:v>
                </c:pt>
                <c:pt idx="28">
                  <c:v>41</c:v>
                </c:pt>
                <c:pt idx="29">
                  <c:v>36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35632"/>
        <c:axId val="637929752"/>
      </c:scatterChart>
      <c:valAx>
        <c:axId val="6379356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29752"/>
        <c:crosses val="max"/>
        <c:crossBetween val="midCat"/>
      </c:valAx>
      <c:valAx>
        <c:axId val="6379297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356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Indykpol</c:v>
                </c:pt>
                <c:pt idx="4">
                  <c:v>Konspol</c:v>
                </c:pt>
                <c:pt idx="5">
                  <c:v>Henryk Kania</c:v>
                </c:pt>
                <c:pt idx="6">
                  <c:v>JBB</c:v>
                </c:pt>
                <c:pt idx="7">
                  <c:v>Kraina Wedlin</c:v>
                </c:pt>
                <c:pt idx="8">
                  <c:v>Drosed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75744"/>
        <c:axId val="388775352"/>
      </c:barChart>
      <c:catAx>
        <c:axId val="3887757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8775352"/>
        <c:crosses val="autoZero"/>
        <c:auto val="1"/>
        <c:lblAlgn val="ctr"/>
        <c:lblOffset val="100"/>
        <c:noMultiLvlLbl val="0"/>
      </c:catAx>
      <c:valAx>
        <c:axId val="38877535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8775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CD5-42BB-BDA4-E832D0D92A0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38</c:v>
                </c:pt>
                <c:pt idx="2">
                  <c:v>31</c:v>
                </c:pt>
                <c:pt idx="3">
                  <c:v>75</c:v>
                </c:pt>
                <c:pt idx="4">
                  <c:v>25</c:v>
                </c:pt>
                <c:pt idx="5">
                  <c:v>38</c:v>
                </c:pt>
                <c:pt idx="6">
                  <c:v>63</c:v>
                </c:pt>
                <c:pt idx="7">
                  <c:v>50</c:v>
                </c:pt>
                <c:pt idx="8">
                  <c:v>44</c:v>
                </c:pt>
                <c:pt idx="9">
                  <c:v>31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63</c:v>
                </c:pt>
                <c:pt idx="14">
                  <c:v>38</c:v>
                </c:pt>
                <c:pt idx="15">
                  <c:v>37</c:v>
                </c:pt>
                <c:pt idx="16">
                  <c:v>42</c:v>
                </c:pt>
                <c:pt idx="17">
                  <c:v>26</c:v>
                </c:pt>
                <c:pt idx="18">
                  <c:v>53</c:v>
                </c:pt>
                <c:pt idx="19">
                  <c:v>16</c:v>
                </c:pt>
                <c:pt idx="20">
                  <c:v>32</c:v>
                </c:pt>
                <c:pt idx="21">
                  <c:v>21</c:v>
                </c:pt>
                <c:pt idx="22">
                  <c:v>42</c:v>
                </c:pt>
                <c:pt idx="23">
                  <c:v>37</c:v>
                </c:pt>
                <c:pt idx="24">
                  <c:v>32</c:v>
                </c:pt>
                <c:pt idx="25">
                  <c:v>37</c:v>
                </c:pt>
                <c:pt idx="26">
                  <c:v>32</c:v>
                </c:pt>
                <c:pt idx="27">
                  <c:v>21</c:v>
                </c:pt>
                <c:pt idx="28">
                  <c:v>42</c:v>
                </c:pt>
                <c:pt idx="29">
                  <c:v>26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38</c:v>
                </c:pt>
                <c:pt idx="2">
                  <c:v>31</c:v>
                </c:pt>
                <c:pt idx="3">
                  <c:v>75</c:v>
                </c:pt>
                <c:pt idx="4">
                  <c:v>25</c:v>
                </c:pt>
                <c:pt idx="5">
                  <c:v>38</c:v>
                </c:pt>
                <c:pt idx="6">
                  <c:v>63</c:v>
                </c:pt>
                <c:pt idx="7">
                  <c:v>50</c:v>
                </c:pt>
                <c:pt idx="8">
                  <c:v>44</c:v>
                </c:pt>
                <c:pt idx="9">
                  <c:v>31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63</c:v>
                </c:pt>
                <c:pt idx="14">
                  <c:v>38</c:v>
                </c:pt>
                <c:pt idx="15">
                  <c:v>37</c:v>
                </c:pt>
                <c:pt idx="16">
                  <c:v>42</c:v>
                </c:pt>
                <c:pt idx="17">
                  <c:v>26</c:v>
                </c:pt>
                <c:pt idx="18">
                  <c:v>53</c:v>
                </c:pt>
                <c:pt idx="19">
                  <c:v>16</c:v>
                </c:pt>
                <c:pt idx="20">
                  <c:v>32</c:v>
                </c:pt>
                <c:pt idx="21">
                  <c:v>21</c:v>
                </c:pt>
                <c:pt idx="22">
                  <c:v>42</c:v>
                </c:pt>
                <c:pt idx="23">
                  <c:v>37</c:v>
                </c:pt>
                <c:pt idx="24">
                  <c:v>32</c:v>
                </c:pt>
                <c:pt idx="25">
                  <c:v>37</c:v>
                </c:pt>
                <c:pt idx="26">
                  <c:v>32</c:v>
                </c:pt>
                <c:pt idx="27">
                  <c:v>21</c:v>
                </c:pt>
                <c:pt idx="28">
                  <c:v>42</c:v>
                </c:pt>
                <c:pt idx="29">
                  <c:v>26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5824"/>
        <c:axId val="637945432"/>
      </c:scatterChart>
      <c:valAx>
        <c:axId val="6379458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45432"/>
        <c:crosses val="max"/>
        <c:crossBetween val="midCat"/>
      </c:valAx>
      <c:valAx>
        <c:axId val="6379454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58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199</c:v>
                </c:pt>
                <c:pt idx="1">
                  <c:v>130</c:v>
                </c:pt>
                <c:pt idx="2">
                  <c:v>108</c:v>
                </c:pt>
                <c:pt idx="3">
                  <c:v>100</c:v>
                </c:pt>
                <c:pt idx="4">
                  <c:v>100</c:v>
                </c:pt>
                <c:pt idx="5">
                  <c:v>94</c:v>
                </c:pt>
                <c:pt idx="6">
                  <c:v>78</c:v>
                </c:pt>
                <c:pt idx="7">
                  <c:v>69</c:v>
                </c:pt>
                <c:pt idx="8">
                  <c:v>67</c:v>
                </c:pt>
                <c:pt idx="9">
                  <c:v>60</c:v>
                </c:pt>
                <c:pt idx="10">
                  <c:v>55</c:v>
                </c:pt>
                <c:pt idx="11">
                  <c:v>51</c:v>
                </c:pt>
                <c:pt idx="12">
                  <c:v>49</c:v>
                </c:pt>
                <c:pt idx="13">
                  <c:v>49</c:v>
                </c:pt>
                <c:pt idx="14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612568"/>
        <c:axId val="631616880"/>
      </c:barChart>
      <c:catAx>
        <c:axId val="6316125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616880"/>
        <c:crosses val="autoZero"/>
        <c:auto val="1"/>
        <c:lblAlgn val="ctr"/>
        <c:lblOffset val="100"/>
        <c:noMultiLvlLbl val="0"/>
      </c:catAx>
      <c:valAx>
        <c:axId val="6316168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612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615704"/>
        <c:axId val="631614136"/>
      </c:barChart>
      <c:catAx>
        <c:axId val="631615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614136"/>
        <c:crosses val="autoZero"/>
        <c:auto val="1"/>
        <c:lblAlgn val="ctr"/>
        <c:lblOffset val="100"/>
        <c:noMultiLvlLbl val="0"/>
      </c:catAx>
      <c:valAx>
        <c:axId val="631614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615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67</c:v>
                </c:pt>
                <c:pt idx="2">
                  <c:v>100</c:v>
                </c:pt>
                <c:pt idx="3">
                  <c:v>67</c:v>
                </c:pt>
                <c:pt idx="4">
                  <c:v>67</c:v>
                </c:pt>
                <c:pt idx="5">
                  <c:v>100</c:v>
                </c:pt>
                <c:pt idx="6">
                  <c:v>67</c:v>
                </c:pt>
                <c:pt idx="7">
                  <c:v>67</c:v>
                </c:pt>
                <c:pt idx="8">
                  <c:v>67</c:v>
                </c:pt>
                <c:pt idx="9">
                  <c:v>100</c:v>
                </c:pt>
                <c:pt idx="10">
                  <c:v>100</c:v>
                </c:pt>
                <c:pt idx="11">
                  <c:v>67</c:v>
                </c:pt>
                <c:pt idx="12">
                  <c:v>67</c:v>
                </c:pt>
                <c:pt idx="13">
                  <c:v>100</c:v>
                </c:pt>
                <c:pt idx="14">
                  <c:v>100</c:v>
                </c:pt>
                <c:pt idx="15">
                  <c:v>30</c:v>
                </c:pt>
                <c:pt idx="16">
                  <c:v>20</c:v>
                </c:pt>
                <c:pt idx="17">
                  <c:v>50</c:v>
                </c:pt>
                <c:pt idx="18">
                  <c:v>40</c:v>
                </c:pt>
                <c:pt idx="19">
                  <c:v>30</c:v>
                </c:pt>
                <c:pt idx="20">
                  <c:v>10</c:v>
                </c:pt>
                <c:pt idx="21">
                  <c:v>60</c:v>
                </c:pt>
                <c:pt idx="22">
                  <c:v>50</c:v>
                </c:pt>
                <c:pt idx="23">
                  <c:v>40</c:v>
                </c:pt>
                <c:pt idx="24">
                  <c:v>40</c:v>
                </c:pt>
                <c:pt idx="25">
                  <c:v>40</c:v>
                </c:pt>
                <c:pt idx="26">
                  <c:v>20</c:v>
                </c:pt>
                <c:pt idx="27">
                  <c:v>40</c:v>
                </c:pt>
                <c:pt idx="28">
                  <c:v>60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67</c:v>
                </c:pt>
                <c:pt idx="2">
                  <c:v>100</c:v>
                </c:pt>
                <c:pt idx="3">
                  <c:v>67</c:v>
                </c:pt>
                <c:pt idx="4">
                  <c:v>67</c:v>
                </c:pt>
                <c:pt idx="5">
                  <c:v>100</c:v>
                </c:pt>
                <c:pt idx="6">
                  <c:v>67</c:v>
                </c:pt>
                <c:pt idx="7">
                  <c:v>67</c:v>
                </c:pt>
                <c:pt idx="8">
                  <c:v>67</c:v>
                </c:pt>
                <c:pt idx="9">
                  <c:v>100</c:v>
                </c:pt>
                <c:pt idx="10">
                  <c:v>100</c:v>
                </c:pt>
                <c:pt idx="11">
                  <c:v>67</c:v>
                </c:pt>
                <c:pt idx="12">
                  <c:v>67</c:v>
                </c:pt>
                <c:pt idx="13">
                  <c:v>100</c:v>
                </c:pt>
                <c:pt idx="14">
                  <c:v>100</c:v>
                </c:pt>
                <c:pt idx="15">
                  <c:v>30</c:v>
                </c:pt>
                <c:pt idx="16">
                  <c:v>20</c:v>
                </c:pt>
                <c:pt idx="17">
                  <c:v>50</c:v>
                </c:pt>
                <c:pt idx="18">
                  <c:v>40</c:v>
                </c:pt>
                <c:pt idx="19">
                  <c:v>30</c:v>
                </c:pt>
                <c:pt idx="20">
                  <c:v>10</c:v>
                </c:pt>
                <c:pt idx="21">
                  <c:v>60</c:v>
                </c:pt>
                <c:pt idx="22">
                  <c:v>50</c:v>
                </c:pt>
                <c:pt idx="23">
                  <c:v>40</c:v>
                </c:pt>
                <c:pt idx="24">
                  <c:v>40</c:v>
                </c:pt>
                <c:pt idx="25">
                  <c:v>40</c:v>
                </c:pt>
                <c:pt idx="26">
                  <c:v>20</c:v>
                </c:pt>
                <c:pt idx="27">
                  <c:v>40</c:v>
                </c:pt>
                <c:pt idx="28">
                  <c:v>60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14920"/>
        <c:axId val="631618448"/>
      </c:scatterChart>
      <c:valAx>
        <c:axId val="6316149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18448"/>
        <c:crosses val="max"/>
        <c:crossBetween val="midCat"/>
      </c:valAx>
      <c:valAx>
        <c:axId val="6316184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149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70E-4897-B627-CE1A93DD11DD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70E-4897-B627-CE1A93DD11D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22</c:v>
                </c:pt>
                <c:pt idx="1">
                  <c:v>11</c:v>
                </c:pt>
                <c:pt idx="2">
                  <c:v>44</c:v>
                </c:pt>
                <c:pt idx="3">
                  <c:v>11</c:v>
                </c:pt>
                <c:pt idx="4">
                  <c:v>33</c:v>
                </c:pt>
                <c:pt idx="5">
                  <c:v>22</c:v>
                </c:pt>
                <c:pt idx="6">
                  <c:v>67</c:v>
                </c:pt>
                <c:pt idx="7">
                  <c:v>67</c:v>
                </c:pt>
                <c:pt idx="8">
                  <c:v>56.000000000000007</c:v>
                </c:pt>
                <c:pt idx="9">
                  <c:v>33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56.000000000000007</c:v>
                </c:pt>
                <c:pt idx="14">
                  <c:v>67</c:v>
                </c:pt>
                <c:pt idx="15">
                  <c:v>27</c:v>
                </c:pt>
                <c:pt idx="16">
                  <c:v>64</c:v>
                </c:pt>
                <c:pt idx="17">
                  <c:v>55.000000000000007</c:v>
                </c:pt>
                <c:pt idx="18">
                  <c:v>64</c:v>
                </c:pt>
                <c:pt idx="19">
                  <c:v>27</c:v>
                </c:pt>
                <c:pt idx="20">
                  <c:v>36</c:v>
                </c:pt>
                <c:pt idx="21">
                  <c:v>36</c:v>
                </c:pt>
                <c:pt idx="22">
                  <c:v>45</c:v>
                </c:pt>
                <c:pt idx="23">
                  <c:v>45</c:v>
                </c:pt>
                <c:pt idx="24">
                  <c:v>73</c:v>
                </c:pt>
                <c:pt idx="25">
                  <c:v>45</c:v>
                </c:pt>
                <c:pt idx="26">
                  <c:v>45</c:v>
                </c:pt>
                <c:pt idx="27">
                  <c:v>64</c:v>
                </c:pt>
                <c:pt idx="28">
                  <c:v>55.000000000000007</c:v>
                </c:pt>
                <c:pt idx="29">
                  <c:v>36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22</c:v>
                </c:pt>
                <c:pt idx="1">
                  <c:v>11</c:v>
                </c:pt>
                <c:pt idx="2">
                  <c:v>44</c:v>
                </c:pt>
                <c:pt idx="3">
                  <c:v>11</c:v>
                </c:pt>
                <c:pt idx="4">
                  <c:v>33</c:v>
                </c:pt>
                <c:pt idx="5">
                  <c:v>22</c:v>
                </c:pt>
                <c:pt idx="6">
                  <c:v>67</c:v>
                </c:pt>
                <c:pt idx="7">
                  <c:v>67</c:v>
                </c:pt>
                <c:pt idx="8">
                  <c:v>56.000000000000007</c:v>
                </c:pt>
                <c:pt idx="9">
                  <c:v>33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56.000000000000007</c:v>
                </c:pt>
                <c:pt idx="14">
                  <c:v>67</c:v>
                </c:pt>
                <c:pt idx="15">
                  <c:v>27</c:v>
                </c:pt>
                <c:pt idx="16">
                  <c:v>64</c:v>
                </c:pt>
                <c:pt idx="17">
                  <c:v>55.000000000000007</c:v>
                </c:pt>
                <c:pt idx="18">
                  <c:v>64</c:v>
                </c:pt>
                <c:pt idx="19">
                  <c:v>27</c:v>
                </c:pt>
                <c:pt idx="20">
                  <c:v>36</c:v>
                </c:pt>
                <c:pt idx="21">
                  <c:v>36</c:v>
                </c:pt>
                <c:pt idx="22">
                  <c:v>45</c:v>
                </c:pt>
                <c:pt idx="23">
                  <c:v>45</c:v>
                </c:pt>
                <c:pt idx="24">
                  <c:v>73</c:v>
                </c:pt>
                <c:pt idx="25">
                  <c:v>45</c:v>
                </c:pt>
                <c:pt idx="26">
                  <c:v>45</c:v>
                </c:pt>
                <c:pt idx="27">
                  <c:v>64</c:v>
                </c:pt>
                <c:pt idx="28">
                  <c:v>55.000000000000007</c:v>
                </c:pt>
                <c:pt idx="29">
                  <c:v>36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25504"/>
        <c:axId val="631626288"/>
      </c:scatterChart>
      <c:valAx>
        <c:axId val="6316255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626288"/>
        <c:crosses val="max"/>
        <c:crossBetween val="midCat"/>
      </c:valAx>
      <c:valAx>
        <c:axId val="6316262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25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39</c:v>
                </c:pt>
                <c:pt idx="2">
                  <c:v>30</c:v>
                </c:pt>
                <c:pt idx="3">
                  <c:v>43</c:v>
                </c:pt>
                <c:pt idx="4">
                  <c:v>26</c:v>
                </c:pt>
                <c:pt idx="5">
                  <c:v>39</c:v>
                </c:pt>
                <c:pt idx="6">
                  <c:v>39</c:v>
                </c:pt>
                <c:pt idx="7">
                  <c:v>48</c:v>
                </c:pt>
                <c:pt idx="8">
                  <c:v>48</c:v>
                </c:pt>
                <c:pt idx="9">
                  <c:v>48</c:v>
                </c:pt>
                <c:pt idx="10">
                  <c:v>48</c:v>
                </c:pt>
                <c:pt idx="11">
                  <c:v>35</c:v>
                </c:pt>
                <c:pt idx="12">
                  <c:v>43</c:v>
                </c:pt>
                <c:pt idx="13">
                  <c:v>52</c:v>
                </c:pt>
                <c:pt idx="14">
                  <c:v>35</c:v>
                </c:pt>
                <c:pt idx="15">
                  <c:v>28.000000000000004</c:v>
                </c:pt>
                <c:pt idx="16">
                  <c:v>21</c:v>
                </c:pt>
                <c:pt idx="17">
                  <c:v>21</c:v>
                </c:pt>
                <c:pt idx="18">
                  <c:v>48</c:v>
                </c:pt>
                <c:pt idx="19">
                  <c:v>14.000000000000002</c:v>
                </c:pt>
                <c:pt idx="20">
                  <c:v>28.000000000000004</c:v>
                </c:pt>
                <c:pt idx="21">
                  <c:v>41</c:v>
                </c:pt>
                <c:pt idx="22">
                  <c:v>38</c:v>
                </c:pt>
                <c:pt idx="23">
                  <c:v>34</c:v>
                </c:pt>
                <c:pt idx="24">
                  <c:v>34</c:v>
                </c:pt>
                <c:pt idx="25">
                  <c:v>41</c:v>
                </c:pt>
                <c:pt idx="26">
                  <c:v>24</c:v>
                </c:pt>
                <c:pt idx="27">
                  <c:v>31</c:v>
                </c:pt>
                <c:pt idx="28">
                  <c:v>38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39</c:v>
                </c:pt>
                <c:pt idx="2">
                  <c:v>30</c:v>
                </c:pt>
                <c:pt idx="3">
                  <c:v>43</c:v>
                </c:pt>
                <c:pt idx="4">
                  <c:v>26</c:v>
                </c:pt>
                <c:pt idx="5">
                  <c:v>39</c:v>
                </c:pt>
                <c:pt idx="6">
                  <c:v>39</c:v>
                </c:pt>
                <c:pt idx="7">
                  <c:v>48</c:v>
                </c:pt>
                <c:pt idx="8">
                  <c:v>48</c:v>
                </c:pt>
                <c:pt idx="9">
                  <c:v>48</c:v>
                </c:pt>
                <c:pt idx="10">
                  <c:v>48</c:v>
                </c:pt>
                <c:pt idx="11">
                  <c:v>35</c:v>
                </c:pt>
                <c:pt idx="12">
                  <c:v>43</c:v>
                </c:pt>
                <c:pt idx="13">
                  <c:v>52</c:v>
                </c:pt>
                <c:pt idx="14">
                  <c:v>35</c:v>
                </c:pt>
                <c:pt idx="15">
                  <c:v>28.000000000000004</c:v>
                </c:pt>
                <c:pt idx="16">
                  <c:v>21</c:v>
                </c:pt>
                <c:pt idx="17">
                  <c:v>21</c:v>
                </c:pt>
                <c:pt idx="18">
                  <c:v>48</c:v>
                </c:pt>
                <c:pt idx="19">
                  <c:v>14.000000000000002</c:v>
                </c:pt>
                <c:pt idx="20">
                  <c:v>28.000000000000004</c:v>
                </c:pt>
                <c:pt idx="21">
                  <c:v>41</c:v>
                </c:pt>
                <c:pt idx="22">
                  <c:v>38</c:v>
                </c:pt>
                <c:pt idx="23">
                  <c:v>34</c:v>
                </c:pt>
                <c:pt idx="24">
                  <c:v>34</c:v>
                </c:pt>
                <c:pt idx="25">
                  <c:v>41</c:v>
                </c:pt>
                <c:pt idx="26">
                  <c:v>24</c:v>
                </c:pt>
                <c:pt idx="27">
                  <c:v>31</c:v>
                </c:pt>
                <c:pt idx="28">
                  <c:v>38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27464"/>
        <c:axId val="631562784"/>
      </c:scatterChart>
      <c:valAx>
        <c:axId val="6316274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62784"/>
        <c:crosses val="max"/>
        <c:crossBetween val="midCat"/>
      </c:valAx>
      <c:valAx>
        <c:axId val="6315627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274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62392"/>
        <c:axId val="631569056"/>
      </c:scatterChart>
      <c:valAx>
        <c:axId val="6315623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69056"/>
        <c:crosses val="max"/>
        <c:crossBetween val="midCat"/>
      </c:valAx>
      <c:valAx>
        <c:axId val="6315690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623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0.13</c:v>
                </c:pt>
                <c:pt idx="1">
                  <c:v>0.64</c:v>
                </c:pt>
                <c:pt idx="2">
                  <c:v>0.2</c:v>
                </c:pt>
                <c:pt idx="3">
                  <c:v>0.33</c:v>
                </c:pt>
                <c:pt idx="4">
                  <c:v>0.52</c:v>
                </c:pt>
                <c:pt idx="5">
                  <c:v>0.03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0.22</c:v>
                </c:pt>
                <c:pt idx="1">
                  <c:v>0.59</c:v>
                </c:pt>
                <c:pt idx="2">
                  <c:v>0.19</c:v>
                </c:pt>
                <c:pt idx="3">
                  <c:v>0.44</c:v>
                </c:pt>
                <c:pt idx="4">
                  <c:v>0.47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8752016"/>
        <c:axId val="428752800"/>
      </c:barChart>
      <c:catAx>
        <c:axId val="4287520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8752800"/>
        <c:crosses val="autoZero"/>
        <c:auto val="1"/>
        <c:lblAlgn val="ctr"/>
        <c:lblOffset val="100"/>
        <c:tickMarkSkip val="1"/>
        <c:noMultiLvlLbl val="0"/>
      </c:catAx>
      <c:valAx>
        <c:axId val="42875280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875201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3984"/>
        <c:axId val="428733592"/>
      </c:barChart>
      <c:catAx>
        <c:axId val="4287339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733592"/>
        <c:crosses val="autoZero"/>
        <c:auto val="1"/>
        <c:lblAlgn val="ctr"/>
        <c:lblOffset val="100"/>
        <c:noMultiLvlLbl val="0"/>
      </c:catAx>
      <c:valAx>
        <c:axId val="4287335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733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0.11</c:v>
                </c:pt>
                <c:pt idx="1">
                  <c:v>0.55000000000000004</c:v>
                </c:pt>
                <c:pt idx="2">
                  <c:v>0.12</c:v>
                </c:pt>
                <c:pt idx="3">
                  <c:v>0.23</c:v>
                </c:pt>
                <c:pt idx="4">
                  <c:v>0.43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0.17</c:v>
                </c:pt>
                <c:pt idx="1">
                  <c:v>0.51</c:v>
                </c:pt>
                <c:pt idx="2">
                  <c:v>0.16</c:v>
                </c:pt>
                <c:pt idx="3">
                  <c:v>0.28000000000000003</c:v>
                </c:pt>
                <c:pt idx="4">
                  <c:v>0.41</c:v>
                </c:pt>
                <c:pt idx="5">
                  <c:v>0.03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9362912"/>
        <c:axId val="417034504"/>
      </c:barChart>
      <c:catAx>
        <c:axId val="4293629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7034504"/>
        <c:crosses val="autoZero"/>
        <c:auto val="1"/>
        <c:lblAlgn val="ctr"/>
        <c:lblOffset val="100"/>
        <c:tickMarkSkip val="1"/>
        <c:noMultiLvlLbl val="0"/>
      </c:catAx>
      <c:valAx>
        <c:axId val="4170345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936291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9674592"/>
        <c:axId val="419673416"/>
      </c:barChart>
      <c:catAx>
        <c:axId val="4196745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9673416"/>
        <c:crosses val="autoZero"/>
        <c:auto val="1"/>
        <c:lblAlgn val="ctr"/>
        <c:lblOffset val="100"/>
        <c:noMultiLvlLbl val="0"/>
      </c:catAx>
      <c:valAx>
        <c:axId val="419673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9674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E1B-4B11-924F-3D4B4B1A40AA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E1B-4B11-924F-3D4B4B1A40AA}"/>
                </c:ext>
              </c:extLst>
            </c:dLbl>
            <c:dLbl>
              <c:idx val="1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DE1B-4B11-924F-3D4B4B1A40A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Indykpol</c:v>
                </c:pt>
                <c:pt idx="4">
                  <c:v>Konspol</c:v>
                </c:pt>
                <c:pt idx="5">
                  <c:v>Henryk Kania</c:v>
                </c:pt>
                <c:pt idx="6">
                  <c:v>JBB</c:v>
                </c:pt>
                <c:pt idx="7">
                  <c:v>Kraina Wedlin</c:v>
                </c:pt>
                <c:pt idx="8">
                  <c:v>Drosed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  <c:pt idx="1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Indykpol</c:v>
                </c:pt>
                <c:pt idx="4">
                  <c:v>Konspol</c:v>
                </c:pt>
                <c:pt idx="5">
                  <c:v>Henryk Kania</c:v>
                </c:pt>
                <c:pt idx="6">
                  <c:v>JBB</c:v>
                </c:pt>
                <c:pt idx="7">
                  <c:v>Kraina Wedlin</c:v>
                </c:pt>
                <c:pt idx="8">
                  <c:v>Drosed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0.02</c:v>
                </c:pt>
                <c:pt idx="4">
                  <c:v>0.04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0.05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Indykpol</c:v>
                </c:pt>
                <c:pt idx="4">
                  <c:v>Konspol</c:v>
                </c:pt>
                <c:pt idx="5">
                  <c:v>Henryk Kania</c:v>
                </c:pt>
                <c:pt idx="6">
                  <c:v>JBB</c:v>
                </c:pt>
                <c:pt idx="7">
                  <c:v>Kraina Wedlin</c:v>
                </c:pt>
                <c:pt idx="8">
                  <c:v>Drosed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0.06</c:v>
                </c:pt>
                <c:pt idx="2">
                  <c:v>0.04</c:v>
                </c:pt>
                <c:pt idx="3">
                  <c:v>0.05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Indykpol</c:v>
                </c:pt>
                <c:pt idx="4">
                  <c:v>Konspol</c:v>
                </c:pt>
                <c:pt idx="5">
                  <c:v>Henryk Kania</c:v>
                </c:pt>
                <c:pt idx="6">
                  <c:v>JBB</c:v>
                </c:pt>
                <c:pt idx="7">
                  <c:v>Kraina Wedlin</c:v>
                </c:pt>
                <c:pt idx="8">
                  <c:v>Drosed</c:v>
                </c:pt>
                <c:pt idx="9">
                  <c:v>Krakus</c:v>
                </c:pt>
                <c:pt idx="10">
                  <c:v>Olewnik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0.05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68296"/>
        <c:axId val="388774960"/>
      </c:barChart>
      <c:catAx>
        <c:axId val="388768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8774960"/>
        <c:crosses val="autoZero"/>
        <c:auto val="1"/>
        <c:lblAlgn val="ctr"/>
        <c:lblOffset val="100"/>
        <c:noMultiLvlLbl val="0"/>
      </c:catAx>
      <c:valAx>
        <c:axId val="38877496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8768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973880"/>
        <c:axId val="418973488"/>
      </c:barChart>
      <c:catAx>
        <c:axId val="4189738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973488"/>
        <c:crosses val="autoZero"/>
        <c:auto val="1"/>
        <c:lblAlgn val="ctr"/>
        <c:lblOffset val="100"/>
        <c:noMultiLvlLbl val="0"/>
      </c:catAx>
      <c:valAx>
        <c:axId val="418973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9738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</c:v>
                </c:pt>
                <c:pt idx="6">
                  <c:v>0</c:v>
                </c:pt>
                <c:pt idx="7" formatCode="###0%">
                  <c:v>0.04</c:v>
                </c:pt>
                <c:pt idx="8" formatCode="###0%">
                  <c:v>0.03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0.05</c:v>
                </c:pt>
                <c:pt idx="13" formatCode="###0%">
                  <c:v>0.03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0.02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0.18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</c:v>
                </c:pt>
                <c:pt idx="7" formatCode="###0%">
                  <c:v>0.14000000000000001</c:v>
                </c:pt>
                <c:pt idx="8" formatCode="###0%">
                  <c:v>0.1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0.17</c:v>
                </c:pt>
                <c:pt idx="13" formatCode="###0%">
                  <c:v>0.11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0.14000000000000001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0.22</c:v>
                </c:pt>
                <c:pt idx="3" formatCode="###0%">
                  <c:v>0.25</c:v>
                </c:pt>
                <c:pt idx="5">
                  <c:v>0</c:v>
                </c:pt>
                <c:pt idx="6">
                  <c:v>0</c:v>
                </c:pt>
                <c:pt idx="7" formatCode="###0%">
                  <c:v>0.16</c:v>
                </c:pt>
                <c:pt idx="8" formatCode="###0%">
                  <c:v>0.24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0.14000000000000001</c:v>
                </c:pt>
                <c:pt idx="13" formatCode="###0%">
                  <c:v>0.15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</c:v>
                </c:pt>
                <c:pt idx="18" formatCode="###0%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0.19</c:v>
                </c:pt>
                <c:pt idx="3" formatCode="###0%">
                  <c:v>0.17</c:v>
                </c:pt>
                <c:pt idx="5">
                  <c:v>0</c:v>
                </c:pt>
                <c:pt idx="6">
                  <c:v>0</c:v>
                </c:pt>
                <c:pt idx="7" formatCode="###0%">
                  <c:v>0.21</c:v>
                </c:pt>
                <c:pt idx="8" formatCode="###0%">
                  <c:v>0.15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0.14000000000000001</c:v>
                </c:pt>
                <c:pt idx="13" formatCode="###0%">
                  <c:v>0.09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0.06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0.25</c:v>
                </c:pt>
                <c:pt idx="3" formatCode="###0%">
                  <c:v>0.19</c:v>
                </c:pt>
                <c:pt idx="5">
                  <c:v>0</c:v>
                </c:pt>
                <c:pt idx="6">
                  <c:v>0</c:v>
                </c:pt>
                <c:pt idx="7" formatCode="###0%">
                  <c:v>0.11</c:v>
                </c:pt>
                <c:pt idx="8" formatCode="###0%">
                  <c:v>0.13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0.13</c:v>
                </c:pt>
                <c:pt idx="13" formatCode="###0%">
                  <c:v>0.12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0.15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0.13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</c:v>
                </c:pt>
                <c:pt idx="7" formatCode="###0%">
                  <c:v>0.14000000000000001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</c:v>
                </c:pt>
                <c:pt idx="12" formatCode="###0%">
                  <c:v>7.0000000000000007E-2</c:v>
                </c:pt>
                <c:pt idx="13" formatCode="###0%">
                  <c:v>0.1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0.03</c:v>
                </c:pt>
                <c:pt idx="3" formatCode="###0%">
                  <c:v>0.04</c:v>
                </c:pt>
                <c:pt idx="5">
                  <c:v>0</c:v>
                </c:pt>
                <c:pt idx="6">
                  <c:v>0</c:v>
                </c:pt>
                <c:pt idx="7" formatCode="###0%">
                  <c:v>0.21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0.32</c:v>
                </c:pt>
                <c:pt idx="13" formatCode="###0%">
                  <c:v>0.4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0.43</c:v>
                </c:pt>
                <c:pt idx="18" formatCode="###0%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9401064"/>
        <c:axId val="339398712"/>
      </c:barChart>
      <c:catAx>
        <c:axId val="339401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39398712"/>
        <c:crosses val="autoZero"/>
        <c:auto val="1"/>
        <c:lblAlgn val="ctr"/>
        <c:lblOffset val="100"/>
        <c:noMultiLvlLbl val="0"/>
      </c:catAx>
      <c:valAx>
        <c:axId val="33939871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39401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477-4B87-96E2-501E34D409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1336120"/>
        <c:axId val="401332984"/>
      </c:barChart>
      <c:catAx>
        <c:axId val="401336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32984"/>
        <c:crosses val="autoZero"/>
        <c:auto val="1"/>
        <c:lblAlgn val="ctr"/>
        <c:lblOffset val="100"/>
        <c:noMultiLvlLbl val="0"/>
      </c:catAx>
      <c:valAx>
        <c:axId val="4013329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013361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E13-492E-8865-2F5B51337E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5616"/>
        <c:axId val="382388360"/>
      </c:barChart>
      <c:catAx>
        <c:axId val="382385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88360"/>
        <c:crosses val="autoZero"/>
        <c:auto val="1"/>
        <c:lblAlgn val="ctr"/>
        <c:lblOffset val="100"/>
        <c:noMultiLvlLbl val="0"/>
      </c:catAx>
      <c:valAx>
        <c:axId val="3823883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56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7DD-4DE5-BF28-B47C072EC4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0.67</c:v>
                </c:pt>
                <c:pt idx="1">
                  <c:v>0.3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0.18</c:v>
                </c:pt>
                <c:pt idx="5">
                  <c:v>0.09</c:v>
                </c:pt>
                <c:pt idx="6">
                  <c:v>0.13</c:v>
                </c:pt>
                <c:pt idx="7">
                  <c:v>0.1</c:v>
                </c:pt>
                <c:pt idx="8">
                  <c:v>0.09</c:v>
                </c:pt>
                <c:pt idx="9">
                  <c:v>0.15</c:v>
                </c:pt>
                <c:pt idx="10">
                  <c:v>0.14000000000000001</c:v>
                </c:pt>
                <c:pt idx="11">
                  <c:v>0.1</c:v>
                </c:pt>
                <c:pt idx="12">
                  <c:v>0.09</c:v>
                </c:pt>
                <c:pt idx="13">
                  <c:v>0.08</c:v>
                </c:pt>
                <c:pt idx="14">
                  <c:v>0.06</c:v>
                </c:pt>
                <c:pt idx="15">
                  <c:v>0.06</c:v>
                </c:pt>
                <c:pt idx="16">
                  <c:v>0.04</c:v>
                </c:pt>
                <c:pt idx="17">
                  <c:v>0</c:v>
                </c:pt>
                <c:pt idx="18">
                  <c:v>0.03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1304"/>
        <c:axId val="382390712"/>
      </c:barChart>
      <c:catAx>
        <c:axId val="382381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90712"/>
        <c:crosses val="autoZero"/>
        <c:auto val="1"/>
        <c:lblAlgn val="ctr"/>
        <c:lblOffset val="100"/>
        <c:noMultiLvlLbl val="0"/>
      </c:catAx>
      <c:valAx>
        <c:axId val="3823907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13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A5D-48B4-A682-13E4C4119D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0.65</c:v>
                </c:pt>
                <c:pt idx="1">
                  <c:v>0.43</c:v>
                </c:pt>
                <c:pt idx="2">
                  <c:v>0.15</c:v>
                </c:pt>
                <c:pt idx="3">
                  <c:v>0.12</c:v>
                </c:pt>
                <c:pt idx="4">
                  <c:v>0.11</c:v>
                </c:pt>
                <c:pt idx="5">
                  <c:v>0.15</c:v>
                </c:pt>
                <c:pt idx="6">
                  <c:v>0.11</c:v>
                </c:pt>
                <c:pt idx="7">
                  <c:v>0.12</c:v>
                </c:pt>
                <c:pt idx="8">
                  <c:v>0.12</c:v>
                </c:pt>
                <c:pt idx="9">
                  <c:v>0.09</c:v>
                </c:pt>
                <c:pt idx="10">
                  <c:v>0.08</c:v>
                </c:pt>
                <c:pt idx="11">
                  <c:v>0.1</c:v>
                </c:pt>
                <c:pt idx="12">
                  <c:v>0.1</c:v>
                </c:pt>
                <c:pt idx="13">
                  <c:v>0.06</c:v>
                </c:pt>
                <c:pt idx="14">
                  <c:v>7.0000000000000007E-2</c:v>
                </c:pt>
                <c:pt idx="15">
                  <c:v>0.06</c:v>
                </c:pt>
                <c:pt idx="16">
                  <c:v>0.06</c:v>
                </c:pt>
                <c:pt idx="17">
                  <c:v>0.01</c:v>
                </c:pt>
                <c:pt idx="18">
                  <c:v>0.1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1696"/>
        <c:axId val="382388752"/>
      </c:barChart>
      <c:catAx>
        <c:axId val="382381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88752"/>
        <c:crosses val="autoZero"/>
        <c:auto val="1"/>
        <c:lblAlgn val="ctr"/>
        <c:lblOffset val="100"/>
        <c:noMultiLvlLbl val="0"/>
      </c:catAx>
      <c:valAx>
        <c:axId val="3823887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16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409-4EC6-B489-80B98955CE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4048"/>
        <c:axId val="382387968"/>
      </c:barChart>
      <c:catAx>
        <c:axId val="382384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87968"/>
        <c:crosses val="autoZero"/>
        <c:auto val="1"/>
        <c:lblAlgn val="ctr"/>
        <c:lblOffset val="100"/>
        <c:noMultiLvlLbl val="0"/>
      </c:catAx>
      <c:valAx>
        <c:axId val="3823879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40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644-4FA5-8273-7B09C1B464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7576"/>
        <c:axId val="382392280"/>
      </c:barChart>
      <c:catAx>
        <c:axId val="382387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92280"/>
        <c:crosses val="autoZero"/>
        <c:auto val="1"/>
        <c:lblAlgn val="ctr"/>
        <c:lblOffset val="100"/>
        <c:noMultiLvlLbl val="0"/>
      </c:catAx>
      <c:valAx>
        <c:axId val="3823922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75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2ED-41D4-9E85-2996C894C4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</c:v>
                </c:pt>
                <c:pt idx="2">
                  <c:v>0</c:v>
                </c:pt>
                <c:pt idx="3">
                  <c:v>0.12</c:v>
                </c:pt>
                <c:pt idx="4">
                  <c:v>0.51</c:v>
                </c:pt>
                <c:pt idx="5">
                  <c:v>0</c:v>
                </c:pt>
                <c:pt idx="6">
                  <c:v>0.31</c:v>
                </c:pt>
                <c:pt idx="7">
                  <c:v>0</c:v>
                </c:pt>
                <c:pt idx="8">
                  <c:v>0.36</c:v>
                </c:pt>
                <c:pt idx="9">
                  <c:v>0.48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6400"/>
        <c:axId val="382380520"/>
      </c:barChart>
      <c:catAx>
        <c:axId val="382386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80520"/>
        <c:crosses val="autoZero"/>
        <c:auto val="1"/>
        <c:lblAlgn val="ctr"/>
        <c:lblOffset val="100"/>
        <c:noMultiLvlLbl val="0"/>
      </c:catAx>
      <c:valAx>
        <c:axId val="3823805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64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F95-4604-96F6-9E061C28E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</c:v>
                </c:pt>
                <c:pt idx="2">
                  <c:v>0</c:v>
                </c:pt>
                <c:pt idx="3">
                  <c:v>0.12</c:v>
                </c:pt>
                <c:pt idx="4">
                  <c:v>0.61</c:v>
                </c:pt>
                <c:pt idx="5">
                  <c:v>0</c:v>
                </c:pt>
                <c:pt idx="6">
                  <c:v>0.28999999999999998</c:v>
                </c:pt>
                <c:pt idx="7">
                  <c:v>0</c:v>
                </c:pt>
                <c:pt idx="8">
                  <c:v>0.45</c:v>
                </c:pt>
                <c:pt idx="9">
                  <c:v>0.56000000000000005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84440"/>
        <c:axId val="382385224"/>
      </c:barChart>
      <c:catAx>
        <c:axId val="382384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85224"/>
        <c:crosses val="autoZero"/>
        <c:auto val="1"/>
        <c:lblAlgn val="ctr"/>
        <c:lblOffset val="100"/>
        <c:noMultiLvlLbl val="0"/>
      </c:catAx>
      <c:valAx>
        <c:axId val="3823852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844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73392"/>
        <c:axId val="388774176"/>
      </c:barChart>
      <c:catAx>
        <c:axId val="388773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8774176"/>
        <c:crosses val="autoZero"/>
        <c:auto val="1"/>
        <c:lblAlgn val="ctr"/>
        <c:lblOffset val="100"/>
        <c:noMultiLvlLbl val="0"/>
      </c:catAx>
      <c:valAx>
        <c:axId val="388774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8773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1088"/>
        <c:axId val="430456184"/>
      </c:barChart>
      <c:catAx>
        <c:axId val="430451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6184"/>
        <c:crosses val="autoZero"/>
        <c:auto val="1"/>
        <c:lblAlgn val="ctr"/>
        <c:lblOffset val="100"/>
        <c:noMultiLvlLbl val="0"/>
      </c:catAx>
      <c:valAx>
        <c:axId val="4304561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51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493728"/>
        <c:axId val="339399104"/>
      </c:barChart>
      <c:catAx>
        <c:axId val="429493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39399104"/>
        <c:crosses val="autoZero"/>
        <c:auto val="1"/>
        <c:lblAlgn val="ctr"/>
        <c:lblOffset val="100"/>
        <c:noMultiLvlLbl val="0"/>
      </c:catAx>
      <c:valAx>
        <c:axId val="3393991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4937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6440"/>
        <c:axId val="425427816"/>
      </c:barChart>
      <c:catAx>
        <c:axId val="425436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27816"/>
        <c:crosses val="autoZero"/>
        <c:auto val="1"/>
        <c:lblAlgn val="ctr"/>
        <c:lblOffset val="100"/>
        <c:noMultiLvlLbl val="0"/>
      </c:catAx>
      <c:valAx>
        <c:axId val="4254278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5436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0.03</c:v>
                </c:pt>
                <c:pt idx="1">
                  <c:v>7.0000000000000007E-2</c:v>
                </c:pt>
                <c:pt idx="2">
                  <c:v>0.04</c:v>
                </c:pt>
                <c:pt idx="3">
                  <c:v>0.01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0.01</c:v>
                </c:pt>
                <c:pt idx="5">
                  <c:v>0.01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3808"/>
        <c:axId val="425330672"/>
      </c:barChart>
      <c:catAx>
        <c:axId val="425333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0672"/>
        <c:crosses val="autoZero"/>
        <c:auto val="1"/>
        <c:lblAlgn val="ctr"/>
        <c:lblOffset val="100"/>
        <c:noMultiLvlLbl val="0"/>
      </c:catAx>
      <c:valAx>
        <c:axId val="425330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33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0.05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0.11</c:v>
                </c:pt>
                <c:pt idx="1">
                  <c:v>0.06</c:v>
                </c:pt>
                <c:pt idx="2">
                  <c:v>0.08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40080"/>
        <c:axId val="425335768"/>
      </c:barChart>
      <c:catAx>
        <c:axId val="425340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5768"/>
        <c:crosses val="autoZero"/>
        <c:auto val="1"/>
        <c:lblAlgn val="ctr"/>
        <c:lblOffset val="100"/>
        <c:noMultiLvlLbl val="0"/>
      </c:catAx>
      <c:valAx>
        <c:axId val="4253357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40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0.75</c:v>
                </c:pt>
                <c:pt idx="1">
                  <c:v>0.63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0.33</c:v>
                </c:pt>
                <c:pt idx="7">
                  <c:v>0</c:v>
                </c:pt>
                <c:pt idx="8">
                  <c:v>0.31</c:v>
                </c:pt>
                <c:pt idx="9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Drodsed</c:v>
                </c:pt>
                <c:pt idx="7">
                  <c:v>Kraina Wędlin</c:v>
                </c:pt>
                <c:pt idx="8">
                  <c:v>Danie Express</c:v>
                </c:pt>
                <c:pt idx="9">
                  <c:v>Drobimex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</c:v>
                </c:pt>
                <c:pt idx="1">
                  <c:v>0.61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0.31</c:v>
                </c:pt>
                <c:pt idx="7">
                  <c:v>0</c:v>
                </c:pt>
                <c:pt idx="8">
                  <c:v>0.28000000000000003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40864"/>
        <c:axId val="425337728"/>
      </c:barChart>
      <c:catAx>
        <c:axId val="425340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7728"/>
        <c:crosses val="autoZero"/>
        <c:auto val="1"/>
        <c:lblAlgn val="ctr"/>
        <c:lblOffset val="100"/>
        <c:noMultiLvlLbl val="0"/>
      </c:catAx>
      <c:valAx>
        <c:axId val="4253377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40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7336"/>
        <c:axId val="425338904"/>
      </c:barChart>
      <c:catAx>
        <c:axId val="4253373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5338904"/>
        <c:crosses val="autoZero"/>
        <c:auto val="1"/>
        <c:lblAlgn val="ctr"/>
        <c:lblOffset val="100"/>
        <c:noMultiLvlLbl val="0"/>
      </c:catAx>
      <c:valAx>
        <c:axId val="4253389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337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3176"/>
        <c:axId val="446733960"/>
      </c:barChart>
      <c:catAx>
        <c:axId val="446733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33960"/>
        <c:crosses val="autoZero"/>
        <c:auto val="1"/>
        <c:lblAlgn val="ctr"/>
        <c:lblOffset val="100"/>
        <c:noMultiLvlLbl val="0"/>
      </c:catAx>
      <c:valAx>
        <c:axId val="446733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3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5920"/>
        <c:axId val="446736704"/>
      </c:barChart>
      <c:catAx>
        <c:axId val="446735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36704"/>
        <c:crosses val="autoZero"/>
        <c:auto val="1"/>
        <c:lblAlgn val="ctr"/>
        <c:lblOffset val="100"/>
        <c:noMultiLvlLbl val="0"/>
      </c:catAx>
      <c:valAx>
        <c:axId val="4467367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5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37880"/>
        <c:axId val="446740232"/>
      </c:barChart>
      <c:catAx>
        <c:axId val="446737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0232"/>
        <c:crosses val="autoZero"/>
        <c:auto val="1"/>
        <c:lblAlgn val="ctr"/>
        <c:lblOffset val="100"/>
        <c:noMultiLvlLbl val="0"/>
      </c:catAx>
      <c:valAx>
        <c:axId val="4467402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37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Sokołów</c:v>
                </c:pt>
                <c:pt idx="1">
                  <c:v>Pikok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Deluxe</c:v>
                </c:pt>
                <c:pt idx="7">
                  <c:v>Drobimex</c:v>
                </c:pt>
                <c:pt idx="8">
                  <c:v>Yano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8770648"/>
        <c:axId val="388774568"/>
      </c:barChart>
      <c:catAx>
        <c:axId val="3887706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8774568"/>
        <c:crosses val="autoZero"/>
        <c:auto val="1"/>
        <c:lblAlgn val="ctr"/>
        <c:lblOffset val="100"/>
        <c:noMultiLvlLbl val="0"/>
      </c:catAx>
      <c:valAx>
        <c:axId val="388774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8770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8072"/>
        <c:axId val="446745328"/>
      </c:barChart>
      <c:catAx>
        <c:axId val="446748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5328"/>
        <c:crosses val="autoZero"/>
        <c:auto val="1"/>
        <c:lblAlgn val="ctr"/>
        <c:lblOffset val="100"/>
        <c:noMultiLvlLbl val="0"/>
      </c:catAx>
      <c:valAx>
        <c:axId val="4467453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8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0.47</c:v>
                </c:pt>
                <c:pt idx="2">
                  <c:v>0.22</c:v>
                </c:pt>
                <c:pt idx="3">
                  <c:v>0.2</c:v>
                </c:pt>
                <c:pt idx="4">
                  <c:v>0.14000000000000001</c:v>
                </c:pt>
                <c:pt idx="5">
                  <c:v>0.2</c:v>
                </c:pt>
                <c:pt idx="6">
                  <c:v>0.08</c:v>
                </c:pt>
                <c:pt idx="7">
                  <c:v>0.06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</c:v>
                </c:pt>
                <c:pt idx="1">
                  <c:v>0.48</c:v>
                </c:pt>
                <c:pt idx="2">
                  <c:v>0.26</c:v>
                </c:pt>
                <c:pt idx="3">
                  <c:v>0.17</c:v>
                </c:pt>
                <c:pt idx="4">
                  <c:v>0.17</c:v>
                </c:pt>
                <c:pt idx="5">
                  <c:v>0.12</c:v>
                </c:pt>
                <c:pt idx="6">
                  <c:v>0.08</c:v>
                </c:pt>
                <c:pt idx="7">
                  <c:v>0.08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7744"/>
        <c:axId val="453817552"/>
      </c:barChart>
      <c:catAx>
        <c:axId val="453827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17552"/>
        <c:crosses val="autoZero"/>
        <c:auto val="1"/>
        <c:lblAlgn val="ctr"/>
        <c:lblOffset val="100"/>
        <c:noMultiLvlLbl val="0"/>
      </c:catAx>
      <c:valAx>
        <c:axId val="4538175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7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0.41</c:v>
                </c:pt>
                <c:pt idx="1">
                  <c:v>0.35</c:v>
                </c:pt>
                <c:pt idx="2">
                  <c:v>0.1</c:v>
                </c:pt>
                <c:pt idx="3">
                  <c:v>0.14000000000000001</c:v>
                </c:pt>
                <c:pt idx="4">
                  <c:v>0.09</c:v>
                </c:pt>
                <c:pt idx="5">
                  <c:v>0.13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0.34</c:v>
                </c:pt>
                <c:pt idx="2">
                  <c:v>0.12</c:v>
                </c:pt>
                <c:pt idx="3">
                  <c:v>0.12</c:v>
                </c:pt>
                <c:pt idx="4">
                  <c:v>0.11</c:v>
                </c:pt>
                <c:pt idx="5">
                  <c:v>0.05</c:v>
                </c:pt>
                <c:pt idx="6">
                  <c:v>0.05</c:v>
                </c:pt>
                <c:pt idx="7">
                  <c:v>0.06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8136"/>
        <c:axId val="453816376"/>
      </c:barChart>
      <c:catAx>
        <c:axId val="453828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16376"/>
        <c:crosses val="autoZero"/>
        <c:auto val="1"/>
        <c:lblAlgn val="ctr"/>
        <c:lblOffset val="100"/>
        <c:noMultiLvlLbl val="0"/>
      </c:catAx>
      <c:valAx>
        <c:axId val="45381637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8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0.37</c:v>
                </c:pt>
                <c:pt idx="1">
                  <c:v>0.27</c:v>
                </c:pt>
                <c:pt idx="2">
                  <c:v>0.05</c:v>
                </c:pt>
                <c:pt idx="3">
                  <c:v>0.12</c:v>
                </c:pt>
                <c:pt idx="4">
                  <c:v>0.05</c:v>
                </c:pt>
                <c:pt idx="5">
                  <c:v>0.08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0.3</c:v>
                </c:pt>
                <c:pt idx="2">
                  <c:v>7.0000000000000007E-2</c:v>
                </c:pt>
                <c:pt idx="3">
                  <c:v>0.1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0296"/>
        <c:axId val="453821472"/>
      </c:barChart>
      <c:catAx>
        <c:axId val="453820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21472"/>
        <c:crosses val="autoZero"/>
        <c:auto val="1"/>
        <c:lblAlgn val="ctr"/>
        <c:lblOffset val="100"/>
        <c:noMultiLvlLbl val="0"/>
      </c:catAx>
      <c:valAx>
        <c:axId val="45382147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0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</c:v>
                </c:pt>
                <c:pt idx="2">
                  <c:v>0.02</c:v>
                </c:pt>
                <c:pt idx="3">
                  <c:v>0.08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Deluxe</c:v>
                </c:pt>
                <c:pt idx="7">
                  <c:v>Baroni</c:v>
                </c:pt>
                <c:pt idx="8">
                  <c:v>Inna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0.17</c:v>
                </c:pt>
                <c:pt idx="2">
                  <c:v>0.04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2256"/>
        <c:axId val="453823040"/>
      </c:barChart>
      <c:catAx>
        <c:axId val="453822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23040"/>
        <c:crosses val="autoZero"/>
        <c:auto val="1"/>
        <c:lblAlgn val="ctr"/>
        <c:lblOffset val="100"/>
        <c:noMultiLvlLbl val="0"/>
      </c:catAx>
      <c:valAx>
        <c:axId val="45382304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2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2976"/>
        <c:axId val="446742192"/>
      </c:barChart>
      <c:catAx>
        <c:axId val="446742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6742192"/>
        <c:crosses val="autoZero"/>
        <c:auto val="1"/>
        <c:lblAlgn val="ctr"/>
        <c:lblOffset val="100"/>
        <c:noMultiLvlLbl val="0"/>
      </c:catAx>
      <c:valAx>
        <c:axId val="44674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6742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35128"/>
        <c:axId val="545643360"/>
      </c:barChart>
      <c:catAx>
        <c:axId val="545635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43360"/>
        <c:crosses val="autoZero"/>
        <c:auto val="1"/>
        <c:lblAlgn val="ctr"/>
        <c:lblOffset val="100"/>
        <c:noMultiLvlLbl val="0"/>
      </c:catAx>
      <c:valAx>
        <c:axId val="545643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635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35912"/>
        <c:axId val="545634344"/>
      </c:barChart>
      <c:catAx>
        <c:axId val="545635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34344"/>
        <c:crosses val="autoZero"/>
        <c:auto val="1"/>
        <c:lblAlgn val="ctr"/>
        <c:lblOffset val="100"/>
        <c:noMultiLvlLbl val="0"/>
      </c:catAx>
      <c:valAx>
        <c:axId val="545634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635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44144"/>
        <c:axId val="545635520"/>
      </c:barChart>
      <c:catAx>
        <c:axId val="545644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35520"/>
        <c:crosses val="autoZero"/>
        <c:auto val="1"/>
        <c:lblAlgn val="ctr"/>
        <c:lblOffset val="100"/>
        <c:noMultiLvlLbl val="0"/>
      </c:catAx>
      <c:valAx>
        <c:axId val="545635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644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642184"/>
        <c:axId val="545641008"/>
      </c:barChart>
      <c:catAx>
        <c:axId val="545642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641008"/>
        <c:crosses val="autoZero"/>
        <c:auto val="1"/>
        <c:lblAlgn val="ctr"/>
        <c:lblOffset val="100"/>
        <c:noMultiLvlLbl val="0"/>
      </c:catAx>
      <c:valAx>
        <c:axId val="545641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642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059-4AF1-A2C8-7388643C04E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Sokołów</c:v>
                </c:pt>
                <c:pt idx="1">
                  <c:v>Pikok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Deluxe</c:v>
                </c:pt>
                <c:pt idx="7">
                  <c:v>Drobimex</c:v>
                </c:pt>
                <c:pt idx="8">
                  <c:v>Yano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0.03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Sokołów</c:v>
                </c:pt>
                <c:pt idx="1">
                  <c:v>Pikok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Deluxe</c:v>
                </c:pt>
                <c:pt idx="7">
                  <c:v>Drobimex</c:v>
                </c:pt>
                <c:pt idx="8">
                  <c:v>Yano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Sokołów</c:v>
                </c:pt>
                <c:pt idx="1">
                  <c:v>Pikok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Deluxe</c:v>
                </c:pt>
                <c:pt idx="7">
                  <c:v>Drobimex</c:v>
                </c:pt>
                <c:pt idx="8">
                  <c:v>Yano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</c:v>
                </c:pt>
                <c:pt idx="6">
                  <c:v>0</c:v>
                </c:pt>
                <c:pt idx="7">
                  <c:v>0.01</c:v>
                </c:pt>
                <c:pt idx="8">
                  <c:v>0.02</c:v>
                </c:pt>
                <c:pt idx="9">
                  <c:v>0</c:v>
                </c:pt>
                <c:pt idx="10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Sokołów</c:v>
                </c:pt>
                <c:pt idx="1">
                  <c:v>Pikok</c:v>
                </c:pt>
                <c:pt idx="2">
                  <c:v>Balcerzak</c:v>
                </c:pt>
                <c:pt idx="3">
                  <c:v>Madej Wróbel</c:v>
                </c:pt>
                <c:pt idx="4">
                  <c:v>Nasze Smaki</c:v>
                </c:pt>
                <c:pt idx="5">
                  <c:v>Baroni</c:v>
                </c:pt>
                <c:pt idx="6">
                  <c:v>Deluxe</c:v>
                </c:pt>
                <c:pt idx="7">
                  <c:v>Drobimex</c:v>
                </c:pt>
                <c:pt idx="8">
                  <c:v>Yano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0.01</c:v>
                </c:pt>
                <c:pt idx="3">
                  <c:v>0.02</c:v>
                </c:pt>
                <c:pt idx="4">
                  <c:v>0.01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88998208"/>
        <c:axId val="388998600"/>
      </c:barChart>
      <c:catAx>
        <c:axId val="388998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8998600"/>
        <c:crosses val="autoZero"/>
        <c:auto val="1"/>
        <c:lblAlgn val="ctr"/>
        <c:lblOffset val="100"/>
        <c:noMultiLvlLbl val="0"/>
      </c:catAx>
      <c:valAx>
        <c:axId val="38899860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8998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20984"/>
        <c:axId val="454921376"/>
      </c:barChart>
      <c:catAx>
        <c:axId val="4549209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21376"/>
        <c:crosses val="autoZero"/>
        <c:auto val="1"/>
        <c:lblAlgn val="ctr"/>
        <c:lblOffset val="100"/>
        <c:noMultiLvlLbl val="0"/>
      </c:catAx>
      <c:valAx>
        <c:axId val="4549213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20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0.13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25688"/>
        <c:axId val="454939016"/>
      </c:barChart>
      <c:catAx>
        <c:axId val="4549256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39016"/>
        <c:crosses val="autoZero"/>
        <c:auto val="1"/>
        <c:lblAlgn val="ctr"/>
        <c:lblOffset val="100"/>
        <c:noMultiLvlLbl val="0"/>
      </c:catAx>
      <c:valAx>
        <c:axId val="454939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25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0.35</c:v>
                </c:pt>
                <c:pt idx="2">
                  <c:v>0.03</c:v>
                </c:pt>
                <c:pt idx="3">
                  <c:v>0.1</c:v>
                </c:pt>
                <c:pt idx="4">
                  <c:v>0.03</c:v>
                </c:pt>
                <c:pt idx="5">
                  <c:v>0.03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0.24</c:v>
                </c:pt>
                <c:pt idx="1">
                  <c:v>0.35</c:v>
                </c:pt>
                <c:pt idx="2">
                  <c:v>0.06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0.02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37056"/>
        <c:axId val="454931568"/>
      </c:barChart>
      <c:catAx>
        <c:axId val="454937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31568"/>
        <c:crosses val="autoZero"/>
        <c:auto val="1"/>
        <c:lblAlgn val="ctr"/>
        <c:lblOffset val="100"/>
        <c:noMultiLvlLbl val="0"/>
      </c:catAx>
      <c:valAx>
        <c:axId val="454931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37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0.13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Inna</c:v>
                </c:pt>
                <c:pt idx="6">
                  <c:v>Drosed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0.15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33528"/>
        <c:axId val="454938624"/>
      </c:barChart>
      <c:catAx>
        <c:axId val="454933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38624"/>
        <c:crosses val="autoZero"/>
        <c:auto val="1"/>
        <c:lblAlgn val="ctr"/>
        <c:lblOffset val="100"/>
        <c:noMultiLvlLbl val="0"/>
      </c:catAx>
      <c:valAx>
        <c:axId val="454938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33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36272"/>
        <c:axId val="454930000"/>
      </c:barChart>
      <c:catAx>
        <c:axId val="4549362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30000"/>
        <c:crosses val="autoZero"/>
        <c:auto val="1"/>
        <c:lblAlgn val="ctr"/>
        <c:lblOffset val="100"/>
        <c:noMultiLvlLbl val="0"/>
      </c:catAx>
      <c:valAx>
        <c:axId val="4549300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36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Bar</c:v>
                </c:pt>
                <c:pt idx="8">
                  <c:v>Drobimex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0408"/>
        <c:axId val="543519232"/>
      </c:barChart>
      <c:catAx>
        <c:axId val="54352040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9232"/>
        <c:crosses val="autoZero"/>
        <c:auto val="1"/>
        <c:lblAlgn val="ctr"/>
        <c:lblOffset val="100"/>
        <c:noMultiLvlLbl val="0"/>
      </c:catAx>
      <c:valAx>
        <c:axId val="5435192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20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Bar</c:v>
                </c:pt>
                <c:pt idx="8">
                  <c:v>Drobimex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Bar</c:v>
                </c:pt>
                <c:pt idx="8">
                  <c:v>Drobimex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Bar</c:v>
                </c:pt>
                <c:pt idx="8">
                  <c:v>Drobimex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0.09</c:v>
                </c:pt>
                <c:pt idx="1">
                  <c:v>0.05</c:v>
                </c:pt>
                <c:pt idx="2">
                  <c:v>0.06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Bar</c:v>
                </c:pt>
                <c:pt idx="8">
                  <c:v>Drobimex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0.12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14920"/>
        <c:axId val="543518448"/>
      </c:barChart>
      <c:catAx>
        <c:axId val="543514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18448"/>
        <c:crosses val="autoZero"/>
        <c:auto val="1"/>
        <c:lblAlgn val="ctr"/>
        <c:lblOffset val="100"/>
        <c:noMultiLvlLbl val="0"/>
      </c:catAx>
      <c:valAx>
        <c:axId val="54351844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14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16096"/>
        <c:axId val="543523152"/>
      </c:barChart>
      <c:catAx>
        <c:axId val="543516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3523152"/>
        <c:crosses val="autoZero"/>
        <c:auto val="1"/>
        <c:lblAlgn val="ctr"/>
        <c:lblOffset val="100"/>
        <c:noMultiLvlLbl val="0"/>
      </c:catAx>
      <c:valAx>
        <c:axId val="543523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3516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2368"/>
        <c:axId val="543515312"/>
      </c:barChart>
      <c:catAx>
        <c:axId val="543522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5312"/>
        <c:crosses val="autoZero"/>
        <c:auto val="1"/>
        <c:lblAlgn val="ctr"/>
        <c:lblOffset val="100"/>
        <c:noMultiLvlLbl val="0"/>
      </c:catAx>
      <c:valAx>
        <c:axId val="5435153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22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0.57999999999999996</c:v>
                </c:pt>
                <c:pt idx="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0.54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3516488"/>
        <c:axId val="543516880"/>
      </c:barChart>
      <c:catAx>
        <c:axId val="543516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16880"/>
        <c:crosses val="autoZero"/>
        <c:auto val="1"/>
        <c:lblAlgn val="ctr"/>
        <c:lblOffset val="100"/>
        <c:noMultiLvlLbl val="0"/>
      </c:catAx>
      <c:valAx>
        <c:axId val="54351688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16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0.1875</c:v>
                </c:pt>
                <c:pt idx="2">
                  <c:v>6.25E-2</c:v>
                </c:pt>
                <c:pt idx="3">
                  <c:v>9.7500000000000003E-2</c:v>
                </c:pt>
                <c:pt idx="4">
                  <c:v>0.16250000000000001</c:v>
                </c:pt>
                <c:pt idx="5">
                  <c:v>0.185</c:v>
                </c:pt>
                <c:pt idx="6">
                  <c:v>0.2175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0.13250000000000001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0.25</c:v>
                </c:pt>
                <c:pt idx="2">
                  <c:v>0.75</c:v>
                </c:pt>
                <c:pt idx="3">
                  <c:v>0.61</c:v>
                </c:pt>
                <c:pt idx="4">
                  <c:v>0.35</c:v>
                </c:pt>
                <c:pt idx="5">
                  <c:v>0.26</c:v>
                </c:pt>
                <c:pt idx="6">
                  <c:v>0.13</c:v>
                </c:pt>
                <c:pt idx="7">
                  <c:v>0.11</c:v>
                </c:pt>
                <c:pt idx="8">
                  <c:v>0.19</c:v>
                </c:pt>
                <c:pt idx="9">
                  <c:v>0.47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0.1875</c:v>
                </c:pt>
                <c:pt idx="2">
                  <c:v>6.25E-2</c:v>
                </c:pt>
                <c:pt idx="3">
                  <c:v>9.7500000000000003E-2</c:v>
                </c:pt>
                <c:pt idx="4">
                  <c:v>0.16250000000000001</c:v>
                </c:pt>
                <c:pt idx="5">
                  <c:v>0.185</c:v>
                </c:pt>
                <c:pt idx="6">
                  <c:v>0.2175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0.13250000000000001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9000560"/>
        <c:axId val="389000952"/>
      </c:barChart>
      <c:catAx>
        <c:axId val="389000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000952"/>
        <c:crosses val="autoZero"/>
        <c:auto val="1"/>
        <c:lblAlgn val="ctr"/>
        <c:lblOffset val="100"/>
        <c:noMultiLvlLbl val="0"/>
      </c:catAx>
      <c:valAx>
        <c:axId val="38900095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9000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54848"/>
        <c:axId val="549061512"/>
      </c:barChart>
      <c:catAx>
        <c:axId val="5490548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61512"/>
        <c:crosses val="autoZero"/>
        <c:auto val="1"/>
        <c:lblAlgn val="ctr"/>
        <c:lblOffset val="100"/>
        <c:noMultiLvlLbl val="0"/>
      </c:catAx>
      <c:valAx>
        <c:axId val="54906151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54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70528"/>
        <c:axId val="549070920"/>
      </c:barChart>
      <c:catAx>
        <c:axId val="5490705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70920"/>
        <c:crosses val="autoZero"/>
        <c:auto val="1"/>
        <c:lblAlgn val="ctr"/>
        <c:lblOffset val="100"/>
        <c:noMultiLvlLbl val="0"/>
      </c:catAx>
      <c:valAx>
        <c:axId val="5490709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70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75624"/>
        <c:axId val="549072096"/>
      </c:barChart>
      <c:catAx>
        <c:axId val="5490756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72096"/>
        <c:crosses val="autoZero"/>
        <c:auto val="1"/>
        <c:lblAlgn val="ctr"/>
        <c:lblOffset val="100"/>
        <c:noMultiLvlLbl val="0"/>
      </c:catAx>
      <c:valAx>
        <c:axId val="5490720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75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72488"/>
        <c:axId val="549076016"/>
      </c:barChart>
      <c:catAx>
        <c:axId val="5490724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76016"/>
        <c:crosses val="autoZero"/>
        <c:auto val="1"/>
        <c:lblAlgn val="ctr"/>
        <c:lblOffset val="100"/>
        <c:noMultiLvlLbl val="0"/>
      </c:catAx>
      <c:valAx>
        <c:axId val="5490760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72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93648"/>
        <c:axId val="637994432"/>
      </c:barChart>
      <c:catAx>
        <c:axId val="6379936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94432"/>
        <c:crosses val="autoZero"/>
        <c:auto val="1"/>
        <c:lblAlgn val="ctr"/>
        <c:lblOffset val="100"/>
        <c:noMultiLvlLbl val="0"/>
      </c:catAx>
      <c:valAx>
        <c:axId val="63799443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7993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063424"/>
        <c:axId val="638054800"/>
      </c:barChart>
      <c:catAx>
        <c:axId val="638063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54800"/>
        <c:crosses val="autoZero"/>
        <c:auto val="1"/>
        <c:lblAlgn val="ctr"/>
        <c:lblOffset val="100"/>
        <c:noMultiLvlLbl val="0"/>
      </c:catAx>
      <c:valAx>
        <c:axId val="63805480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063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055584"/>
        <c:axId val="638055192"/>
      </c:barChart>
      <c:catAx>
        <c:axId val="638055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55192"/>
        <c:crosses val="autoZero"/>
        <c:auto val="1"/>
        <c:lblAlgn val="ctr"/>
        <c:lblOffset val="100"/>
        <c:noMultiLvlLbl val="0"/>
      </c:catAx>
      <c:valAx>
        <c:axId val="638055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055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73</c:v>
                </c:pt>
                <c:pt idx="16">
                  <c:v>59</c:v>
                </c:pt>
                <c:pt idx="17">
                  <c:v>59</c:v>
                </c:pt>
                <c:pt idx="18">
                  <c:v>77</c:v>
                </c:pt>
                <c:pt idx="19">
                  <c:v>65</c:v>
                </c:pt>
                <c:pt idx="20">
                  <c:v>56.999999999999993</c:v>
                </c:pt>
                <c:pt idx="21">
                  <c:v>74</c:v>
                </c:pt>
                <c:pt idx="22">
                  <c:v>57.999999999999993</c:v>
                </c:pt>
                <c:pt idx="23">
                  <c:v>67</c:v>
                </c:pt>
                <c:pt idx="24">
                  <c:v>64</c:v>
                </c:pt>
                <c:pt idx="25">
                  <c:v>66</c:v>
                </c:pt>
                <c:pt idx="26">
                  <c:v>62</c:v>
                </c:pt>
                <c:pt idx="27">
                  <c:v>68</c:v>
                </c:pt>
                <c:pt idx="28">
                  <c:v>73</c:v>
                </c:pt>
                <c:pt idx="29">
                  <c:v>68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73</c:v>
                </c:pt>
                <c:pt idx="16">
                  <c:v>59</c:v>
                </c:pt>
                <c:pt idx="17">
                  <c:v>59</c:v>
                </c:pt>
                <c:pt idx="18">
                  <c:v>77</c:v>
                </c:pt>
                <c:pt idx="19">
                  <c:v>65</c:v>
                </c:pt>
                <c:pt idx="20">
                  <c:v>56.999999999999993</c:v>
                </c:pt>
                <c:pt idx="21">
                  <c:v>74</c:v>
                </c:pt>
                <c:pt idx="22">
                  <c:v>57.999999999999993</c:v>
                </c:pt>
                <c:pt idx="23">
                  <c:v>67</c:v>
                </c:pt>
                <c:pt idx="24">
                  <c:v>64</c:v>
                </c:pt>
                <c:pt idx="25">
                  <c:v>66</c:v>
                </c:pt>
                <c:pt idx="26">
                  <c:v>62</c:v>
                </c:pt>
                <c:pt idx="27">
                  <c:v>68</c:v>
                </c:pt>
                <c:pt idx="28">
                  <c:v>73</c:v>
                </c:pt>
                <c:pt idx="29">
                  <c:v>68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57936"/>
        <c:axId val="638060288"/>
      </c:scatterChart>
      <c:valAx>
        <c:axId val="6380579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60288"/>
        <c:crosses val="max"/>
        <c:crossBetween val="midCat"/>
      </c:valAx>
      <c:valAx>
        <c:axId val="6380602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579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36</c:v>
                </c:pt>
                <c:pt idx="17">
                  <c:v>38</c:v>
                </c:pt>
                <c:pt idx="18">
                  <c:v>76</c:v>
                </c:pt>
                <c:pt idx="19">
                  <c:v>60</c:v>
                </c:pt>
                <c:pt idx="20">
                  <c:v>41</c:v>
                </c:pt>
                <c:pt idx="21">
                  <c:v>60</c:v>
                </c:pt>
                <c:pt idx="22">
                  <c:v>53</c:v>
                </c:pt>
                <c:pt idx="23">
                  <c:v>64</c:v>
                </c:pt>
                <c:pt idx="24">
                  <c:v>55.000000000000007</c:v>
                </c:pt>
                <c:pt idx="25">
                  <c:v>66</c:v>
                </c:pt>
                <c:pt idx="26">
                  <c:v>56.999999999999993</c:v>
                </c:pt>
                <c:pt idx="27">
                  <c:v>53</c:v>
                </c:pt>
                <c:pt idx="28">
                  <c:v>62</c:v>
                </c:pt>
                <c:pt idx="29">
                  <c:v>64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36</c:v>
                </c:pt>
                <c:pt idx="17">
                  <c:v>38</c:v>
                </c:pt>
                <c:pt idx="18">
                  <c:v>76</c:v>
                </c:pt>
                <c:pt idx="19">
                  <c:v>60</c:v>
                </c:pt>
                <c:pt idx="20">
                  <c:v>41</c:v>
                </c:pt>
                <c:pt idx="21">
                  <c:v>60</c:v>
                </c:pt>
                <c:pt idx="22">
                  <c:v>53</c:v>
                </c:pt>
                <c:pt idx="23">
                  <c:v>64</c:v>
                </c:pt>
                <c:pt idx="24">
                  <c:v>55.000000000000007</c:v>
                </c:pt>
                <c:pt idx="25">
                  <c:v>66</c:v>
                </c:pt>
                <c:pt idx="26">
                  <c:v>56.999999999999993</c:v>
                </c:pt>
                <c:pt idx="27">
                  <c:v>53</c:v>
                </c:pt>
                <c:pt idx="28">
                  <c:v>62</c:v>
                </c:pt>
                <c:pt idx="29">
                  <c:v>64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64600"/>
        <c:axId val="638059504"/>
      </c:scatterChart>
      <c:valAx>
        <c:axId val="6380646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059504"/>
        <c:crosses val="max"/>
        <c:crossBetween val="midCat"/>
      </c:valAx>
      <c:valAx>
        <c:axId val="6380595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64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0</c:v>
                </c:pt>
                <c:pt idx="17">
                  <c:v>0</c:v>
                </c:pt>
                <c:pt idx="18">
                  <c:v>60</c:v>
                </c:pt>
                <c:pt idx="19">
                  <c:v>60</c:v>
                </c:pt>
                <c:pt idx="20">
                  <c:v>40</c:v>
                </c:pt>
                <c:pt idx="21">
                  <c:v>100</c:v>
                </c:pt>
                <c:pt idx="22">
                  <c:v>20</c:v>
                </c:pt>
                <c:pt idx="23">
                  <c:v>100</c:v>
                </c:pt>
                <c:pt idx="24">
                  <c:v>60</c:v>
                </c:pt>
                <c:pt idx="25">
                  <c:v>60</c:v>
                </c:pt>
                <c:pt idx="26">
                  <c:v>60</c:v>
                </c:pt>
                <c:pt idx="27">
                  <c:v>60</c:v>
                </c:pt>
                <c:pt idx="28">
                  <c:v>80</c:v>
                </c:pt>
                <c:pt idx="29">
                  <c:v>80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0</c:v>
                </c:pt>
                <c:pt idx="17">
                  <c:v>0</c:v>
                </c:pt>
                <c:pt idx="18">
                  <c:v>60</c:v>
                </c:pt>
                <c:pt idx="19">
                  <c:v>60</c:v>
                </c:pt>
                <c:pt idx="20">
                  <c:v>40</c:v>
                </c:pt>
                <c:pt idx="21">
                  <c:v>100</c:v>
                </c:pt>
                <c:pt idx="22">
                  <c:v>20</c:v>
                </c:pt>
                <c:pt idx="23">
                  <c:v>100</c:v>
                </c:pt>
                <c:pt idx="24">
                  <c:v>60</c:v>
                </c:pt>
                <c:pt idx="25">
                  <c:v>60</c:v>
                </c:pt>
                <c:pt idx="26">
                  <c:v>60</c:v>
                </c:pt>
                <c:pt idx="27">
                  <c:v>60</c:v>
                </c:pt>
                <c:pt idx="28">
                  <c:v>80</c:v>
                </c:pt>
                <c:pt idx="29">
                  <c:v>80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58720"/>
        <c:axId val="638058328"/>
      </c:scatterChart>
      <c:valAx>
        <c:axId val="638058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58328"/>
        <c:crosses val="max"/>
        <c:crossBetween val="midCat"/>
      </c:valAx>
      <c:valAx>
        <c:axId val="6380583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58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</c:v>
                </c:pt>
                <c:pt idx="1">
                  <c:v>0.17749999999999999</c:v>
                </c:pt>
                <c:pt idx="2">
                  <c:v>6.7500000000000004E-2</c:v>
                </c:pt>
                <c:pt idx="3">
                  <c:v>0.11499999999999999</c:v>
                </c:pt>
                <c:pt idx="4">
                  <c:v>0.17249999999999999</c:v>
                </c:pt>
                <c:pt idx="5">
                  <c:v>0.20250000000000001</c:v>
                </c:pt>
                <c:pt idx="6">
                  <c:v>0.22500000000000001</c:v>
                </c:pt>
                <c:pt idx="7">
                  <c:v>0.23249999999999998</c:v>
                </c:pt>
                <c:pt idx="8">
                  <c:v>0.2175</c:v>
                </c:pt>
                <c:pt idx="9">
                  <c:v>0.1575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0.12</c:v>
                </c:pt>
                <c:pt idx="1">
                  <c:v>0.28999999999999998</c:v>
                </c:pt>
                <c:pt idx="2">
                  <c:v>0.73</c:v>
                </c:pt>
                <c:pt idx="3">
                  <c:v>0.54</c:v>
                </c:pt>
                <c:pt idx="4">
                  <c:v>0.31</c:v>
                </c:pt>
                <c:pt idx="5">
                  <c:v>0.19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0.13</c:v>
                </c:pt>
                <c:pt idx="9">
                  <c:v>0.37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</c:v>
                </c:pt>
                <c:pt idx="1">
                  <c:v>0.17749999999999999</c:v>
                </c:pt>
                <c:pt idx="2">
                  <c:v>6.7500000000000004E-2</c:v>
                </c:pt>
                <c:pt idx="3">
                  <c:v>0.11499999999999999</c:v>
                </c:pt>
                <c:pt idx="4">
                  <c:v>0.17249999999999999</c:v>
                </c:pt>
                <c:pt idx="5">
                  <c:v>0.20250000000000001</c:v>
                </c:pt>
                <c:pt idx="6">
                  <c:v>0.22500000000000001</c:v>
                </c:pt>
                <c:pt idx="7">
                  <c:v>0.23249999999999998</c:v>
                </c:pt>
                <c:pt idx="8">
                  <c:v>0.2175</c:v>
                </c:pt>
                <c:pt idx="9">
                  <c:v>0.1575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9001736"/>
        <c:axId val="389750128"/>
      </c:barChart>
      <c:catAx>
        <c:axId val="3890017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750128"/>
        <c:crosses val="autoZero"/>
        <c:auto val="1"/>
        <c:lblAlgn val="ctr"/>
        <c:lblOffset val="100"/>
        <c:noMultiLvlLbl val="0"/>
      </c:catAx>
      <c:valAx>
        <c:axId val="3897501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9001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52</c:v>
                </c:pt>
                <c:pt idx="17">
                  <c:v>47</c:v>
                </c:pt>
                <c:pt idx="18">
                  <c:v>84</c:v>
                </c:pt>
                <c:pt idx="19">
                  <c:v>68</c:v>
                </c:pt>
                <c:pt idx="20">
                  <c:v>64</c:v>
                </c:pt>
                <c:pt idx="21">
                  <c:v>64</c:v>
                </c:pt>
                <c:pt idx="22">
                  <c:v>64</c:v>
                </c:pt>
                <c:pt idx="23">
                  <c:v>73</c:v>
                </c:pt>
                <c:pt idx="24">
                  <c:v>65</c:v>
                </c:pt>
                <c:pt idx="25">
                  <c:v>68</c:v>
                </c:pt>
                <c:pt idx="26">
                  <c:v>67</c:v>
                </c:pt>
                <c:pt idx="27">
                  <c:v>59</c:v>
                </c:pt>
                <c:pt idx="28">
                  <c:v>76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52</c:v>
                </c:pt>
                <c:pt idx="17">
                  <c:v>47</c:v>
                </c:pt>
                <c:pt idx="18">
                  <c:v>84</c:v>
                </c:pt>
                <c:pt idx="19">
                  <c:v>68</c:v>
                </c:pt>
                <c:pt idx="20">
                  <c:v>64</c:v>
                </c:pt>
                <c:pt idx="21">
                  <c:v>64</c:v>
                </c:pt>
                <c:pt idx="22">
                  <c:v>64</c:v>
                </c:pt>
                <c:pt idx="23">
                  <c:v>73</c:v>
                </c:pt>
                <c:pt idx="24">
                  <c:v>65</c:v>
                </c:pt>
                <c:pt idx="25">
                  <c:v>68</c:v>
                </c:pt>
                <c:pt idx="26">
                  <c:v>67</c:v>
                </c:pt>
                <c:pt idx="27">
                  <c:v>59</c:v>
                </c:pt>
                <c:pt idx="28">
                  <c:v>76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59896"/>
        <c:axId val="638057544"/>
      </c:scatterChart>
      <c:valAx>
        <c:axId val="6380598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57544"/>
        <c:crosses val="max"/>
        <c:crossBetween val="midCat"/>
      </c:valAx>
      <c:valAx>
        <c:axId val="638057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598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46608"/>
        <c:axId val="637944256"/>
      </c:barChart>
      <c:catAx>
        <c:axId val="6379466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44256"/>
        <c:crosses val="autoZero"/>
        <c:auto val="1"/>
        <c:lblAlgn val="ctr"/>
        <c:lblOffset val="100"/>
        <c:noMultiLvlLbl val="0"/>
      </c:catAx>
      <c:valAx>
        <c:axId val="6379442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46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51312"/>
        <c:axId val="637950528"/>
      </c:barChart>
      <c:catAx>
        <c:axId val="637951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50528"/>
        <c:crosses val="autoZero"/>
        <c:auto val="1"/>
        <c:lblAlgn val="ctr"/>
        <c:lblOffset val="100"/>
        <c:noMultiLvlLbl val="0"/>
      </c:catAx>
      <c:valAx>
        <c:axId val="637950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51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47</c:v>
                </c:pt>
                <c:pt idx="16">
                  <c:v>53</c:v>
                </c:pt>
                <c:pt idx="17">
                  <c:v>47</c:v>
                </c:pt>
                <c:pt idx="18">
                  <c:v>60</c:v>
                </c:pt>
                <c:pt idx="19">
                  <c:v>60</c:v>
                </c:pt>
                <c:pt idx="20">
                  <c:v>53</c:v>
                </c:pt>
                <c:pt idx="21">
                  <c:v>80</c:v>
                </c:pt>
                <c:pt idx="22">
                  <c:v>53</c:v>
                </c:pt>
                <c:pt idx="23">
                  <c:v>60</c:v>
                </c:pt>
                <c:pt idx="24">
                  <c:v>60</c:v>
                </c:pt>
                <c:pt idx="25">
                  <c:v>87</c:v>
                </c:pt>
                <c:pt idx="26">
                  <c:v>67</c:v>
                </c:pt>
                <c:pt idx="27">
                  <c:v>53</c:v>
                </c:pt>
                <c:pt idx="28">
                  <c:v>80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47</c:v>
                </c:pt>
                <c:pt idx="16">
                  <c:v>53</c:v>
                </c:pt>
                <c:pt idx="17">
                  <c:v>47</c:v>
                </c:pt>
                <c:pt idx="18">
                  <c:v>60</c:v>
                </c:pt>
                <c:pt idx="19">
                  <c:v>60</c:v>
                </c:pt>
                <c:pt idx="20">
                  <c:v>53</c:v>
                </c:pt>
                <c:pt idx="21">
                  <c:v>80</c:v>
                </c:pt>
                <c:pt idx="22">
                  <c:v>53</c:v>
                </c:pt>
                <c:pt idx="23">
                  <c:v>60</c:v>
                </c:pt>
                <c:pt idx="24">
                  <c:v>60</c:v>
                </c:pt>
                <c:pt idx="25">
                  <c:v>87</c:v>
                </c:pt>
                <c:pt idx="26">
                  <c:v>67</c:v>
                </c:pt>
                <c:pt idx="27">
                  <c:v>53</c:v>
                </c:pt>
                <c:pt idx="28">
                  <c:v>80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52096"/>
        <c:axId val="637944648"/>
      </c:scatterChart>
      <c:valAx>
        <c:axId val="6379520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44648"/>
        <c:crosses val="max"/>
        <c:crossBetween val="midCat"/>
      </c:valAx>
      <c:valAx>
        <c:axId val="6379446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520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52</c:v>
                </c:pt>
                <c:pt idx="17">
                  <c:v>46</c:v>
                </c:pt>
                <c:pt idx="18">
                  <c:v>67</c:v>
                </c:pt>
                <c:pt idx="19">
                  <c:v>54</c:v>
                </c:pt>
                <c:pt idx="20">
                  <c:v>48</c:v>
                </c:pt>
                <c:pt idx="21">
                  <c:v>46</c:v>
                </c:pt>
                <c:pt idx="22">
                  <c:v>54</c:v>
                </c:pt>
                <c:pt idx="23">
                  <c:v>56.999999999999993</c:v>
                </c:pt>
                <c:pt idx="24">
                  <c:v>52</c:v>
                </c:pt>
                <c:pt idx="25">
                  <c:v>59</c:v>
                </c:pt>
                <c:pt idx="26">
                  <c:v>59</c:v>
                </c:pt>
                <c:pt idx="27">
                  <c:v>54</c:v>
                </c:pt>
                <c:pt idx="28">
                  <c:v>56.999999999999993</c:v>
                </c:pt>
                <c:pt idx="29">
                  <c:v>56.999999999999993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52</c:v>
                </c:pt>
                <c:pt idx="17">
                  <c:v>46</c:v>
                </c:pt>
                <c:pt idx="18">
                  <c:v>67</c:v>
                </c:pt>
                <c:pt idx="19">
                  <c:v>54</c:v>
                </c:pt>
                <c:pt idx="20">
                  <c:v>48</c:v>
                </c:pt>
                <c:pt idx="21">
                  <c:v>46</c:v>
                </c:pt>
                <c:pt idx="22">
                  <c:v>54</c:v>
                </c:pt>
                <c:pt idx="23">
                  <c:v>56.999999999999993</c:v>
                </c:pt>
                <c:pt idx="24">
                  <c:v>52</c:v>
                </c:pt>
                <c:pt idx="25">
                  <c:v>59</c:v>
                </c:pt>
                <c:pt idx="26">
                  <c:v>59</c:v>
                </c:pt>
                <c:pt idx="27">
                  <c:v>54</c:v>
                </c:pt>
                <c:pt idx="28">
                  <c:v>56.999999999999993</c:v>
                </c:pt>
                <c:pt idx="29">
                  <c:v>56.999999999999993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3472"/>
        <c:axId val="637951704"/>
      </c:scatterChart>
      <c:valAx>
        <c:axId val="6379434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51704"/>
        <c:crosses val="max"/>
        <c:crossBetween val="midCat"/>
      </c:valAx>
      <c:valAx>
        <c:axId val="6379517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34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57.999999999999993</c:v>
                </c:pt>
                <c:pt idx="16">
                  <c:v>44</c:v>
                </c:pt>
                <c:pt idx="17">
                  <c:v>36</c:v>
                </c:pt>
                <c:pt idx="18">
                  <c:v>72</c:v>
                </c:pt>
                <c:pt idx="19">
                  <c:v>57.999999999999993</c:v>
                </c:pt>
                <c:pt idx="20">
                  <c:v>36</c:v>
                </c:pt>
                <c:pt idx="21">
                  <c:v>57.999999999999993</c:v>
                </c:pt>
                <c:pt idx="22">
                  <c:v>47</c:v>
                </c:pt>
                <c:pt idx="23">
                  <c:v>67</c:v>
                </c:pt>
                <c:pt idx="24">
                  <c:v>57.999999999999993</c:v>
                </c:pt>
                <c:pt idx="25">
                  <c:v>61</c:v>
                </c:pt>
                <c:pt idx="26">
                  <c:v>56.000000000000007</c:v>
                </c:pt>
                <c:pt idx="27">
                  <c:v>44</c:v>
                </c:pt>
                <c:pt idx="28">
                  <c:v>78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57.999999999999993</c:v>
                </c:pt>
                <c:pt idx="16">
                  <c:v>44</c:v>
                </c:pt>
                <c:pt idx="17">
                  <c:v>36</c:v>
                </c:pt>
                <c:pt idx="18">
                  <c:v>72</c:v>
                </c:pt>
                <c:pt idx="19">
                  <c:v>57.999999999999993</c:v>
                </c:pt>
                <c:pt idx="20">
                  <c:v>36</c:v>
                </c:pt>
                <c:pt idx="21">
                  <c:v>57.999999999999993</c:v>
                </c:pt>
                <c:pt idx="22">
                  <c:v>47</c:v>
                </c:pt>
                <c:pt idx="23">
                  <c:v>67</c:v>
                </c:pt>
                <c:pt idx="24">
                  <c:v>57.999999999999993</c:v>
                </c:pt>
                <c:pt idx="25">
                  <c:v>61</c:v>
                </c:pt>
                <c:pt idx="26">
                  <c:v>56.000000000000007</c:v>
                </c:pt>
                <c:pt idx="27">
                  <c:v>44</c:v>
                </c:pt>
                <c:pt idx="28">
                  <c:v>78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6216"/>
        <c:axId val="637947392"/>
      </c:scatterChart>
      <c:valAx>
        <c:axId val="6379462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47392"/>
        <c:crosses val="max"/>
        <c:crossBetween val="midCat"/>
      </c:valAx>
      <c:valAx>
        <c:axId val="6379473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62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44</c:v>
                </c:pt>
                <c:pt idx="16">
                  <c:v>11</c:v>
                </c:pt>
                <c:pt idx="17">
                  <c:v>11</c:v>
                </c:pt>
                <c:pt idx="18">
                  <c:v>67</c:v>
                </c:pt>
                <c:pt idx="19">
                  <c:v>33</c:v>
                </c:pt>
                <c:pt idx="20">
                  <c:v>0</c:v>
                </c:pt>
                <c:pt idx="21">
                  <c:v>44</c:v>
                </c:pt>
                <c:pt idx="22">
                  <c:v>22</c:v>
                </c:pt>
                <c:pt idx="23">
                  <c:v>44</c:v>
                </c:pt>
                <c:pt idx="24">
                  <c:v>33</c:v>
                </c:pt>
                <c:pt idx="25">
                  <c:v>44</c:v>
                </c:pt>
                <c:pt idx="26">
                  <c:v>22</c:v>
                </c:pt>
                <c:pt idx="27">
                  <c:v>22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44</c:v>
                </c:pt>
                <c:pt idx="16">
                  <c:v>11</c:v>
                </c:pt>
                <c:pt idx="17">
                  <c:v>11</c:v>
                </c:pt>
                <c:pt idx="18">
                  <c:v>67</c:v>
                </c:pt>
                <c:pt idx="19">
                  <c:v>33</c:v>
                </c:pt>
                <c:pt idx="20">
                  <c:v>0</c:v>
                </c:pt>
                <c:pt idx="21">
                  <c:v>44</c:v>
                </c:pt>
                <c:pt idx="22">
                  <c:v>22</c:v>
                </c:pt>
                <c:pt idx="23">
                  <c:v>44</c:v>
                </c:pt>
                <c:pt idx="24">
                  <c:v>33</c:v>
                </c:pt>
                <c:pt idx="25">
                  <c:v>44</c:v>
                </c:pt>
                <c:pt idx="26">
                  <c:v>22</c:v>
                </c:pt>
                <c:pt idx="27">
                  <c:v>22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7784"/>
        <c:axId val="637953664"/>
      </c:scatterChart>
      <c:valAx>
        <c:axId val="6379477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53664"/>
        <c:crosses val="max"/>
        <c:crossBetween val="midCat"/>
      </c:valAx>
      <c:valAx>
        <c:axId val="6379536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77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74544"/>
        <c:axId val="631574152"/>
      </c:barChart>
      <c:catAx>
        <c:axId val="6315745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74152"/>
        <c:crosses val="autoZero"/>
        <c:auto val="1"/>
        <c:lblAlgn val="ctr"/>
        <c:lblOffset val="100"/>
        <c:noMultiLvlLbl val="0"/>
      </c:catAx>
      <c:valAx>
        <c:axId val="6315741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574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568664"/>
        <c:axId val="631563568"/>
      </c:barChart>
      <c:catAx>
        <c:axId val="631568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563568"/>
        <c:crosses val="autoZero"/>
        <c:auto val="1"/>
        <c:lblAlgn val="ctr"/>
        <c:lblOffset val="100"/>
        <c:noMultiLvlLbl val="0"/>
      </c:catAx>
      <c:valAx>
        <c:axId val="631563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568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28.000000000000004</c:v>
                </c:pt>
                <c:pt idx="17">
                  <c:v>34</c:v>
                </c:pt>
                <c:pt idx="18">
                  <c:v>59</c:v>
                </c:pt>
                <c:pt idx="19">
                  <c:v>48</c:v>
                </c:pt>
                <c:pt idx="20">
                  <c:v>34</c:v>
                </c:pt>
                <c:pt idx="21">
                  <c:v>45</c:v>
                </c:pt>
                <c:pt idx="22">
                  <c:v>48</c:v>
                </c:pt>
                <c:pt idx="23">
                  <c:v>55.000000000000007</c:v>
                </c:pt>
                <c:pt idx="24">
                  <c:v>48</c:v>
                </c:pt>
                <c:pt idx="25">
                  <c:v>48</c:v>
                </c:pt>
                <c:pt idx="26">
                  <c:v>45</c:v>
                </c:pt>
                <c:pt idx="27">
                  <c:v>38</c:v>
                </c:pt>
                <c:pt idx="28">
                  <c:v>62</c:v>
                </c:pt>
                <c:pt idx="29">
                  <c:v>52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28.000000000000004</c:v>
                </c:pt>
                <c:pt idx="17">
                  <c:v>34</c:v>
                </c:pt>
                <c:pt idx="18">
                  <c:v>59</c:v>
                </c:pt>
                <c:pt idx="19">
                  <c:v>48</c:v>
                </c:pt>
                <c:pt idx="20">
                  <c:v>34</c:v>
                </c:pt>
                <c:pt idx="21">
                  <c:v>45</c:v>
                </c:pt>
                <c:pt idx="22">
                  <c:v>48</c:v>
                </c:pt>
                <c:pt idx="23">
                  <c:v>55.000000000000007</c:v>
                </c:pt>
                <c:pt idx="24">
                  <c:v>48</c:v>
                </c:pt>
                <c:pt idx="25">
                  <c:v>48</c:v>
                </c:pt>
                <c:pt idx="26">
                  <c:v>45</c:v>
                </c:pt>
                <c:pt idx="27">
                  <c:v>38</c:v>
                </c:pt>
                <c:pt idx="28">
                  <c:v>62</c:v>
                </c:pt>
                <c:pt idx="29">
                  <c:v>52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69840"/>
        <c:axId val="631571016"/>
      </c:scatterChart>
      <c:valAx>
        <c:axId val="6315698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71016"/>
        <c:crosses val="max"/>
        <c:crossBetween val="midCat"/>
      </c:valAx>
      <c:valAx>
        <c:axId val="6315710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698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6.5000000000000002E-2</c:v>
                </c:pt>
                <c:pt idx="3">
                  <c:v>9.7500000000000003E-2</c:v>
                </c:pt>
                <c:pt idx="4">
                  <c:v>0.16</c:v>
                </c:pt>
                <c:pt idx="5">
                  <c:v>0.1925</c:v>
                </c:pt>
                <c:pt idx="6">
                  <c:v>0.22750000000000001</c:v>
                </c:pt>
                <c:pt idx="7">
                  <c:v>0.2175</c:v>
                </c:pt>
                <c:pt idx="8">
                  <c:v>0.20250000000000001</c:v>
                </c:pt>
                <c:pt idx="9">
                  <c:v>0.14000000000000001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0.22</c:v>
                </c:pt>
                <c:pt idx="2">
                  <c:v>0.74</c:v>
                </c:pt>
                <c:pt idx="3">
                  <c:v>0.61</c:v>
                </c:pt>
                <c:pt idx="4">
                  <c:v>0.36</c:v>
                </c:pt>
                <c:pt idx="5">
                  <c:v>0.23</c:v>
                </c:pt>
                <c:pt idx="6">
                  <c:v>0.09</c:v>
                </c:pt>
                <c:pt idx="7">
                  <c:v>0.13</c:v>
                </c:pt>
                <c:pt idx="8">
                  <c:v>0.19</c:v>
                </c:pt>
                <c:pt idx="9">
                  <c:v>0.44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6.5000000000000002E-2</c:v>
                </c:pt>
                <c:pt idx="3">
                  <c:v>9.7500000000000003E-2</c:v>
                </c:pt>
                <c:pt idx="4">
                  <c:v>0.16</c:v>
                </c:pt>
                <c:pt idx="5">
                  <c:v>0.1925</c:v>
                </c:pt>
                <c:pt idx="6">
                  <c:v>0.22750000000000001</c:v>
                </c:pt>
                <c:pt idx="7">
                  <c:v>0.2175</c:v>
                </c:pt>
                <c:pt idx="8">
                  <c:v>0.20250000000000001</c:v>
                </c:pt>
                <c:pt idx="9">
                  <c:v>0.14000000000000001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9749344"/>
        <c:axId val="389742680"/>
      </c:barChart>
      <c:catAx>
        <c:axId val="389749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742680"/>
        <c:crosses val="autoZero"/>
        <c:auto val="1"/>
        <c:lblAlgn val="ctr"/>
        <c:lblOffset val="100"/>
        <c:noMultiLvlLbl val="0"/>
      </c:catAx>
      <c:valAx>
        <c:axId val="38974268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9749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0232"/>
        <c:axId val="631564744"/>
      </c:scatterChart>
      <c:valAx>
        <c:axId val="6315702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564744"/>
        <c:crosses val="max"/>
        <c:crossBetween val="midCat"/>
      </c:valAx>
      <c:valAx>
        <c:axId val="6315647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02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2976"/>
        <c:axId val="631565528"/>
      </c:scatterChart>
      <c:valAx>
        <c:axId val="6315729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65528"/>
        <c:crosses val="max"/>
        <c:crossBetween val="midCat"/>
      </c:valAx>
      <c:valAx>
        <c:axId val="6315655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2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66704"/>
        <c:axId val="631563960"/>
      </c:scatterChart>
      <c:valAx>
        <c:axId val="6315667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63960"/>
        <c:crosses val="max"/>
        <c:crossBetween val="midCat"/>
      </c:valAx>
      <c:valAx>
        <c:axId val="6315639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667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24089016"/>
        <c:axId val="424089408"/>
      </c:barChart>
      <c:catAx>
        <c:axId val="4240890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4089408"/>
        <c:crosses val="autoZero"/>
        <c:auto val="1"/>
        <c:lblAlgn val="ctr"/>
        <c:lblOffset val="100"/>
        <c:tickMarkSkip val="1"/>
        <c:noMultiLvlLbl val="0"/>
      </c:catAx>
      <c:valAx>
        <c:axId val="4240894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2408901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091760"/>
        <c:axId val="424090192"/>
      </c:barChart>
      <c:catAx>
        <c:axId val="4240917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090192"/>
        <c:crosses val="autoZero"/>
        <c:auto val="1"/>
        <c:lblAlgn val="ctr"/>
        <c:lblOffset val="100"/>
        <c:noMultiLvlLbl val="0"/>
      </c:catAx>
      <c:valAx>
        <c:axId val="424090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091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975056"/>
        <c:axId val="421362712"/>
      </c:barChart>
      <c:catAx>
        <c:axId val="4189750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1362712"/>
        <c:crosses val="autoZero"/>
        <c:auto val="1"/>
        <c:lblAlgn val="ctr"/>
        <c:lblOffset val="100"/>
        <c:tickMarkSkip val="1"/>
        <c:noMultiLvlLbl val="0"/>
      </c:catAx>
      <c:valAx>
        <c:axId val="42136271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9750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090584"/>
        <c:axId val="424092152"/>
      </c:barChart>
      <c:catAx>
        <c:axId val="424090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092152"/>
        <c:crosses val="autoZero"/>
        <c:auto val="1"/>
        <c:lblAlgn val="ctr"/>
        <c:lblOffset val="100"/>
        <c:noMultiLvlLbl val="0"/>
      </c:catAx>
      <c:valAx>
        <c:axId val="424092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090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9401456"/>
        <c:axId val="339399496"/>
      </c:barChart>
      <c:catAx>
        <c:axId val="3394014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39399496"/>
        <c:crosses val="autoZero"/>
        <c:auto val="1"/>
        <c:lblAlgn val="ctr"/>
        <c:lblOffset val="100"/>
        <c:noMultiLvlLbl val="0"/>
      </c:catAx>
      <c:valAx>
        <c:axId val="3393994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39401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2E7-4C8D-976C-EA414F1E3F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95024"/>
        <c:axId val="382393456"/>
      </c:barChart>
      <c:catAx>
        <c:axId val="3823950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93456"/>
        <c:crosses val="autoZero"/>
        <c:auto val="1"/>
        <c:lblAlgn val="ctr"/>
        <c:lblOffset val="100"/>
        <c:noMultiLvlLbl val="0"/>
      </c:catAx>
      <c:valAx>
        <c:axId val="3823934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9502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F61-4F5E-A38B-B1E38476D6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94632"/>
        <c:axId val="382395416"/>
      </c:barChart>
      <c:catAx>
        <c:axId val="382394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95416"/>
        <c:crosses val="autoZero"/>
        <c:auto val="1"/>
        <c:lblAlgn val="ctr"/>
        <c:lblOffset val="100"/>
        <c:noMultiLvlLbl val="0"/>
      </c:catAx>
      <c:valAx>
        <c:axId val="3823954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946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0.245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0.10750000000000001</c:v>
                </c:pt>
                <c:pt idx="4">
                  <c:v>0.16499999999999998</c:v>
                </c:pt>
                <c:pt idx="5">
                  <c:v>0.19500000000000001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0.21</c:v>
                </c:pt>
                <c:pt idx="9">
                  <c:v>0.15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0.16</c:v>
                </c:pt>
                <c:pt idx="2">
                  <c:v>0.74</c:v>
                </c:pt>
                <c:pt idx="3">
                  <c:v>0.56999999999999995</c:v>
                </c:pt>
                <c:pt idx="4">
                  <c:v>0.34</c:v>
                </c:pt>
                <c:pt idx="5">
                  <c:v>0.22</c:v>
                </c:pt>
                <c:pt idx="6">
                  <c:v>0.08</c:v>
                </c:pt>
                <c:pt idx="7">
                  <c:v>0.1</c:v>
                </c:pt>
                <c:pt idx="8">
                  <c:v>0.16</c:v>
                </c:pt>
                <c:pt idx="9">
                  <c:v>0.4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0.245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0.10750000000000001</c:v>
                </c:pt>
                <c:pt idx="4">
                  <c:v>0.16499999999999998</c:v>
                </c:pt>
                <c:pt idx="5">
                  <c:v>0.19500000000000001</c:v>
                </c:pt>
                <c:pt idx="6">
                  <c:v>0.23</c:v>
                </c:pt>
                <c:pt idx="7">
                  <c:v>0.22500000000000001</c:v>
                </c:pt>
                <c:pt idx="8">
                  <c:v>0.21</c:v>
                </c:pt>
                <c:pt idx="9">
                  <c:v>0.15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9748952"/>
        <c:axId val="389743464"/>
      </c:barChart>
      <c:catAx>
        <c:axId val="3897489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743464"/>
        <c:crosses val="autoZero"/>
        <c:auto val="1"/>
        <c:lblAlgn val="ctr"/>
        <c:lblOffset val="100"/>
        <c:noMultiLvlLbl val="0"/>
      </c:catAx>
      <c:valAx>
        <c:axId val="38974346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9748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6FA-4129-A46B-FCA73AB42E1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392672"/>
        <c:axId val="382393064"/>
      </c:barChart>
      <c:catAx>
        <c:axId val="382392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393064"/>
        <c:crosses val="autoZero"/>
        <c:auto val="1"/>
        <c:lblAlgn val="ctr"/>
        <c:lblOffset val="100"/>
        <c:noMultiLvlLbl val="0"/>
      </c:catAx>
      <c:valAx>
        <c:axId val="3823930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3926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D6B-40C0-976C-6086F50BC0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6949936"/>
        <c:axId val="416948368"/>
      </c:barChart>
      <c:catAx>
        <c:axId val="416949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6948368"/>
        <c:crosses val="autoZero"/>
        <c:auto val="1"/>
        <c:lblAlgn val="ctr"/>
        <c:lblOffset val="100"/>
        <c:noMultiLvlLbl val="0"/>
      </c:catAx>
      <c:valAx>
        <c:axId val="4169483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69499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B22-4536-B61F-2E61D3F6B8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6949544"/>
        <c:axId val="416941704"/>
      </c:barChart>
      <c:catAx>
        <c:axId val="416949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6941704"/>
        <c:crosses val="autoZero"/>
        <c:auto val="1"/>
        <c:lblAlgn val="ctr"/>
        <c:lblOffset val="100"/>
        <c:noMultiLvlLbl val="0"/>
      </c:catAx>
      <c:valAx>
        <c:axId val="4169417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69495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8CE-48EA-B443-EBE6B44C89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6944448"/>
        <c:axId val="416936216"/>
      </c:barChart>
      <c:catAx>
        <c:axId val="416944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6936216"/>
        <c:crosses val="autoZero"/>
        <c:auto val="1"/>
        <c:lblAlgn val="ctr"/>
        <c:lblOffset val="100"/>
        <c:noMultiLvlLbl val="0"/>
      </c:catAx>
      <c:valAx>
        <c:axId val="4169362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69444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CD0-4284-8E98-CB576EAEC9C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6940920"/>
        <c:axId val="416942096"/>
      </c:barChart>
      <c:catAx>
        <c:axId val="416940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6942096"/>
        <c:crosses val="autoZero"/>
        <c:auto val="1"/>
        <c:lblAlgn val="ctr"/>
        <c:lblOffset val="100"/>
        <c:noMultiLvlLbl val="0"/>
      </c:catAx>
      <c:valAx>
        <c:axId val="4169420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69409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F2B-45D2-AB25-7EB68334157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6942880"/>
        <c:axId val="416943664"/>
      </c:barChart>
      <c:catAx>
        <c:axId val="416942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6943664"/>
        <c:crosses val="autoZero"/>
        <c:auto val="1"/>
        <c:lblAlgn val="ctr"/>
        <c:lblOffset val="100"/>
        <c:noMultiLvlLbl val="0"/>
      </c:catAx>
      <c:valAx>
        <c:axId val="4169436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69428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7224"/>
        <c:axId val="425437616"/>
      </c:barChart>
      <c:catAx>
        <c:axId val="425437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37616"/>
        <c:crosses val="autoZero"/>
        <c:auto val="1"/>
        <c:lblAlgn val="ctr"/>
        <c:lblOffset val="100"/>
        <c:noMultiLvlLbl val="0"/>
      </c:catAx>
      <c:valAx>
        <c:axId val="4254376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5437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6048"/>
        <c:axId val="425435656"/>
      </c:barChart>
      <c:catAx>
        <c:axId val="425436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35656"/>
        <c:crosses val="autoZero"/>
        <c:auto val="1"/>
        <c:lblAlgn val="ctr"/>
        <c:lblOffset val="100"/>
        <c:noMultiLvlLbl val="0"/>
      </c:catAx>
      <c:valAx>
        <c:axId val="4254356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436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8400"/>
        <c:axId val="425427032"/>
      </c:barChart>
      <c:catAx>
        <c:axId val="425438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27032"/>
        <c:crosses val="autoZero"/>
        <c:auto val="1"/>
        <c:lblAlgn val="ctr"/>
        <c:lblOffset val="100"/>
        <c:noMultiLvlLbl val="0"/>
      </c:catAx>
      <c:valAx>
        <c:axId val="4254270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5438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4200"/>
        <c:axId val="425329104"/>
      </c:barChart>
      <c:catAx>
        <c:axId val="425334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29104"/>
        <c:crosses val="autoZero"/>
        <c:auto val="1"/>
        <c:lblAlgn val="ctr"/>
        <c:lblOffset val="100"/>
        <c:noMultiLvlLbl val="0"/>
      </c:catAx>
      <c:valAx>
        <c:axId val="4253291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34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164</c:v>
                </c:pt>
                <c:pt idx="1">
                  <c:v>136</c:v>
                </c:pt>
                <c:pt idx="2">
                  <c:v>111</c:v>
                </c:pt>
                <c:pt idx="3">
                  <c:v>97</c:v>
                </c:pt>
                <c:pt idx="4">
                  <c:v>91</c:v>
                </c:pt>
                <c:pt idx="5">
                  <c:v>87</c:v>
                </c:pt>
                <c:pt idx="6">
                  <c:v>79</c:v>
                </c:pt>
                <c:pt idx="7">
                  <c:v>79</c:v>
                </c:pt>
                <c:pt idx="8">
                  <c:v>75</c:v>
                </c:pt>
                <c:pt idx="9">
                  <c:v>61</c:v>
                </c:pt>
                <c:pt idx="10">
                  <c:v>53</c:v>
                </c:pt>
                <c:pt idx="11">
                  <c:v>35</c:v>
                </c:pt>
                <c:pt idx="12">
                  <c:v>32</c:v>
                </c:pt>
                <c:pt idx="13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9744640"/>
        <c:axId val="389745032"/>
      </c:barChart>
      <c:catAx>
        <c:axId val="3897446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745032"/>
        <c:crosses val="autoZero"/>
        <c:auto val="1"/>
        <c:lblAlgn val="ctr"/>
        <c:lblOffset val="100"/>
        <c:noMultiLvlLbl val="0"/>
      </c:catAx>
      <c:valAx>
        <c:axId val="38974503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389744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2240"/>
        <c:axId val="425332632"/>
      </c:barChart>
      <c:catAx>
        <c:axId val="4253322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2632"/>
        <c:crosses val="autoZero"/>
        <c:auto val="1"/>
        <c:lblAlgn val="ctr"/>
        <c:lblOffset val="100"/>
        <c:noMultiLvlLbl val="0"/>
      </c:catAx>
      <c:valAx>
        <c:axId val="4253326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322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34984"/>
        <c:axId val="425335376"/>
      </c:barChart>
      <c:catAx>
        <c:axId val="425334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35376"/>
        <c:crosses val="autoZero"/>
        <c:auto val="1"/>
        <c:lblAlgn val="ctr"/>
        <c:lblOffset val="100"/>
        <c:noMultiLvlLbl val="0"/>
      </c:catAx>
      <c:valAx>
        <c:axId val="425335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34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51448"/>
        <c:axId val="425346352"/>
      </c:barChart>
      <c:catAx>
        <c:axId val="4253514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5346352"/>
        <c:crosses val="autoZero"/>
        <c:auto val="1"/>
        <c:lblAlgn val="ctr"/>
        <c:lblOffset val="100"/>
        <c:noMultiLvlLbl val="0"/>
      </c:catAx>
      <c:valAx>
        <c:axId val="425346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351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4936"/>
        <c:axId val="446754736"/>
      </c:barChart>
      <c:catAx>
        <c:axId val="446744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4736"/>
        <c:crosses val="autoZero"/>
        <c:auto val="1"/>
        <c:lblAlgn val="ctr"/>
        <c:lblOffset val="100"/>
        <c:noMultiLvlLbl val="0"/>
      </c:catAx>
      <c:valAx>
        <c:axId val="446754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4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0424"/>
        <c:axId val="446749248"/>
      </c:barChart>
      <c:catAx>
        <c:axId val="446750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9248"/>
        <c:crosses val="autoZero"/>
        <c:auto val="1"/>
        <c:lblAlgn val="ctr"/>
        <c:lblOffset val="100"/>
        <c:noMultiLvlLbl val="0"/>
      </c:catAx>
      <c:valAx>
        <c:axId val="4467492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0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6504"/>
        <c:axId val="446746896"/>
      </c:barChart>
      <c:catAx>
        <c:axId val="446746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6896"/>
        <c:crosses val="autoZero"/>
        <c:auto val="1"/>
        <c:lblAlgn val="ctr"/>
        <c:lblOffset val="100"/>
        <c:noMultiLvlLbl val="0"/>
      </c:catAx>
      <c:valAx>
        <c:axId val="4467468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6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0816"/>
        <c:axId val="446751208"/>
      </c:barChart>
      <c:catAx>
        <c:axId val="446750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1208"/>
        <c:crosses val="autoZero"/>
        <c:auto val="1"/>
        <c:lblAlgn val="ctr"/>
        <c:lblOffset val="100"/>
        <c:noMultiLvlLbl val="0"/>
      </c:catAx>
      <c:valAx>
        <c:axId val="4467512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0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93768"/>
        <c:axId val="458194160"/>
      </c:barChart>
      <c:catAx>
        <c:axId val="458193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94160"/>
        <c:crosses val="autoZero"/>
        <c:auto val="1"/>
        <c:lblAlgn val="ctr"/>
        <c:lblOffset val="100"/>
        <c:noMultiLvlLbl val="0"/>
      </c:catAx>
      <c:valAx>
        <c:axId val="4581941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93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95336"/>
        <c:axId val="458184752"/>
      </c:barChart>
      <c:catAx>
        <c:axId val="458195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84752"/>
        <c:crosses val="autoZero"/>
        <c:auto val="1"/>
        <c:lblAlgn val="ctr"/>
        <c:lblOffset val="100"/>
        <c:noMultiLvlLbl val="0"/>
      </c:catAx>
      <c:valAx>
        <c:axId val="4581847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95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87104"/>
        <c:axId val="458193376"/>
      </c:barChart>
      <c:catAx>
        <c:axId val="458187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93376"/>
        <c:crosses val="autoZero"/>
        <c:auto val="1"/>
        <c:lblAlgn val="ctr"/>
        <c:lblOffset val="100"/>
        <c:noMultiLvlLbl val="0"/>
      </c:catAx>
      <c:valAx>
        <c:axId val="45819337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87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164</c:v>
                </c:pt>
                <c:pt idx="1">
                  <c:v>136</c:v>
                </c:pt>
                <c:pt idx="2">
                  <c:v>111</c:v>
                </c:pt>
                <c:pt idx="3">
                  <c:v>97</c:v>
                </c:pt>
                <c:pt idx="4">
                  <c:v>91</c:v>
                </c:pt>
                <c:pt idx="5">
                  <c:v>87</c:v>
                </c:pt>
                <c:pt idx="6">
                  <c:v>79</c:v>
                </c:pt>
                <c:pt idx="7">
                  <c:v>79</c:v>
                </c:pt>
                <c:pt idx="8">
                  <c:v>75</c:v>
                </c:pt>
                <c:pt idx="9">
                  <c:v>61</c:v>
                </c:pt>
                <c:pt idx="10">
                  <c:v>53</c:v>
                </c:pt>
                <c:pt idx="11">
                  <c:v>35</c:v>
                </c:pt>
                <c:pt idx="12">
                  <c:v>32</c:v>
                </c:pt>
                <c:pt idx="13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9748560"/>
        <c:axId val="389746208"/>
      </c:barChart>
      <c:catAx>
        <c:axId val="389748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746208"/>
        <c:crosses val="autoZero"/>
        <c:auto val="1"/>
        <c:lblAlgn val="ctr"/>
        <c:lblOffset val="100"/>
        <c:noMultiLvlLbl val="0"/>
      </c:catAx>
      <c:valAx>
        <c:axId val="38974620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89748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87496"/>
        <c:axId val="458194944"/>
      </c:barChart>
      <c:catAx>
        <c:axId val="458187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94944"/>
        <c:crosses val="autoZero"/>
        <c:auto val="1"/>
        <c:lblAlgn val="ctr"/>
        <c:lblOffset val="100"/>
        <c:noMultiLvlLbl val="0"/>
      </c:catAx>
      <c:valAx>
        <c:axId val="4581949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87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94552"/>
        <c:axId val="458191416"/>
      </c:barChart>
      <c:catAx>
        <c:axId val="4581945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8191416"/>
        <c:crosses val="autoZero"/>
        <c:auto val="1"/>
        <c:lblAlgn val="ctr"/>
        <c:lblOffset val="100"/>
        <c:noMultiLvlLbl val="0"/>
      </c:catAx>
      <c:valAx>
        <c:axId val="458191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8194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1296"/>
        <c:axId val="549111688"/>
      </c:barChart>
      <c:catAx>
        <c:axId val="549111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1688"/>
        <c:crosses val="autoZero"/>
        <c:auto val="1"/>
        <c:lblAlgn val="ctr"/>
        <c:lblOffset val="100"/>
        <c:noMultiLvlLbl val="0"/>
      </c:catAx>
      <c:valAx>
        <c:axId val="549111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1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4432"/>
        <c:axId val="549114824"/>
      </c:barChart>
      <c:catAx>
        <c:axId val="549114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4824"/>
        <c:crosses val="autoZero"/>
        <c:auto val="1"/>
        <c:lblAlgn val="ctr"/>
        <c:lblOffset val="100"/>
        <c:noMultiLvlLbl val="0"/>
      </c:catAx>
      <c:valAx>
        <c:axId val="5491148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4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5216"/>
        <c:axId val="549117568"/>
      </c:barChart>
      <c:catAx>
        <c:axId val="549115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7568"/>
        <c:crosses val="autoZero"/>
        <c:auto val="1"/>
        <c:lblAlgn val="ctr"/>
        <c:lblOffset val="100"/>
        <c:noMultiLvlLbl val="0"/>
      </c:catAx>
      <c:valAx>
        <c:axId val="549117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5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116392"/>
        <c:axId val="549116784"/>
      </c:barChart>
      <c:catAx>
        <c:axId val="549116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116784"/>
        <c:crosses val="autoZero"/>
        <c:auto val="1"/>
        <c:lblAlgn val="ctr"/>
        <c:lblOffset val="100"/>
        <c:noMultiLvlLbl val="0"/>
      </c:catAx>
      <c:valAx>
        <c:axId val="5491167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116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4128"/>
        <c:axId val="454913928"/>
      </c:barChart>
      <c:catAx>
        <c:axId val="4549041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913928"/>
        <c:crosses val="autoZero"/>
        <c:auto val="1"/>
        <c:lblAlgn val="ctr"/>
        <c:lblOffset val="100"/>
        <c:noMultiLvlLbl val="0"/>
      </c:catAx>
      <c:valAx>
        <c:axId val="4549139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904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8440"/>
        <c:axId val="454908832"/>
      </c:barChart>
      <c:catAx>
        <c:axId val="454908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08832"/>
        <c:crosses val="autoZero"/>
        <c:auto val="1"/>
        <c:lblAlgn val="ctr"/>
        <c:lblOffset val="100"/>
        <c:noMultiLvlLbl val="0"/>
      </c:catAx>
      <c:valAx>
        <c:axId val="4549088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08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12752"/>
        <c:axId val="454913144"/>
      </c:barChart>
      <c:catAx>
        <c:axId val="454912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13144"/>
        <c:crosses val="autoZero"/>
        <c:auto val="1"/>
        <c:lblAlgn val="ctr"/>
        <c:lblOffset val="100"/>
        <c:noMultiLvlLbl val="0"/>
      </c:catAx>
      <c:valAx>
        <c:axId val="4549131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12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02168"/>
        <c:axId val="454902560"/>
      </c:barChart>
      <c:catAx>
        <c:axId val="454902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02560"/>
        <c:crosses val="autoZero"/>
        <c:auto val="1"/>
        <c:lblAlgn val="ctr"/>
        <c:lblOffset val="100"/>
        <c:noMultiLvlLbl val="0"/>
      </c:catAx>
      <c:valAx>
        <c:axId val="4549025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02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0.21</c:v>
                </c:pt>
                <c:pt idx="1">
                  <c:v>0.23</c:v>
                </c:pt>
                <c:pt idx="2" formatCode="###0%">
                  <c:v>0.17</c:v>
                </c:pt>
                <c:pt idx="3" formatCode="###0%">
                  <c:v>0.18</c:v>
                </c:pt>
                <c:pt idx="5">
                  <c:v>0.17</c:v>
                </c:pt>
                <c:pt idx="6">
                  <c:v>0.18</c:v>
                </c:pt>
                <c:pt idx="7" formatCode="###0%">
                  <c:v>0.16</c:v>
                </c:pt>
                <c:pt idx="8" formatCode="###0%">
                  <c:v>0.15</c:v>
                </c:pt>
                <c:pt idx="10">
                  <c:v>0.09</c:v>
                </c:pt>
                <c:pt idx="11">
                  <c:v>0.1</c:v>
                </c:pt>
                <c:pt idx="12" formatCode="###0%">
                  <c:v>0.06</c:v>
                </c:pt>
                <c:pt idx="13" formatCode="###0%">
                  <c:v>7.0000000000000007E-2</c:v>
                </c:pt>
                <c:pt idx="15">
                  <c:v>0.05</c:v>
                </c:pt>
                <c:pt idx="16">
                  <c:v>0.05</c:v>
                </c:pt>
                <c:pt idx="17" formatCode="###0%">
                  <c:v>0.06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0.5</c:v>
                </c:pt>
                <c:pt idx="1">
                  <c:v>0.42</c:v>
                </c:pt>
                <c:pt idx="2" formatCode="###0%">
                  <c:v>0.54</c:v>
                </c:pt>
                <c:pt idx="3" formatCode="###0%">
                  <c:v>0.56999999999999995</c:v>
                </c:pt>
                <c:pt idx="5">
                  <c:v>0.41</c:v>
                </c:pt>
                <c:pt idx="6">
                  <c:v>0.37</c:v>
                </c:pt>
                <c:pt idx="7" formatCode="###0%">
                  <c:v>0.44</c:v>
                </c:pt>
                <c:pt idx="8" formatCode="###0%">
                  <c:v>0.47</c:v>
                </c:pt>
                <c:pt idx="10">
                  <c:v>0.26</c:v>
                </c:pt>
                <c:pt idx="11">
                  <c:v>0.23</c:v>
                </c:pt>
                <c:pt idx="12" formatCode="###0%">
                  <c:v>0.34</c:v>
                </c:pt>
                <c:pt idx="13" formatCode="###0%">
                  <c:v>0.26</c:v>
                </c:pt>
                <c:pt idx="15">
                  <c:v>0.21</c:v>
                </c:pt>
                <c:pt idx="16">
                  <c:v>0.18</c:v>
                </c:pt>
                <c:pt idx="17" formatCode="###0%">
                  <c:v>0.16</c:v>
                </c:pt>
                <c:pt idx="18" formatCode="###0%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0.17</c:v>
                </c:pt>
                <c:pt idx="1">
                  <c:v>0.18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0.15</c:v>
                </c:pt>
                <c:pt idx="6">
                  <c:v>0.19</c:v>
                </c:pt>
                <c:pt idx="7" formatCode="###0%">
                  <c:v>0.16</c:v>
                </c:pt>
                <c:pt idx="8" formatCode="###0%">
                  <c:v>0.14000000000000001</c:v>
                </c:pt>
                <c:pt idx="10">
                  <c:v>0.15</c:v>
                </c:pt>
                <c:pt idx="11">
                  <c:v>0.11</c:v>
                </c:pt>
                <c:pt idx="12" formatCode="###0%">
                  <c:v>0.14000000000000001</c:v>
                </c:pt>
                <c:pt idx="13" formatCode="###0%">
                  <c:v>0.1</c:v>
                </c:pt>
                <c:pt idx="15">
                  <c:v>0.1</c:v>
                </c:pt>
                <c:pt idx="16">
                  <c:v>0.11</c:v>
                </c:pt>
                <c:pt idx="17" formatCode="###0%">
                  <c:v>0.09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0.06</c:v>
                </c:pt>
                <c:pt idx="1">
                  <c:v>0.09</c:v>
                </c:pt>
                <c:pt idx="2" formatCode="###0%">
                  <c:v>0.04</c:v>
                </c:pt>
                <c:pt idx="3" formatCode="###0%">
                  <c:v>0.04</c:v>
                </c:pt>
                <c:pt idx="5">
                  <c:v>0.03</c:v>
                </c:pt>
                <c:pt idx="6">
                  <c:v>7.0000000000000007E-2</c:v>
                </c:pt>
                <c:pt idx="7" formatCode="###0%">
                  <c:v>0.06</c:v>
                </c:pt>
                <c:pt idx="8" formatCode="###0%">
                  <c:v>0.04</c:v>
                </c:pt>
                <c:pt idx="10">
                  <c:v>0.05</c:v>
                </c:pt>
                <c:pt idx="11">
                  <c:v>0.05</c:v>
                </c:pt>
                <c:pt idx="12" formatCode="###0%">
                  <c:v>0.06</c:v>
                </c:pt>
                <c:pt idx="13" formatCode="###0%">
                  <c:v>0.03</c:v>
                </c:pt>
                <c:pt idx="15">
                  <c:v>0.03</c:v>
                </c:pt>
                <c:pt idx="16">
                  <c:v>0.06</c:v>
                </c:pt>
                <c:pt idx="17" formatCode="###0%">
                  <c:v>0.06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0.03</c:v>
                </c:pt>
                <c:pt idx="1">
                  <c:v>0.06</c:v>
                </c:pt>
                <c:pt idx="2" formatCode="###0%">
                  <c:v>0.02</c:v>
                </c:pt>
                <c:pt idx="3" formatCode="###0%">
                  <c:v>0.01</c:v>
                </c:pt>
                <c:pt idx="5">
                  <c:v>0.04</c:v>
                </c:pt>
                <c:pt idx="6">
                  <c:v>0.02</c:v>
                </c:pt>
                <c:pt idx="7" formatCode="###0%">
                  <c:v>0.03</c:v>
                </c:pt>
                <c:pt idx="8" formatCode="###0%">
                  <c:v>0.01</c:v>
                </c:pt>
                <c:pt idx="10">
                  <c:v>0.02</c:v>
                </c:pt>
                <c:pt idx="11">
                  <c:v>0.02</c:v>
                </c:pt>
                <c:pt idx="12" formatCode="###0%">
                  <c:v>0.02</c:v>
                </c:pt>
                <c:pt idx="13" formatCode="###0%">
                  <c:v>0.01</c:v>
                </c:pt>
                <c:pt idx="15">
                  <c:v>0.04</c:v>
                </c:pt>
                <c:pt idx="16">
                  <c:v>0.02</c:v>
                </c:pt>
                <c:pt idx="17" formatCode="###0%">
                  <c:v>0.03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0.03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0.03</c:v>
                </c:pt>
                <c:pt idx="7" formatCode="###0%">
                  <c:v>0.03</c:v>
                </c:pt>
                <c:pt idx="8" formatCode="###0%">
                  <c:v>0</c:v>
                </c:pt>
                <c:pt idx="10">
                  <c:v>0.02</c:v>
                </c:pt>
                <c:pt idx="11">
                  <c:v>0.06</c:v>
                </c:pt>
                <c:pt idx="12" formatCode="###0%">
                  <c:v>0.02</c:v>
                </c:pt>
                <c:pt idx="13" formatCode="###0%">
                  <c:v>0.03</c:v>
                </c:pt>
                <c:pt idx="15">
                  <c:v>0.02</c:v>
                </c:pt>
                <c:pt idx="16">
                  <c:v>0.02</c:v>
                </c:pt>
                <c:pt idx="17" formatCode="###0%">
                  <c:v>0.02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0.01</c:v>
                </c:pt>
                <c:pt idx="5">
                  <c:v>0.17</c:v>
                </c:pt>
                <c:pt idx="6">
                  <c:v>0.13</c:v>
                </c:pt>
                <c:pt idx="7" formatCode="###0%">
                  <c:v>0.13</c:v>
                </c:pt>
                <c:pt idx="8" formatCode="###0%">
                  <c:v>0.18</c:v>
                </c:pt>
                <c:pt idx="10">
                  <c:v>0.42</c:v>
                </c:pt>
                <c:pt idx="11">
                  <c:v>0.42</c:v>
                </c:pt>
                <c:pt idx="12" formatCode="###0%">
                  <c:v>0.36</c:v>
                </c:pt>
                <c:pt idx="13" formatCode="###0%">
                  <c:v>0.49</c:v>
                </c:pt>
                <c:pt idx="15">
                  <c:v>0.55000000000000004</c:v>
                </c:pt>
                <c:pt idx="16">
                  <c:v>0.56999999999999995</c:v>
                </c:pt>
                <c:pt idx="17" formatCode="###0%">
                  <c:v>0.59</c:v>
                </c:pt>
                <c:pt idx="18" formatCode="###0%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83018616"/>
        <c:axId val="383019400"/>
      </c:barChart>
      <c:catAx>
        <c:axId val="3830186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3019400"/>
        <c:crosses val="autoZero"/>
        <c:auto val="1"/>
        <c:lblAlgn val="ctr"/>
        <c:lblOffset val="100"/>
        <c:noMultiLvlLbl val="0"/>
      </c:catAx>
      <c:valAx>
        <c:axId val="3830194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83018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9744248"/>
        <c:axId val="389747384"/>
      </c:barChart>
      <c:catAx>
        <c:axId val="389744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9747384"/>
        <c:crosses val="autoZero"/>
        <c:auto val="1"/>
        <c:lblAlgn val="ctr"/>
        <c:lblOffset val="100"/>
        <c:noMultiLvlLbl val="0"/>
      </c:catAx>
      <c:valAx>
        <c:axId val="3897473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9744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30392"/>
        <c:axId val="454933136"/>
      </c:barChart>
      <c:catAx>
        <c:axId val="454930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33136"/>
        <c:crosses val="autoZero"/>
        <c:auto val="1"/>
        <c:lblAlgn val="ctr"/>
        <c:lblOffset val="100"/>
        <c:noMultiLvlLbl val="0"/>
      </c:catAx>
      <c:valAx>
        <c:axId val="454933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30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18056"/>
        <c:axId val="543518840"/>
      </c:barChart>
      <c:catAx>
        <c:axId val="5435180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8840"/>
        <c:crosses val="autoZero"/>
        <c:auto val="1"/>
        <c:lblAlgn val="ctr"/>
        <c:lblOffset val="100"/>
        <c:noMultiLvlLbl val="0"/>
      </c:catAx>
      <c:valAx>
        <c:axId val="5435188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18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6680"/>
        <c:axId val="543526288"/>
      </c:barChart>
      <c:catAx>
        <c:axId val="543526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26288"/>
        <c:crosses val="autoZero"/>
        <c:auto val="1"/>
        <c:lblAlgn val="ctr"/>
        <c:lblOffset val="100"/>
        <c:noMultiLvlLbl val="0"/>
      </c:catAx>
      <c:valAx>
        <c:axId val="54352628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26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5504"/>
        <c:axId val="543525112"/>
      </c:barChart>
      <c:catAx>
        <c:axId val="543525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3525112"/>
        <c:crosses val="autoZero"/>
        <c:auto val="1"/>
        <c:lblAlgn val="ctr"/>
        <c:lblOffset val="100"/>
        <c:noMultiLvlLbl val="0"/>
      </c:catAx>
      <c:valAx>
        <c:axId val="543525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3525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5896"/>
        <c:axId val="543527072"/>
      </c:barChart>
      <c:catAx>
        <c:axId val="5435258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27072"/>
        <c:crosses val="autoZero"/>
        <c:auto val="1"/>
        <c:lblAlgn val="ctr"/>
        <c:lblOffset val="100"/>
        <c:noMultiLvlLbl val="0"/>
      </c:catAx>
      <c:valAx>
        <c:axId val="5435270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25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3527464"/>
        <c:axId val="543530600"/>
      </c:barChart>
      <c:catAx>
        <c:axId val="543527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30600"/>
        <c:crosses val="autoZero"/>
        <c:auto val="1"/>
        <c:lblAlgn val="ctr"/>
        <c:lblOffset val="100"/>
        <c:noMultiLvlLbl val="0"/>
      </c:catAx>
      <c:valAx>
        <c:axId val="54353060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3527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67000"/>
        <c:axId val="549086992"/>
      </c:barChart>
      <c:catAx>
        <c:axId val="5490670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6992"/>
        <c:crosses val="autoZero"/>
        <c:auto val="1"/>
        <c:lblAlgn val="ctr"/>
        <c:lblOffset val="100"/>
        <c:noMultiLvlLbl val="0"/>
      </c:catAx>
      <c:valAx>
        <c:axId val="54908699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67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78368"/>
        <c:axId val="549087384"/>
      </c:barChart>
      <c:catAx>
        <c:axId val="5490783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7384"/>
        <c:crosses val="autoZero"/>
        <c:auto val="1"/>
        <c:lblAlgn val="ctr"/>
        <c:lblOffset val="100"/>
        <c:noMultiLvlLbl val="0"/>
      </c:catAx>
      <c:valAx>
        <c:axId val="5490873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783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3464"/>
        <c:axId val="549080328"/>
      </c:barChart>
      <c:catAx>
        <c:axId val="5490834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0328"/>
        <c:crosses val="autoZero"/>
        <c:auto val="1"/>
        <c:lblAlgn val="ctr"/>
        <c:lblOffset val="100"/>
        <c:noMultiLvlLbl val="0"/>
      </c:catAx>
      <c:valAx>
        <c:axId val="5490803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34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5032"/>
        <c:axId val="549083856"/>
      </c:barChart>
      <c:catAx>
        <c:axId val="5490850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3856"/>
        <c:crosses val="autoZero"/>
        <c:auto val="1"/>
        <c:lblAlgn val="ctr"/>
        <c:lblOffset val="100"/>
        <c:noMultiLvlLbl val="0"/>
      </c:catAx>
      <c:valAx>
        <c:axId val="5490838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5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236-4566-9B82-AEA9539F6D96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236-4566-9B82-AEA9539F6D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75</c:v>
                </c:pt>
                <c:pt idx="1">
                  <c:v>37</c:v>
                </c:pt>
                <c:pt idx="2">
                  <c:v>66</c:v>
                </c:pt>
                <c:pt idx="3">
                  <c:v>42</c:v>
                </c:pt>
                <c:pt idx="4">
                  <c:v>62</c:v>
                </c:pt>
                <c:pt idx="5">
                  <c:v>63</c:v>
                </c:pt>
                <c:pt idx="6">
                  <c:v>57.999999999999993</c:v>
                </c:pt>
                <c:pt idx="7">
                  <c:v>55.000000000000007</c:v>
                </c:pt>
                <c:pt idx="8">
                  <c:v>59</c:v>
                </c:pt>
                <c:pt idx="9">
                  <c:v>63</c:v>
                </c:pt>
                <c:pt idx="10">
                  <c:v>47</c:v>
                </c:pt>
                <c:pt idx="11">
                  <c:v>53</c:v>
                </c:pt>
                <c:pt idx="12">
                  <c:v>62</c:v>
                </c:pt>
                <c:pt idx="13">
                  <c:v>0</c:v>
                </c:pt>
                <c:pt idx="14">
                  <c:v>70</c:v>
                </c:pt>
                <c:pt idx="15">
                  <c:v>68</c:v>
                </c:pt>
                <c:pt idx="16">
                  <c:v>42</c:v>
                </c:pt>
                <c:pt idx="17">
                  <c:v>61</c:v>
                </c:pt>
                <c:pt idx="18">
                  <c:v>35</c:v>
                </c:pt>
                <c:pt idx="19">
                  <c:v>50</c:v>
                </c:pt>
                <c:pt idx="20">
                  <c:v>56.999999999999993</c:v>
                </c:pt>
                <c:pt idx="21">
                  <c:v>61</c:v>
                </c:pt>
                <c:pt idx="22">
                  <c:v>56.000000000000007</c:v>
                </c:pt>
                <c:pt idx="23">
                  <c:v>53</c:v>
                </c:pt>
                <c:pt idx="24">
                  <c:v>62</c:v>
                </c:pt>
                <c:pt idx="25">
                  <c:v>48</c:v>
                </c:pt>
                <c:pt idx="26">
                  <c:v>64</c:v>
                </c:pt>
                <c:pt idx="27">
                  <c:v>56.999999999999993</c:v>
                </c:pt>
                <c:pt idx="28">
                  <c:v>71</c:v>
                </c:pt>
                <c:pt idx="29">
                  <c:v>64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75</c:v>
                </c:pt>
                <c:pt idx="1">
                  <c:v>37</c:v>
                </c:pt>
                <c:pt idx="2">
                  <c:v>66</c:v>
                </c:pt>
                <c:pt idx="3">
                  <c:v>42</c:v>
                </c:pt>
                <c:pt idx="4">
                  <c:v>62</c:v>
                </c:pt>
                <c:pt idx="5">
                  <c:v>63</c:v>
                </c:pt>
                <c:pt idx="6">
                  <c:v>57.999999999999993</c:v>
                </c:pt>
                <c:pt idx="7">
                  <c:v>55.000000000000007</c:v>
                </c:pt>
                <c:pt idx="8">
                  <c:v>59</c:v>
                </c:pt>
                <c:pt idx="9">
                  <c:v>63</c:v>
                </c:pt>
                <c:pt idx="10">
                  <c:v>47</c:v>
                </c:pt>
                <c:pt idx="11">
                  <c:v>53</c:v>
                </c:pt>
                <c:pt idx="12">
                  <c:v>62</c:v>
                </c:pt>
                <c:pt idx="13">
                  <c:v>0</c:v>
                </c:pt>
                <c:pt idx="14">
                  <c:v>70</c:v>
                </c:pt>
                <c:pt idx="15">
                  <c:v>68</c:v>
                </c:pt>
                <c:pt idx="16">
                  <c:v>42</c:v>
                </c:pt>
                <c:pt idx="17">
                  <c:v>61</c:v>
                </c:pt>
                <c:pt idx="18">
                  <c:v>35</c:v>
                </c:pt>
                <c:pt idx="19">
                  <c:v>50</c:v>
                </c:pt>
                <c:pt idx="20">
                  <c:v>56.999999999999993</c:v>
                </c:pt>
                <c:pt idx="21">
                  <c:v>61</c:v>
                </c:pt>
                <c:pt idx="22">
                  <c:v>56.000000000000007</c:v>
                </c:pt>
                <c:pt idx="23">
                  <c:v>53</c:v>
                </c:pt>
                <c:pt idx="24">
                  <c:v>62</c:v>
                </c:pt>
                <c:pt idx="25">
                  <c:v>48</c:v>
                </c:pt>
                <c:pt idx="26">
                  <c:v>64</c:v>
                </c:pt>
                <c:pt idx="27">
                  <c:v>56.999999999999993</c:v>
                </c:pt>
                <c:pt idx="28">
                  <c:v>71</c:v>
                </c:pt>
                <c:pt idx="29">
                  <c:v>64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746600"/>
        <c:axId val="389748168"/>
      </c:scatterChart>
      <c:valAx>
        <c:axId val="3897466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748168"/>
        <c:crosses val="max"/>
        <c:crossBetween val="midCat"/>
      </c:valAx>
      <c:valAx>
        <c:axId val="3897481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746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93256"/>
        <c:axId val="638002664"/>
      </c:barChart>
      <c:catAx>
        <c:axId val="637993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02664"/>
        <c:crosses val="autoZero"/>
        <c:auto val="1"/>
        <c:lblAlgn val="ctr"/>
        <c:lblOffset val="100"/>
        <c:noMultiLvlLbl val="0"/>
      </c:catAx>
      <c:valAx>
        <c:axId val="63800266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7993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063816"/>
        <c:axId val="638060680"/>
      </c:barChart>
      <c:catAx>
        <c:axId val="6380638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60680"/>
        <c:crosses val="autoZero"/>
        <c:auto val="1"/>
        <c:lblAlgn val="ctr"/>
        <c:lblOffset val="100"/>
        <c:noMultiLvlLbl val="0"/>
      </c:catAx>
      <c:valAx>
        <c:axId val="6380606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063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055976"/>
        <c:axId val="638056760"/>
      </c:barChart>
      <c:catAx>
        <c:axId val="638055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56760"/>
        <c:crosses val="autoZero"/>
        <c:auto val="1"/>
        <c:lblAlgn val="ctr"/>
        <c:lblOffset val="100"/>
        <c:noMultiLvlLbl val="0"/>
      </c:catAx>
      <c:valAx>
        <c:axId val="6380567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055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5576"/>
        <c:axId val="638071264"/>
      </c:scatterChart>
      <c:valAx>
        <c:axId val="6380755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71264"/>
        <c:crosses val="max"/>
        <c:crossBetween val="midCat"/>
      </c:valAx>
      <c:valAx>
        <c:axId val="638071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5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4792"/>
        <c:axId val="638069696"/>
      </c:scatterChart>
      <c:valAx>
        <c:axId val="6380747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069696"/>
        <c:crosses val="max"/>
        <c:crossBetween val="midCat"/>
      </c:valAx>
      <c:valAx>
        <c:axId val="6380696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47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5968"/>
        <c:axId val="638078320"/>
      </c:scatterChart>
      <c:valAx>
        <c:axId val="6380759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78320"/>
        <c:crosses val="max"/>
        <c:crossBetween val="midCat"/>
      </c:valAx>
      <c:valAx>
        <c:axId val="6380783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59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0480"/>
        <c:axId val="638077928"/>
      </c:scatterChart>
      <c:valAx>
        <c:axId val="6380704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77928"/>
        <c:crosses val="max"/>
        <c:crossBetween val="midCat"/>
      </c:valAx>
      <c:valAx>
        <c:axId val="6380779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04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48176"/>
        <c:axId val="637948568"/>
      </c:barChart>
      <c:catAx>
        <c:axId val="6379481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48568"/>
        <c:crosses val="autoZero"/>
        <c:auto val="1"/>
        <c:lblAlgn val="ctr"/>
        <c:lblOffset val="100"/>
        <c:noMultiLvlLbl val="0"/>
      </c:catAx>
      <c:valAx>
        <c:axId val="63794856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48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45040"/>
        <c:axId val="637943080"/>
      </c:barChart>
      <c:catAx>
        <c:axId val="6379450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43080"/>
        <c:crosses val="autoZero"/>
        <c:auto val="1"/>
        <c:lblAlgn val="ctr"/>
        <c:lblOffset val="100"/>
        <c:noMultiLvlLbl val="0"/>
      </c:catAx>
      <c:valAx>
        <c:axId val="637943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45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49744"/>
        <c:axId val="637950136"/>
      </c:scatterChart>
      <c:valAx>
        <c:axId val="6379497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50136"/>
        <c:crosses val="max"/>
        <c:crossBetween val="midCat"/>
      </c:valAx>
      <c:valAx>
        <c:axId val="6379501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497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4C4-4070-BE25-0849A8ADC4EA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4C4-4070-BE25-0849A8ADC4EA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84C4-4070-BE25-0849A8ADC4E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43</c:v>
                </c:pt>
                <c:pt idx="2">
                  <c:v>69</c:v>
                </c:pt>
                <c:pt idx="3">
                  <c:v>27</c:v>
                </c:pt>
                <c:pt idx="4">
                  <c:v>46</c:v>
                </c:pt>
                <c:pt idx="5">
                  <c:v>50</c:v>
                </c:pt>
                <c:pt idx="6">
                  <c:v>45</c:v>
                </c:pt>
                <c:pt idx="7">
                  <c:v>42</c:v>
                </c:pt>
                <c:pt idx="8">
                  <c:v>38</c:v>
                </c:pt>
                <c:pt idx="9">
                  <c:v>49</c:v>
                </c:pt>
                <c:pt idx="10">
                  <c:v>43</c:v>
                </c:pt>
                <c:pt idx="11">
                  <c:v>39</c:v>
                </c:pt>
                <c:pt idx="12">
                  <c:v>52</c:v>
                </c:pt>
                <c:pt idx="13">
                  <c:v>0</c:v>
                </c:pt>
                <c:pt idx="14">
                  <c:v>50</c:v>
                </c:pt>
                <c:pt idx="15">
                  <c:v>43</c:v>
                </c:pt>
                <c:pt idx="16">
                  <c:v>43</c:v>
                </c:pt>
                <c:pt idx="17">
                  <c:v>56.999999999999993</c:v>
                </c:pt>
                <c:pt idx="18">
                  <c:v>32</c:v>
                </c:pt>
                <c:pt idx="19">
                  <c:v>45</c:v>
                </c:pt>
                <c:pt idx="20">
                  <c:v>50</c:v>
                </c:pt>
                <c:pt idx="21">
                  <c:v>45</c:v>
                </c:pt>
                <c:pt idx="22">
                  <c:v>52</c:v>
                </c:pt>
                <c:pt idx="23">
                  <c:v>37</c:v>
                </c:pt>
                <c:pt idx="24">
                  <c:v>45</c:v>
                </c:pt>
                <c:pt idx="25">
                  <c:v>34</c:v>
                </c:pt>
                <c:pt idx="26">
                  <c:v>47</c:v>
                </c:pt>
                <c:pt idx="27">
                  <c:v>43</c:v>
                </c:pt>
                <c:pt idx="28">
                  <c:v>61</c:v>
                </c:pt>
                <c:pt idx="29">
                  <c:v>57.999999999999993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43</c:v>
                </c:pt>
                <c:pt idx="2">
                  <c:v>69</c:v>
                </c:pt>
                <c:pt idx="3">
                  <c:v>27</c:v>
                </c:pt>
                <c:pt idx="4">
                  <c:v>46</c:v>
                </c:pt>
                <c:pt idx="5">
                  <c:v>50</c:v>
                </c:pt>
                <c:pt idx="6">
                  <c:v>45</c:v>
                </c:pt>
                <c:pt idx="7">
                  <c:v>42</c:v>
                </c:pt>
                <c:pt idx="8">
                  <c:v>38</c:v>
                </c:pt>
                <c:pt idx="9">
                  <c:v>49</c:v>
                </c:pt>
                <c:pt idx="10">
                  <c:v>43</c:v>
                </c:pt>
                <c:pt idx="11">
                  <c:v>39</c:v>
                </c:pt>
                <c:pt idx="12">
                  <c:v>52</c:v>
                </c:pt>
                <c:pt idx="13">
                  <c:v>0</c:v>
                </c:pt>
                <c:pt idx="14">
                  <c:v>50</c:v>
                </c:pt>
                <c:pt idx="15">
                  <c:v>43</c:v>
                </c:pt>
                <c:pt idx="16">
                  <c:v>43</c:v>
                </c:pt>
                <c:pt idx="17">
                  <c:v>56.999999999999993</c:v>
                </c:pt>
                <c:pt idx="18">
                  <c:v>32</c:v>
                </c:pt>
                <c:pt idx="19">
                  <c:v>45</c:v>
                </c:pt>
                <c:pt idx="20">
                  <c:v>50</c:v>
                </c:pt>
                <c:pt idx="21">
                  <c:v>45</c:v>
                </c:pt>
                <c:pt idx="22">
                  <c:v>52</c:v>
                </c:pt>
                <c:pt idx="23">
                  <c:v>37</c:v>
                </c:pt>
                <c:pt idx="24">
                  <c:v>45</c:v>
                </c:pt>
                <c:pt idx="25">
                  <c:v>34</c:v>
                </c:pt>
                <c:pt idx="26">
                  <c:v>47</c:v>
                </c:pt>
                <c:pt idx="27">
                  <c:v>43</c:v>
                </c:pt>
                <c:pt idx="28">
                  <c:v>61</c:v>
                </c:pt>
                <c:pt idx="29">
                  <c:v>57.999999999999993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733760"/>
        <c:axId val="393732976"/>
      </c:scatterChart>
      <c:valAx>
        <c:axId val="39373376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3732976"/>
        <c:crosses val="max"/>
        <c:crossBetween val="midCat"/>
      </c:valAx>
      <c:valAx>
        <c:axId val="3937329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3733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65816"/>
        <c:axId val="637960328"/>
      </c:scatterChart>
      <c:valAx>
        <c:axId val="6379658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60328"/>
        <c:crosses val="max"/>
        <c:crossBetween val="midCat"/>
      </c:valAx>
      <c:valAx>
        <c:axId val="6379603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658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63856"/>
        <c:axId val="637959544"/>
      </c:scatterChart>
      <c:valAx>
        <c:axId val="6379638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59544"/>
        <c:crosses val="max"/>
        <c:crossBetween val="midCat"/>
      </c:valAx>
      <c:valAx>
        <c:axId val="637959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638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59936"/>
        <c:axId val="637954840"/>
      </c:scatterChart>
      <c:valAx>
        <c:axId val="6379599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54840"/>
        <c:crosses val="max"/>
        <c:crossBetween val="midCat"/>
      </c:valAx>
      <c:valAx>
        <c:axId val="6379548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599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73760"/>
        <c:axId val="631565136"/>
      </c:barChart>
      <c:catAx>
        <c:axId val="6315737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65136"/>
        <c:crosses val="autoZero"/>
        <c:auto val="1"/>
        <c:lblAlgn val="ctr"/>
        <c:lblOffset val="100"/>
        <c:noMultiLvlLbl val="0"/>
      </c:catAx>
      <c:valAx>
        <c:axId val="63156513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573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567096"/>
        <c:axId val="631567488"/>
      </c:barChart>
      <c:catAx>
        <c:axId val="631567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567488"/>
        <c:crosses val="autoZero"/>
        <c:auto val="1"/>
        <c:lblAlgn val="ctr"/>
        <c:lblOffset val="100"/>
        <c:noMultiLvlLbl val="0"/>
      </c:catAx>
      <c:valAx>
        <c:axId val="631567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567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2192"/>
        <c:axId val="631573368"/>
      </c:scatterChart>
      <c:valAx>
        <c:axId val="6315721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73368"/>
        <c:crosses val="max"/>
        <c:crossBetween val="midCat"/>
      </c:valAx>
      <c:valAx>
        <c:axId val="631573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21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7288"/>
        <c:axId val="631581992"/>
      </c:scatterChart>
      <c:valAx>
        <c:axId val="63157728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581992"/>
        <c:crosses val="max"/>
        <c:crossBetween val="midCat"/>
      </c:valAx>
      <c:valAx>
        <c:axId val="6315819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72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6696"/>
        <c:axId val="631587088"/>
      </c:scatterChart>
      <c:valAx>
        <c:axId val="6315866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7088"/>
        <c:crosses val="max"/>
        <c:crossBetween val="midCat"/>
      </c:valAx>
      <c:valAx>
        <c:axId val="631587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66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75328"/>
        <c:axId val="631576112"/>
      </c:scatterChart>
      <c:valAx>
        <c:axId val="6315753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76112"/>
        <c:crosses val="max"/>
        <c:crossBetween val="midCat"/>
      </c:valAx>
      <c:valAx>
        <c:axId val="631576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753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Berlinki</c:v>
                </c:pt>
                <c:pt idx="7">
                  <c:v>Kraina Wędlin</c:v>
                </c:pt>
                <c:pt idx="8">
                  <c:v>Inne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Drosed</c:v>
                </c:pt>
                <c:pt idx="14">
                  <c:v>Indykpol</c:v>
                </c:pt>
                <c:pt idx="15">
                  <c:v>Kraina Mięsa</c:v>
                </c:pt>
                <c:pt idx="16">
                  <c:v>Nasze Smaki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Henryk Kania</c:v>
                </c:pt>
                <c:pt idx="21">
                  <c:v>Jedynki</c:v>
                </c:pt>
                <c:pt idx="22">
                  <c:v>Profi</c:v>
                </c:pt>
                <c:pt idx="23">
                  <c:v>Yano</c:v>
                </c:pt>
                <c:pt idx="24">
                  <c:v>Baroni</c:v>
                </c:pt>
                <c:pt idx="25">
                  <c:v>Danie Express</c:v>
                </c:pt>
                <c:pt idx="26">
                  <c:v>Deluxe</c:v>
                </c:pt>
                <c:pt idx="27">
                  <c:v>Dulano</c:v>
                </c:pt>
                <c:pt idx="28">
                  <c:v>M.E.A.L.</c:v>
                </c:pt>
                <c:pt idx="29">
                  <c:v>Mispol</c:v>
                </c:pt>
                <c:pt idx="30">
                  <c:v>Pamapol</c:v>
                </c:pt>
                <c:pt idx="31">
                  <c:v>Piratki</c:v>
                </c:pt>
                <c:pt idx="32">
                  <c:v>Sokoliki</c:v>
                </c:pt>
                <c:pt idx="33">
                  <c:v>Nie znam żadnych</c:v>
                </c:pt>
              </c:strCache>
            </c:strRef>
          </c:cat>
          <c:val>
            <c:numRef>
              <c:f>Arkusz1!$C$2:$C$35</c:f>
              <c:numCache>
                <c:formatCode>###0%</c:formatCode>
                <c:ptCount val="34"/>
                <c:pt idx="0">
                  <c:v>0.15</c:v>
                </c:pt>
                <c:pt idx="1">
                  <c:v>0.12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0.1</c:v>
                </c:pt>
                <c:pt idx="5">
                  <c:v>0.01</c:v>
                </c:pt>
                <c:pt idx="6">
                  <c:v>0.05</c:v>
                </c:pt>
                <c:pt idx="7">
                  <c:v>0.02</c:v>
                </c:pt>
                <c:pt idx="8">
                  <c:v>0.04</c:v>
                </c:pt>
                <c:pt idx="9">
                  <c:v>0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0.01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0%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3696"/>
        <c:axId val="425429776"/>
      </c:barChart>
      <c:catAx>
        <c:axId val="425433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29776"/>
        <c:crosses val="autoZero"/>
        <c:auto val="1"/>
        <c:lblAlgn val="ctr"/>
        <c:lblOffset val="100"/>
        <c:noMultiLvlLbl val="0"/>
      </c:catAx>
      <c:valAx>
        <c:axId val="4254297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5433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03A-4D1B-A9A5-533C32FE61F5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03A-4D1B-A9A5-533C32FE61F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39</c:v>
                </c:pt>
                <c:pt idx="2">
                  <c:v>67</c:v>
                </c:pt>
                <c:pt idx="3">
                  <c:v>32</c:v>
                </c:pt>
                <c:pt idx="4">
                  <c:v>55.000000000000007</c:v>
                </c:pt>
                <c:pt idx="5">
                  <c:v>54</c:v>
                </c:pt>
                <c:pt idx="6">
                  <c:v>59</c:v>
                </c:pt>
                <c:pt idx="7">
                  <c:v>54</c:v>
                </c:pt>
                <c:pt idx="8">
                  <c:v>51</c:v>
                </c:pt>
                <c:pt idx="9">
                  <c:v>49</c:v>
                </c:pt>
                <c:pt idx="10">
                  <c:v>42</c:v>
                </c:pt>
                <c:pt idx="11">
                  <c:v>48</c:v>
                </c:pt>
                <c:pt idx="12">
                  <c:v>52</c:v>
                </c:pt>
                <c:pt idx="13">
                  <c:v>0</c:v>
                </c:pt>
                <c:pt idx="14">
                  <c:v>59</c:v>
                </c:pt>
                <c:pt idx="15">
                  <c:v>50</c:v>
                </c:pt>
                <c:pt idx="16">
                  <c:v>38</c:v>
                </c:pt>
                <c:pt idx="17">
                  <c:v>65</c:v>
                </c:pt>
                <c:pt idx="18">
                  <c:v>25</c:v>
                </c:pt>
                <c:pt idx="19">
                  <c:v>43</c:v>
                </c:pt>
                <c:pt idx="20">
                  <c:v>48</c:v>
                </c:pt>
                <c:pt idx="21">
                  <c:v>51</c:v>
                </c:pt>
                <c:pt idx="22">
                  <c:v>48</c:v>
                </c:pt>
                <c:pt idx="23">
                  <c:v>40</c:v>
                </c:pt>
                <c:pt idx="24">
                  <c:v>53</c:v>
                </c:pt>
                <c:pt idx="25">
                  <c:v>38</c:v>
                </c:pt>
                <c:pt idx="26">
                  <c:v>46</c:v>
                </c:pt>
                <c:pt idx="27">
                  <c:v>51</c:v>
                </c:pt>
                <c:pt idx="28">
                  <c:v>63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39</c:v>
                </c:pt>
                <c:pt idx="2">
                  <c:v>67</c:v>
                </c:pt>
                <c:pt idx="3">
                  <c:v>32</c:v>
                </c:pt>
                <c:pt idx="4">
                  <c:v>55.000000000000007</c:v>
                </c:pt>
                <c:pt idx="5">
                  <c:v>54</c:v>
                </c:pt>
                <c:pt idx="6">
                  <c:v>59</c:v>
                </c:pt>
                <c:pt idx="7">
                  <c:v>54</c:v>
                </c:pt>
                <c:pt idx="8">
                  <c:v>51</c:v>
                </c:pt>
                <c:pt idx="9">
                  <c:v>49</c:v>
                </c:pt>
                <c:pt idx="10">
                  <c:v>42</c:v>
                </c:pt>
                <c:pt idx="11">
                  <c:v>48</c:v>
                </c:pt>
                <c:pt idx="12">
                  <c:v>52</c:v>
                </c:pt>
                <c:pt idx="13">
                  <c:v>0</c:v>
                </c:pt>
                <c:pt idx="14">
                  <c:v>59</c:v>
                </c:pt>
                <c:pt idx="15">
                  <c:v>50</c:v>
                </c:pt>
                <c:pt idx="16">
                  <c:v>38</c:v>
                </c:pt>
                <c:pt idx="17">
                  <c:v>65</c:v>
                </c:pt>
                <c:pt idx="18">
                  <c:v>25</c:v>
                </c:pt>
                <c:pt idx="19">
                  <c:v>43</c:v>
                </c:pt>
                <c:pt idx="20">
                  <c:v>48</c:v>
                </c:pt>
                <c:pt idx="21">
                  <c:v>51</c:v>
                </c:pt>
                <c:pt idx="22">
                  <c:v>48</c:v>
                </c:pt>
                <c:pt idx="23">
                  <c:v>40</c:v>
                </c:pt>
                <c:pt idx="24">
                  <c:v>53</c:v>
                </c:pt>
                <c:pt idx="25">
                  <c:v>38</c:v>
                </c:pt>
                <c:pt idx="26">
                  <c:v>46</c:v>
                </c:pt>
                <c:pt idx="27">
                  <c:v>51</c:v>
                </c:pt>
                <c:pt idx="28">
                  <c:v>63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735720"/>
        <c:axId val="393734936"/>
      </c:scatterChart>
      <c:valAx>
        <c:axId val="393735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3734936"/>
        <c:crosses val="max"/>
        <c:crossBetween val="midCat"/>
      </c:valAx>
      <c:valAx>
        <c:axId val="3937349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3735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Berlinki</c:v>
                </c:pt>
                <c:pt idx="7">
                  <c:v>Kraina Wędlin</c:v>
                </c:pt>
                <c:pt idx="8">
                  <c:v>Inne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Drosed</c:v>
                </c:pt>
                <c:pt idx="14">
                  <c:v>Indykpol</c:v>
                </c:pt>
                <c:pt idx="15">
                  <c:v>Kraina Mięsa</c:v>
                </c:pt>
                <c:pt idx="16">
                  <c:v>Nasze Smaki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Henryk Kania</c:v>
                </c:pt>
                <c:pt idx="21">
                  <c:v>Jedynki</c:v>
                </c:pt>
                <c:pt idx="22">
                  <c:v>Profi</c:v>
                </c:pt>
                <c:pt idx="23">
                  <c:v>Yano</c:v>
                </c:pt>
                <c:pt idx="24">
                  <c:v>Baroni</c:v>
                </c:pt>
                <c:pt idx="25">
                  <c:v>Danie Express</c:v>
                </c:pt>
                <c:pt idx="26">
                  <c:v>Deluxe</c:v>
                </c:pt>
                <c:pt idx="27">
                  <c:v>Dulano</c:v>
                </c:pt>
                <c:pt idx="28">
                  <c:v>M.E.A.L.</c:v>
                </c:pt>
                <c:pt idx="29">
                  <c:v>Mispol</c:v>
                </c:pt>
                <c:pt idx="30">
                  <c:v>Pamapol</c:v>
                </c:pt>
                <c:pt idx="31">
                  <c:v>Piratki</c:v>
                </c:pt>
                <c:pt idx="32">
                  <c:v>Sokoliki</c:v>
                </c:pt>
                <c:pt idx="33">
                  <c:v>Nie znam żadnych</c:v>
                </c:pt>
              </c:strCache>
            </c:strRef>
          </c:cat>
          <c:val>
            <c:numRef>
              <c:f>Arkusz1!$B$2:$B$35</c:f>
              <c:numCache>
                <c:formatCode>0%</c:formatCode>
                <c:ptCount val="34"/>
                <c:pt idx="0">
                  <c:v>0.35</c:v>
                </c:pt>
                <c:pt idx="1">
                  <c:v>0.31</c:v>
                </c:pt>
                <c:pt idx="2">
                  <c:v>0.23</c:v>
                </c:pt>
                <c:pt idx="3">
                  <c:v>0.22</c:v>
                </c:pt>
                <c:pt idx="4">
                  <c:v>0.19</c:v>
                </c:pt>
                <c:pt idx="5">
                  <c:v>0.12</c:v>
                </c:pt>
                <c:pt idx="6">
                  <c:v>0.11</c:v>
                </c:pt>
                <c:pt idx="7">
                  <c:v>0.11</c:v>
                </c:pt>
                <c:pt idx="8">
                  <c:v>0.09</c:v>
                </c:pt>
                <c:pt idx="9">
                  <c:v>0.08</c:v>
                </c:pt>
                <c:pt idx="10">
                  <c:v>7.0000000000000007E-2</c:v>
                </c:pt>
                <c:pt idx="11">
                  <c:v>0.05</c:v>
                </c:pt>
                <c:pt idx="12">
                  <c:v>0.04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31736"/>
        <c:axId val="425428208"/>
      </c:barChart>
      <c:catAx>
        <c:axId val="425431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28208"/>
        <c:crosses val="autoZero"/>
        <c:auto val="1"/>
        <c:lblAlgn val="ctr"/>
        <c:lblOffset val="100"/>
        <c:noMultiLvlLbl val="0"/>
      </c:catAx>
      <c:valAx>
        <c:axId val="4254282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431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Berlinki</c:v>
                </c:pt>
                <c:pt idx="7">
                  <c:v>Kraina Wędlin</c:v>
                </c:pt>
                <c:pt idx="8">
                  <c:v>Inne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Balcerzak</c:v>
                </c:pt>
                <c:pt idx="13">
                  <c:v>Drosed</c:v>
                </c:pt>
                <c:pt idx="14">
                  <c:v>Indykpol</c:v>
                </c:pt>
                <c:pt idx="15">
                  <c:v>Kraina Mięsa</c:v>
                </c:pt>
                <c:pt idx="16">
                  <c:v>Nasze Smaki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Henryk Kania</c:v>
                </c:pt>
                <c:pt idx="21">
                  <c:v>Jedynki</c:v>
                </c:pt>
                <c:pt idx="22">
                  <c:v>Profi</c:v>
                </c:pt>
                <c:pt idx="23">
                  <c:v>Yano</c:v>
                </c:pt>
                <c:pt idx="24">
                  <c:v>Baroni</c:v>
                </c:pt>
                <c:pt idx="25">
                  <c:v>Danie Express</c:v>
                </c:pt>
                <c:pt idx="26">
                  <c:v>Deluxe</c:v>
                </c:pt>
                <c:pt idx="27">
                  <c:v>Dulano</c:v>
                </c:pt>
                <c:pt idx="28">
                  <c:v>M.E.A.L.</c:v>
                </c:pt>
                <c:pt idx="29">
                  <c:v>Mispol</c:v>
                </c:pt>
                <c:pt idx="30">
                  <c:v>Pamapol</c:v>
                </c:pt>
                <c:pt idx="31">
                  <c:v>Piratki</c:v>
                </c:pt>
                <c:pt idx="32">
                  <c:v>Sokoliki</c:v>
                </c:pt>
                <c:pt idx="33">
                  <c:v>Nie znam żadnych</c:v>
                </c:pt>
              </c:strCache>
            </c:strRef>
          </c:cat>
          <c:val>
            <c:numRef>
              <c:f>Arkusz1!$D$2:$D$35</c:f>
              <c:numCache>
                <c:formatCode>###0%</c:formatCode>
                <c:ptCount val="34"/>
                <c:pt idx="0">
                  <c:v>0.8</c:v>
                </c:pt>
                <c:pt idx="1">
                  <c:v>0.82</c:v>
                </c:pt>
                <c:pt idx="2">
                  <c:v>0.74</c:v>
                </c:pt>
                <c:pt idx="3">
                  <c:v>0.78</c:v>
                </c:pt>
                <c:pt idx="4">
                  <c:v>0.54</c:v>
                </c:pt>
                <c:pt idx="5">
                  <c:v>0.47</c:v>
                </c:pt>
                <c:pt idx="6">
                  <c:v>0.71</c:v>
                </c:pt>
                <c:pt idx="7">
                  <c:v>0.57999999999999996</c:v>
                </c:pt>
                <c:pt idx="8">
                  <c:v>0.01</c:v>
                </c:pt>
                <c:pt idx="9">
                  <c:v>0.54</c:v>
                </c:pt>
                <c:pt idx="10">
                  <c:v>0.41</c:v>
                </c:pt>
                <c:pt idx="11">
                  <c:v>0.51</c:v>
                </c:pt>
                <c:pt idx="12">
                  <c:v>0.54</c:v>
                </c:pt>
                <c:pt idx="13">
                  <c:v>0.3</c:v>
                </c:pt>
                <c:pt idx="14">
                  <c:v>0.59</c:v>
                </c:pt>
                <c:pt idx="15">
                  <c:v>0.44</c:v>
                </c:pt>
                <c:pt idx="16">
                  <c:v>0.24</c:v>
                </c:pt>
                <c:pt idx="17">
                  <c:v>0.34</c:v>
                </c:pt>
                <c:pt idx="18">
                  <c:v>7.0000000000000007E-2</c:v>
                </c:pt>
                <c:pt idx="19">
                  <c:v>0.19</c:v>
                </c:pt>
                <c:pt idx="20">
                  <c:v>0.64</c:v>
                </c:pt>
                <c:pt idx="21">
                  <c:v>0.53</c:v>
                </c:pt>
                <c:pt idx="22">
                  <c:v>0.12</c:v>
                </c:pt>
                <c:pt idx="23" formatCode="0%">
                  <c:v>0.08</c:v>
                </c:pt>
                <c:pt idx="24" formatCode="0%">
                  <c:v>0.09</c:v>
                </c:pt>
                <c:pt idx="25" formatCode="0%">
                  <c:v>0.08</c:v>
                </c:pt>
                <c:pt idx="26" formatCode="0%">
                  <c:v>0.13</c:v>
                </c:pt>
                <c:pt idx="27" formatCode="0%">
                  <c:v>0.08</c:v>
                </c:pt>
                <c:pt idx="28" formatCode="0%">
                  <c:v>0.03</c:v>
                </c:pt>
                <c:pt idx="29" formatCode="0%">
                  <c:v>0.03</c:v>
                </c:pt>
                <c:pt idx="30" formatCode="0%">
                  <c:v>0.14000000000000001</c:v>
                </c:pt>
                <c:pt idx="31" formatCode="0%">
                  <c:v>0.2</c:v>
                </c:pt>
                <c:pt idx="32" formatCode="0%">
                  <c:v>0.43</c:v>
                </c:pt>
                <c:pt idx="33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428600"/>
        <c:axId val="425432520"/>
      </c:barChart>
      <c:catAx>
        <c:axId val="425428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432520"/>
        <c:crosses val="autoZero"/>
        <c:auto val="1"/>
        <c:lblAlgn val="ctr"/>
        <c:lblOffset val="100"/>
        <c:noMultiLvlLbl val="0"/>
      </c:catAx>
      <c:valAx>
        <c:axId val="4254325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5428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AAA-4A95-A7DD-21C8B4D3726B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AAA-4A95-A7DD-21C8B4D3726B}"/>
                </c:ext>
              </c:extLst>
            </c:dLbl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AAA-4A95-A7DD-21C8B4D3726B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CAAA-4A95-A7DD-21C8B4D3726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0.15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0.1</c:v>
                </c:pt>
                <c:pt idx="5">
                  <c:v>0.04</c:v>
                </c:pt>
                <c:pt idx="6">
                  <c:v>0.02</c:v>
                </c:pt>
                <c:pt idx="7">
                  <c:v>0.05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0.13</c:v>
                </c:pt>
                <c:pt idx="2">
                  <c:v>0.09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0.18</c:v>
                </c:pt>
                <c:pt idx="2">
                  <c:v>0.1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0.06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0.19</c:v>
                </c:pt>
                <c:pt idx="1">
                  <c:v>0.18</c:v>
                </c:pt>
                <c:pt idx="2">
                  <c:v>0.13</c:v>
                </c:pt>
                <c:pt idx="3">
                  <c:v>0.09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0.05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51840"/>
        <c:axId val="425347528"/>
      </c:barChart>
      <c:catAx>
        <c:axId val="425351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47528"/>
        <c:crosses val="autoZero"/>
        <c:auto val="1"/>
        <c:lblAlgn val="ctr"/>
        <c:lblOffset val="100"/>
        <c:noMultiLvlLbl val="0"/>
      </c:catAx>
      <c:valAx>
        <c:axId val="4253475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51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BDC-4262-9695-68F7502B15BA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BDC-4262-9695-68F7502B15B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0.35</c:v>
                </c:pt>
                <c:pt idx="2">
                  <c:v>0.23</c:v>
                </c:pt>
                <c:pt idx="3">
                  <c:v>0.22</c:v>
                </c:pt>
                <c:pt idx="4">
                  <c:v>0.19</c:v>
                </c:pt>
                <c:pt idx="5">
                  <c:v>0.09</c:v>
                </c:pt>
                <c:pt idx="6">
                  <c:v>0.11</c:v>
                </c:pt>
                <c:pt idx="7">
                  <c:v>0.11</c:v>
                </c:pt>
                <c:pt idx="8">
                  <c:v>0.08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0.32</c:v>
                </c:pt>
                <c:pt idx="2">
                  <c:v>0.24</c:v>
                </c:pt>
                <c:pt idx="3">
                  <c:v>0.28000000000000003</c:v>
                </c:pt>
                <c:pt idx="4">
                  <c:v>0.18</c:v>
                </c:pt>
                <c:pt idx="5">
                  <c:v>0.13</c:v>
                </c:pt>
                <c:pt idx="6">
                  <c:v>0.13</c:v>
                </c:pt>
                <c:pt idx="7">
                  <c:v>0.09</c:v>
                </c:pt>
                <c:pt idx="8">
                  <c:v>0.1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0.34</c:v>
                </c:pt>
                <c:pt idx="2">
                  <c:v>0.24</c:v>
                </c:pt>
                <c:pt idx="3">
                  <c:v>0.25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0.08</c:v>
                </c:pt>
                <c:pt idx="8">
                  <c:v>0.09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0.43</c:v>
                </c:pt>
                <c:pt idx="1">
                  <c:v>0.38</c:v>
                </c:pt>
                <c:pt idx="2">
                  <c:v>0.35</c:v>
                </c:pt>
                <c:pt idx="3">
                  <c:v>0.31</c:v>
                </c:pt>
                <c:pt idx="4">
                  <c:v>0.18</c:v>
                </c:pt>
                <c:pt idx="5">
                  <c:v>0.13</c:v>
                </c:pt>
                <c:pt idx="6">
                  <c:v>0.1</c:v>
                </c:pt>
                <c:pt idx="7">
                  <c:v>0.16</c:v>
                </c:pt>
                <c:pt idx="8">
                  <c:v>0.11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53408"/>
        <c:axId val="425341648"/>
      </c:barChart>
      <c:catAx>
        <c:axId val="425353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41648"/>
        <c:crosses val="autoZero"/>
        <c:auto val="1"/>
        <c:lblAlgn val="ctr"/>
        <c:lblOffset val="100"/>
        <c:noMultiLvlLbl val="0"/>
      </c:catAx>
      <c:valAx>
        <c:axId val="4253416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53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55-46B4-886F-7AA2843596C5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E55-46B4-886F-7AA2843596C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0.82</c:v>
                </c:pt>
                <c:pt idx="1">
                  <c:v>0.8</c:v>
                </c:pt>
                <c:pt idx="2">
                  <c:v>0.74</c:v>
                </c:pt>
                <c:pt idx="3">
                  <c:v>0.78</c:v>
                </c:pt>
                <c:pt idx="4">
                  <c:v>0.54</c:v>
                </c:pt>
                <c:pt idx="5">
                  <c:v>0.01</c:v>
                </c:pt>
                <c:pt idx="6">
                  <c:v>0.57999999999999996</c:v>
                </c:pt>
                <c:pt idx="7">
                  <c:v>0.71</c:v>
                </c:pt>
                <c:pt idx="8">
                  <c:v>0.54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0.78</c:v>
                </c:pt>
                <c:pt idx="1">
                  <c:v>0.83</c:v>
                </c:pt>
                <c:pt idx="2">
                  <c:v>0.8</c:v>
                </c:pt>
                <c:pt idx="3">
                  <c:v>0.81</c:v>
                </c:pt>
                <c:pt idx="4">
                  <c:v>0.51</c:v>
                </c:pt>
                <c:pt idx="5">
                  <c:v>0.01</c:v>
                </c:pt>
                <c:pt idx="6">
                  <c:v>0.6</c:v>
                </c:pt>
                <c:pt idx="7">
                  <c:v>0.72</c:v>
                </c:pt>
                <c:pt idx="8">
                  <c:v>0.51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0.81</c:v>
                </c:pt>
                <c:pt idx="2">
                  <c:v>0.76</c:v>
                </c:pt>
                <c:pt idx="3">
                  <c:v>0.76</c:v>
                </c:pt>
                <c:pt idx="4">
                  <c:v>0.53</c:v>
                </c:pt>
                <c:pt idx="5">
                  <c:v>0.01</c:v>
                </c:pt>
                <c:pt idx="6">
                  <c:v>0.56000000000000005</c:v>
                </c:pt>
                <c:pt idx="7">
                  <c:v>0.77</c:v>
                </c:pt>
                <c:pt idx="8">
                  <c:v>0.56000000000000005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0.87</c:v>
                </c:pt>
                <c:pt idx="1">
                  <c:v>0.85</c:v>
                </c:pt>
                <c:pt idx="2">
                  <c:v>0.82</c:v>
                </c:pt>
                <c:pt idx="3">
                  <c:v>0.82</c:v>
                </c:pt>
                <c:pt idx="4">
                  <c:v>0.61</c:v>
                </c:pt>
                <c:pt idx="5">
                  <c:v>0.01</c:v>
                </c:pt>
                <c:pt idx="6">
                  <c:v>0.63</c:v>
                </c:pt>
                <c:pt idx="7">
                  <c:v>0.81</c:v>
                </c:pt>
                <c:pt idx="8">
                  <c:v>0.59</c:v>
                </c:pt>
                <c:pt idx="9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45960"/>
        <c:axId val="425352232"/>
      </c:barChart>
      <c:catAx>
        <c:axId val="425345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5352232"/>
        <c:crosses val="autoZero"/>
        <c:auto val="1"/>
        <c:lblAlgn val="ctr"/>
        <c:lblOffset val="100"/>
        <c:noMultiLvlLbl val="0"/>
      </c:catAx>
      <c:valAx>
        <c:axId val="4253522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5345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5342432"/>
        <c:axId val="425352624"/>
      </c:barChart>
      <c:catAx>
        <c:axId val="425342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5352624"/>
        <c:crosses val="autoZero"/>
        <c:auto val="1"/>
        <c:lblAlgn val="ctr"/>
        <c:lblOffset val="100"/>
        <c:noMultiLvlLbl val="0"/>
      </c:catAx>
      <c:valAx>
        <c:axId val="425352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342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Indykpol</c:v>
                </c:pt>
                <c:pt idx="9">
                  <c:v>DUDA</c:v>
                </c:pt>
                <c:pt idx="10">
                  <c:v>Jedynki</c:v>
                </c:pt>
                <c:pt idx="11">
                  <c:v>Madej Wróbel</c:v>
                </c:pt>
                <c:pt idx="12">
                  <c:v>JBB</c:v>
                </c:pt>
                <c:pt idx="13">
                  <c:v>Balcerzak</c:v>
                </c:pt>
                <c:pt idx="14">
                  <c:v>Kraina Mięsa</c:v>
                </c:pt>
                <c:pt idx="15">
                  <c:v>Olewnik</c:v>
                </c:pt>
                <c:pt idx="16">
                  <c:v>Sokoliki</c:v>
                </c:pt>
                <c:pt idx="17">
                  <c:v>Konspol</c:v>
                </c:pt>
                <c:pt idx="18">
                  <c:v>Drosed</c:v>
                </c:pt>
                <c:pt idx="19">
                  <c:v>Nasze Smaki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Yano</c:v>
                </c:pt>
                <c:pt idx="26">
                  <c:v>Inna</c:v>
                </c:pt>
                <c:pt idx="27">
                  <c:v>Danie Express</c:v>
                </c:pt>
                <c:pt idx="28">
                  <c:v>Dulano</c:v>
                </c:pt>
                <c:pt idx="29">
                  <c:v>Mazury Ełk</c:v>
                </c:pt>
                <c:pt idx="30">
                  <c:v>Baroni</c:v>
                </c:pt>
                <c:pt idx="31">
                  <c:v>M.E.A.L.</c:v>
                </c:pt>
                <c:pt idx="32">
                  <c:v>Meaters</c:v>
                </c:pt>
                <c:pt idx="33">
                  <c:v>Mispol</c:v>
                </c:pt>
                <c:pt idx="34">
                  <c:v>Żadna z powyższych</c:v>
                </c:pt>
              </c:strCache>
            </c:strRef>
          </c:cat>
          <c:val>
            <c:numRef>
              <c:f>Arkusz1!$B$2:$B$36</c:f>
              <c:numCache>
                <c:formatCode>0%</c:formatCode>
                <c:ptCount val="35"/>
                <c:pt idx="0">
                  <c:v>0.64</c:v>
                </c:pt>
                <c:pt idx="1">
                  <c:v>0.6</c:v>
                </c:pt>
                <c:pt idx="2">
                  <c:v>0.6</c:v>
                </c:pt>
                <c:pt idx="3">
                  <c:v>0.56999999999999995</c:v>
                </c:pt>
                <c:pt idx="4">
                  <c:v>0.48</c:v>
                </c:pt>
                <c:pt idx="5">
                  <c:v>0.46</c:v>
                </c:pt>
                <c:pt idx="6">
                  <c:v>0.4</c:v>
                </c:pt>
                <c:pt idx="7">
                  <c:v>0.33</c:v>
                </c:pt>
                <c:pt idx="8">
                  <c:v>0.31</c:v>
                </c:pt>
                <c:pt idx="9">
                  <c:v>0.3</c:v>
                </c:pt>
                <c:pt idx="10">
                  <c:v>0.26</c:v>
                </c:pt>
                <c:pt idx="11">
                  <c:v>0.26</c:v>
                </c:pt>
                <c:pt idx="12">
                  <c:v>0.25</c:v>
                </c:pt>
                <c:pt idx="13">
                  <c:v>0.24</c:v>
                </c:pt>
                <c:pt idx="14">
                  <c:v>0.24</c:v>
                </c:pt>
                <c:pt idx="15">
                  <c:v>0.23</c:v>
                </c:pt>
                <c:pt idx="16">
                  <c:v>0.2</c:v>
                </c:pt>
                <c:pt idx="17">
                  <c:v>0.16</c:v>
                </c:pt>
                <c:pt idx="18">
                  <c:v>0.12</c:v>
                </c:pt>
                <c:pt idx="19">
                  <c:v>0.12</c:v>
                </c:pt>
                <c:pt idx="20">
                  <c:v>0.11</c:v>
                </c:pt>
                <c:pt idx="21">
                  <c:v>0.1</c:v>
                </c:pt>
                <c:pt idx="22">
                  <c:v>7.0000000000000007E-2</c:v>
                </c:pt>
                <c:pt idx="23">
                  <c:v>7.0000000000000007E-2</c:v>
                </c:pt>
                <c:pt idx="24">
                  <c:v>0.05</c:v>
                </c:pt>
                <c:pt idx="25">
                  <c:v>0.04</c:v>
                </c:pt>
                <c:pt idx="26">
                  <c:v>0.04</c:v>
                </c:pt>
                <c:pt idx="27">
                  <c:v>0.03</c:v>
                </c:pt>
                <c:pt idx="28">
                  <c:v>0.03</c:v>
                </c:pt>
                <c:pt idx="29">
                  <c:v>0.03</c:v>
                </c:pt>
                <c:pt idx="30">
                  <c:v>0.02</c:v>
                </c:pt>
                <c:pt idx="31">
                  <c:v>0.01</c:v>
                </c:pt>
                <c:pt idx="32">
                  <c:v>0.01</c:v>
                </c:pt>
                <c:pt idx="33">
                  <c:v>0.01</c:v>
                </c:pt>
                <c:pt idx="3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3952"/>
        <c:axId val="446755520"/>
      </c:barChart>
      <c:catAx>
        <c:axId val="446753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5520"/>
        <c:crosses val="autoZero"/>
        <c:auto val="1"/>
        <c:lblAlgn val="ctr"/>
        <c:lblOffset val="100"/>
        <c:noMultiLvlLbl val="0"/>
      </c:catAx>
      <c:valAx>
        <c:axId val="446755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3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Indykpol</c:v>
                </c:pt>
                <c:pt idx="9">
                  <c:v>DUDA</c:v>
                </c:pt>
                <c:pt idx="10">
                  <c:v>Jedynki</c:v>
                </c:pt>
                <c:pt idx="11">
                  <c:v>Madej Wróbel</c:v>
                </c:pt>
                <c:pt idx="12">
                  <c:v>JBB</c:v>
                </c:pt>
                <c:pt idx="13">
                  <c:v>Balcerzak</c:v>
                </c:pt>
                <c:pt idx="14">
                  <c:v>Kraina Mięsa</c:v>
                </c:pt>
                <c:pt idx="15">
                  <c:v>Olewnik</c:v>
                </c:pt>
                <c:pt idx="16">
                  <c:v>Sokoliki</c:v>
                </c:pt>
                <c:pt idx="17">
                  <c:v>Konspol</c:v>
                </c:pt>
                <c:pt idx="18">
                  <c:v>Drosed</c:v>
                </c:pt>
                <c:pt idx="19">
                  <c:v>Nasze Smaki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Yano</c:v>
                </c:pt>
                <c:pt idx="26">
                  <c:v>Inna</c:v>
                </c:pt>
                <c:pt idx="27">
                  <c:v>Danie Express</c:v>
                </c:pt>
                <c:pt idx="28">
                  <c:v>Dulano</c:v>
                </c:pt>
                <c:pt idx="29">
                  <c:v>Mazury Ełk</c:v>
                </c:pt>
                <c:pt idx="30">
                  <c:v>Baroni</c:v>
                </c:pt>
                <c:pt idx="31">
                  <c:v>M.E.A.L.</c:v>
                </c:pt>
                <c:pt idx="32">
                  <c:v>Meaters</c:v>
                </c:pt>
                <c:pt idx="33">
                  <c:v>Mispol</c:v>
                </c:pt>
                <c:pt idx="34">
                  <c:v>Żadna z powyższych</c:v>
                </c:pt>
              </c:strCache>
            </c:strRef>
          </c:cat>
          <c:val>
            <c:numRef>
              <c:f>Arkusz1!$C$2:$C$36</c:f>
              <c:numCache>
                <c:formatCode>0%</c:formatCode>
                <c:ptCount val="35"/>
                <c:pt idx="0">
                  <c:v>0.42</c:v>
                </c:pt>
                <c:pt idx="1">
                  <c:v>0.32</c:v>
                </c:pt>
                <c:pt idx="2">
                  <c:v>0.28000000000000003</c:v>
                </c:pt>
                <c:pt idx="3">
                  <c:v>0.26</c:v>
                </c:pt>
                <c:pt idx="4">
                  <c:v>0.22</c:v>
                </c:pt>
                <c:pt idx="5">
                  <c:v>0.28999999999999998</c:v>
                </c:pt>
                <c:pt idx="6">
                  <c:v>0.2</c:v>
                </c:pt>
                <c:pt idx="7">
                  <c:v>0.05</c:v>
                </c:pt>
                <c:pt idx="8">
                  <c:v>0.06</c:v>
                </c:pt>
                <c:pt idx="9">
                  <c:v>0.1</c:v>
                </c:pt>
                <c:pt idx="10">
                  <c:v>0.05</c:v>
                </c:pt>
                <c:pt idx="11">
                  <c:v>0.08</c:v>
                </c:pt>
                <c:pt idx="12">
                  <c:v>0.11</c:v>
                </c:pt>
                <c:pt idx="13">
                  <c:v>0.05</c:v>
                </c:pt>
                <c:pt idx="14">
                  <c:v>0.13</c:v>
                </c:pt>
                <c:pt idx="15">
                  <c:v>0.09</c:v>
                </c:pt>
                <c:pt idx="16">
                  <c:v>0.09</c:v>
                </c:pt>
                <c:pt idx="17">
                  <c:v>0.03</c:v>
                </c:pt>
                <c:pt idx="18">
                  <c:v>0.02</c:v>
                </c:pt>
                <c:pt idx="19">
                  <c:v>0.05</c:v>
                </c:pt>
                <c:pt idx="20">
                  <c:v>0.04</c:v>
                </c:pt>
                <c:pt idx="21">
                  <c:v>0.03</c:v>
                </c:pt>
                <c:pt idx="22">
                  <c:v>0.01</c:v>
                </c:pt>
                <c:pt idx="23">
                  <c:v>0.02</c:v>
                </c:pt>
                <c:pt idx="24">
                  <c:v>0.02</c:v>
                </c:pt>
                <c:pt idx="25" formatCode="General">
                  <c:v>0</c:v>
                </c:pt>
                <c:pt idx="26">
                  <c:v>0.03</c:v>
                </c:pt>
                <c:pt idx="27">
                  <c:v>0.02</c:v>
                </c:pt>
                <c:pt idx="28">
                  <c:v>0.02</c:v>
                </c:pt>
                <c:pt idx="29">
                  <c:v>0.01</c:v>
                </c:pt>
                <c:pt idx="30">
                  <c:v>0.01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66144"/>
        <c:axId val="445266536"/>
      </c:barChart>
      <c:catAx>
        <c:axId val="445266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5266536"/>
        <c:crosses val="autoZero"/>
        <c:auto val="1"/>
        <c:lblAlgn val="ctr"/>
        <c:lblOffset val="100"/>
        <c:noMultiLvlLbl val="0"/>
      </c:catAx>
      <c:valAx>
        <c:axId val="4452665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5266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Indykpol</c:v>
                </c:pt>
                <c:pt idx="9">
                  <c:v>DUDA</c:v>
                </c:pt>
                <c:pt idx="10">
                  <c:v>Jedynki</c:v>
                </c:pt>
                <c:pt idx="11">
                  <c:v>Madej Wróbel</c:v>
                </c:pt>
                <c:pt idx="12">
                  <c:v>JBB</c:v>
                </c:pt>
                <c:pt idx="13">
                  <c:v>Balcerzak</c:v>
                </c:pt>
                <c:pt idx="14">
                  <c:v>Kraina Mięsa</c:v>
                </c:pt>
                <c:pt idx="15">
                  <c:v>Olewnik</c:v>
                </c:pt>
                <c:pt idx="16">
                  <c:v>Sokoliki</c:v>
                </c:pt>
                <c:pt idx="17">
                  <c:v>Konspol</c:v>
                </c:pt>
                <c:pt idx="18">
                  <c:v>Drosed</c:v>
                </c:pt>
                <c:pt idx="19">
                  <c:v>Nasze Smaki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Yano</c:v>
                </c:pt>
                <c:pt idx="26">
                  <c:v>Inna</c:v>
                </c:pt>
                <c:pt idx="27">
                  <c:v>Danie Express</c:v>
                </c:pt>
                <c:pt idx="28">
                  <c:v>Dulano</c:v>
                </c:pt>
                <c:pt idx="29">
                  <c:v>Mazury Ełk</c:v>
                </c:pt>
                <c:pt idx="30">
                  <c:v>Baroni</c:v>
                </c:pt>
                <c:pt idx="31">
                  <c:v>M.E.A.L.</c:v>
                </c:pt>
                <c:pt idx="32">
                  <c:v>Meaters</c:v>
                </c:pt>
                <c:pt idx="33">
                  <c:v>Mispol</c:v>
                </c:pt>
                <c:pt idx="34">
                  <c:v>Żadna z powyższych</c:v>
                </c:pt>
              </c:strCache>
            </c:strRef>
          </c:cat>
          <c:val>
            <c:numRef>
              <c:f>Arkusz1!$E$2:$E$36</c:f>
              <c:numCache>
                <c:formatCode>0%</c:formatCode>
                <c:ptCount val="35"/>
                <c:pt idx="0">
                  <c:v>0.24</c:v>
                </c:pt>
                <c:pt idx="1">
                  <c:v>0.17</c:v>
                </c:pt>
                <c:pt idx="2">
                  <c:v>0.1</c:v>
                </c:pt>
                <c:pt idx="3">
                  <c:v>0.1</c:v>
                </c:pt>
                <c:pt idx="4">
                  <c:v>0.09</c:v>
                </c:pt>
                <c:pt idx="5">
                  <c:v>0.12</c:v>
                </c:pt>
                <c:pt idx="6">
                  <c:v>0.1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  <c:pt idx="10">
                  <c:v>0.01</c:v>
                </c:pt>
                <c:pt idx="11">
                  <c:v>0.03</c:v>
                </c:pt>
                <c:pt idx="12">
                  <c:v>7.0000000000000007E-2</c:v>
                </c:pt>
                <c:pt idx="13">
                  <c:v>0.02</c:v>
                </c:pt>
                <c:pt idx="14">
                  <c:v>0.05</c:v>
                </c:pt>
                <c:pt idx="15">
                  <c:v>0.02</c:v>
                </c:pt>
                <c:pt idx="16">
                  <c:v>0.04</c:v>
                </c:pt>
                <c:pt idx="17">
                  <c:v>0.02</c:v>
                </c:pt>
                <c:pt idx="18">
                  <c:v>0.01</c:v>
                </c:pt>
                <c:pt idx="19">
                  <c:v>0.02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>
                  <c:v>0.01</c:v>
                </c:pt>
                <c:pt idx="24">
                  <c:v>0.01</c:v>
                </c:pt>
                <c:pt idx="25" formatCode="General">
                  <c:v>0</c:v>
                </c:pt>
                <c:pt idx="26">
                  <c:v>0.02</c:v>
                </c:pt>
                <c:pt idx="27" formatCode="General">
                  <c:v>0</c:v>
                </c:pt>
                <c:pt idx="28" formatCode="General">
                  <c:v>0</c:v>
                </c:pt>
                <c:pt idx="29">
                  <c:v>0.01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37544"/>
        <c:axId val="453835976"/>
      </c:barChart>
      <c:catAx>
        <c:axId val="453837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35976"/>
        <c:crosses val="autoZero"/>
        <c:auto val="1"/>
        <c:lblAlgn val="ctr"/>
        <c:lblOffset val="100"/>
        <c:noMultiLvlLbl val="0"/>
      </c:catAx>
      <c:valAx>
        <c:axId val="453835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3837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Indykpol</c:v>
                </c:pt>
                <c:pt idx="9">
                  <c:v>DUDA</c:v>
                </c:pt>
                <c:pt idx="10">
                  <c:v>Jedynki</c:v>
                </c:pt>
                <c:pt idx="11">
                  <c:v>Madej Wróbel</c:v>
                </c:pt>
                <c:pt idx="12">
                  <c:v>JBB</c:v>
                </c:pt>
                <c:pt idx="13">
                  <c:v>Balcerzak</c:v>
                </c:pt>
                <c:pt idx="14">
                  <c:v>Kraina Mięsa</c:v>
                </c:pt>
                <c:pt idx="15">
                  <c:v>Olewnik</c:v>
                </c:pt>
                <c:pt idx="16">
                  <c:v>Sokoliki</c:v>
                </c:pt>
                <c:pt idx="17">
                  <c:v>Konspol</c:v>
                </c:pt>
                <c:pt idx="18">
                  <c:v>Drosed</c:v>
                </c:pt>
                <c:pt idx="19">
                  <c:v>Nasze Smaki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Yano</c:v>
                </c:pt>
                <c:pt idx="26">
                  <c:v>Inna</c:v>
                </c:pt>
                <c:pt idx="27">
                  <c:v>Danie Express</c:v>
                </c:pt>
                <c:pt idx="28">
                  <c:v>Dulano</c:v>
                </c:pt>
                <c:pt idx="29">
                  <c:v>Mazury Ełk</c:v>
                </c:pt>
                <c:pt idx="30">
                  <c:v>Baroni</c:v>
                </c:pt>
                <c:pt idx="31">
                  <c:v>M.E.A.L.</c:v>
                </c:pt>
                <c:pt idx="32">
                  <c:v>Meaters</c:v>
                </c:pt>
                <c:pt idx="33">
                  <c:v>Mispol</c:v>
                </c:pt>
                <c:pt idx="34">
                  <c:v>Żadna z powyższych</c:v>
                </c:pt>
              </c:strCache>
            </c:strRef>
          </c:cat>
          <c:val>
            <c:numRef>
              <c:f>Arkusz1!$D$2:$D$36</c:f>
              <c:numCache>
                <c:formatCode>0%</c:formatCode>
                <c:ptCount val="35"/>
                <c:pt idx="0">
                  <c:v>0.32</c:v>
                </c:pt>
                <c:pt idx="1">
                  <c:v>0.22</c:v>
                </c:pt>
                <c:pt idx="2">
                  <c:v>0.17</c:v>
                </c:pt>
                <c:pt idx="3">
                  <c:v>0.16</c:v>
                </c:pt>
                <c:pt idx="4">
                  <c:v>0.15</c:v>
                </c:pt>
                <c:pt idx="5">
                  <c:v>0.2</c:v>
                </c:pt>
                <c:pt idx="6">
                  <c:v>0.16</c:v>
                </c:pt>
                <c:pt idx="7">
                  <c:v>0.02</c:v>
                </c:pt>
                <c:pt idx="8">
                  <c:v>0.05</c:v>
                </c:pt>
                <c:pt idx="9">
                  <c:v>0.06</c:v>
                </c:pt>
                <c:pt idx="10">
                  <c:v>0.03</c:v>
                </c:pt>
                <c:pt idx="11">
                  <c:v>0.06</c:v>
                </c:pt>
                <c:pt idx="12">
                  <c:v>0.08</c:v>
                </c:pt>
                <c:pt idx="13">
                  <c:v>0.02</c:v>
                </c:pt>
                <c:pt idx="14">
                  <c:v>7.0000000000000007E-2</c:v>
                </c:pt>
                <c:pt idx="15">
                  <c:v>0.05</c:v>
                </c:pt>
                <c:pt idx="16">
                  <c:v>7.0000000000000007E-2</c:v>
                </c:pt>
                <c:pt idx="17">
                  <c:v>0.02</c:v>
                </c:pt>
                <c:pt idx="18">
                  <c:v>0.01</c:v>
                </c:pt>
                <c:pt idx="19">
                  <c:v>0.03</c:v>
                </c:pt>
                <c:pt idx="20">
                  <c:v>0.02</c:v>
                </c:pt>
                <c:pt idx="21">
                  <c:v>0.02</c:v>
                </c:pt>
                <c:pt idx="22">
                  <c:v>0</c:v>
                </c:pt>
                <c:pt idx="23">
                  <c:v>0.01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0.01</c:v>
                </c:pt>
                <c:pt idx="28">
                  <c:v>0.01</c:v>
                </c:pt>
                <c:pt idx="29">
                  <c:v>0.01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38720"/>
        <c:axId val="453836368"/>
      </c:barChart>
      <c:catAx>
        <c:axId val="453838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36368"/>
        <c:crosses val="autoZero"/>
        <c:auto val="1"/>
        <c:lblAlgn val="ctr"/>
        <c:lblOffset val="100"/>
        <c:noMultiLvlLbl val="0"/>
      </c:catAx>
      <c:valAx>
        <c:axId val="4538363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3838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165-4D07-BC4D-36E53FFCAB1F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165-4D07-BC4D-36E53FFCAB1F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165-4D07-BC4D-36E53FFCAB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54</c:v>
                </c:pt>
                <c:pt idx="2">
                  <c:v>68</c:v>
                </c:pt>
                <c:pt idx="3">
                  <c:v>38</c:v>
                </c:pt>
                <c:pt idx="4">
                  <c:v>56.000000000000007</c:v>
                </c:pt>
                <c:pt idx="5">
                  <c:v>54</c:v>
                </c:pt>
                <c:pt idx="6">
                  <c:v>59</c:v>
                </c:pt>
                <c:pt idx="7">
                  <c:v>52</c:v>
                </c:pt>
                <c:pt idx="8">
                  <c:v>43</c:v>
                </c:pt>
                <c:pt idx="9">
                  <c:v>49</c:v>
                </c:pt>
                <c:pt idx="10">
                  <c:v>43</c:v>
                </c:pt>
                <c:pt idx="11">
                  <c:v>50</c:v>
                </c:pt>
                <c:pt idx="12">
                  <c:v>52</c:v>
                </c:pt>
                <c:pt idx="13">
                  <c:v>0</c:v>
                </c:pt>
                <c:pt idx="14">
                  <c:v>59</c:v>
                </c:pt>
                <c:pt idx="15">
                  <c:v>43</c:v>
                </c:pt>
                <c:pt idx="16">
                  <c:v>43</c:v>
                </c:pt>
                <c:pt idx="17">
                  <c:v>51</c:v>
                </c:pt>
                <c:pt idx="18">
                  <c:v>28.000000000000004</c:v>
                </c:pt>
                <c:pt idx="19">
                  <c:v>40</c:v>
                </c:pt>
                <c:pt idx="20">
                  <c:v>51</c:v>
                </c:pt>
                <c:pt idx="21">
                  <c:v>48</c:v>
                </c:pt>
                <c:pt idx="22">
                  <c:v>40</c:v>
                </c:pt>
                <c:pt idx="23">
                  <c:v>40</c:v>
                </c:pt>
                <c:pt idx="24">
                  <c:v>49</c:v>
                </c:pt>
                <c:pt idx="25">
                  <c:v>36</c:v>
                </c:pt>
                <c:pt idx="26">
                  <c:v>46</c:v>
                </c:pt>
                <c:pt idx="27">
                  <c:v>47</c:v>
                </c:pt>
                <c:pt idx="28">
                  <c:v>50</c:v>
                </c:pt>
                <c:pt idx="29">
                  <c:v>53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54</c:v>
                </c:pt>
                <c:pt idx="2">
                  <c:v>68</c:v>
                </c:pt>
                <c:pt idx="3">
                  <c:v>38</c:v>
                </c:pt>
                <c:pt idx="4">
                  <c:v>56.000000000000007</c:v>
                </c:pt>
                <c:pt idx="5">
                  <c:v>54</c:v>
                </c:pt>
                <c:pt idx="6">
                  <c:v>59</c:v>
                </c:pt>
                <c:pt idx="7">
                  <c:v>52</c:v>
                </c:pt>
                <c:pt idx="8">
                  <c:v>43</c:v>
                </c:pt>
                <c:pt idx="9">
                  <c:v>49</c:v>
                </c:pt>
                <c:pt idx="10">
                  <c:v>43</c:v>
                </c:pt>
                <c:pt idx="11">
                  <c:v>50</c:v>
                </c:pt>
                <c:pt idx="12">
                  <c:v>52</c:v>
                </c:pt>
                <c:pt idx="13">
                  <c:v>0</c:v>
                </c:pt>
                <c:pt idx="14">
                  <c:v>59</c:v>
                </c:pt>
                <c:pt idx="15">
                  <c:v>43</c:v>
                </c:pt>
                <c:pt idx="16">
                  <c:v>43</c:v>
                </c:pt>
                <c:pt idx="17">
                  <c:v>51</c:v>
                </c:pt>
                <c:pt idx="18">
                  <c:v>28.000000000000004</c:v>
                </c:pt>
                <c:pt idx="19">
                  <c:v>40</c:v>
                </c:pt>
                <c:pt idx="20">
                  <c:v>51</c:v>
                </c:pt>
                <c:pt idx="21">
                  <c:v>48</c:v>
                </c:pt>
                <c:pt idx="22">
                  <c:v>40</c:v>
                </c:pt>
                <c:pt idx="23">
                  <c:v>40</c:v>
                </c:pt>
                <c:pt idx="24">
                  <c:v>49</c:v>
                </c:pt>
                <c:pt idx="25">
                  <c:v>36</c:v>
                </c:pt>
                <c:pt idx="26">
                  <c:v>46</c:v>
                </c:pt>
                <c:pt idx="27">
                  <c:v>47</c:v>
                </c:pt>
                <c:pt idx="28">
                  <c:v>50</c:v>
                </c:pt>
                <c:pt idx="29">
                  <c:v>53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732192"/>
        <c:axId val="393734544"/>
      </c:scatterChart>
      <c:valAx>
        <c:axId val="3937321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3734544"/>
        <c:crosses val="max"/>
        <c:crossBetween val="midCat"/>
      </c:valAx>
      <c:valAx>
        <c:axId val="393734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37321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098-4BC7-8144-9EFB3B557AC1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98-4BC7-8144-9EFB3B557AC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0.64</c:v>
                </c:pt>
                <c:pt idx="1">
                  <c:v>0.6</c:v>
                </c:pt>
                <c:pt idx="2">
                  <c:v>0.6</c:v>
                </c:pt>
                <c:pt idx="3">
                  <c:v>0.56999999999999995</c:v>
                </c:pt>
                <c:pt idx="4">
                  <c:v>0.48</c:v>
                </c:pt>
                <c:pt idx="5">
                  <c:v>0.46</c:v>
                </c:pt>
                <c:pt idx="6">
                  <c:v>0.4</c:v>
                </c:pt>
                <c:pt idx="7">
                  <c:v>0.33</c:v>
                </c:pt>
                <c:pt idx="8">
                  <c:v>0.3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0.69</c:v>
                </c:pt>
                <c:pt idx="1">
                  <c:v>0.63</c:v>
                </c:pt>
                <c:pt idx="2">
                  <c:v>0.59</c:v>
                </c:pt>
                <c:pt idx="3">
                  <c:v>0.59</c:v>
                </c:pt>
                <c:pt idx="4">
                  <c:v>0.53</c:v>
                </c:pt>
                <c:pt idx="5">
                  <c:v>0.46</c:v>
                </c:pt>
                <c:pt idx="6">
                  <c:v>0.4</c:v>
                </c:pt>
                <c:pt idx="7">
                  <c:v>0.3</c:v>
                </c:pt>
                <c:pt idx="8">
                  <c:v>0.31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0.65</c:v>
                </c:pt>
                <c:pt idx="1">
                  <c:v>0.6</c:v>
                </c:pt>
                <c:pt idx="2">
                  <c:v>0.6</c:v>
                </c:pt>
                <c:pt idx="3">
                  <c:v>0.57999999999999996</c:v>
                </c:pt>
                <c:pt idx="4">
                  <c:v>0.55000000000000004</c:v>
                </c:pt>
                <c:pt idx="5">
                  <c:v>0.41</c:v>
                </c:pt>
                <c:pt idx="6">
                  <c:v>0.37</c:v>
                </c:pt>
                <c:pt idx="7">
                  <c:v>0.3</c:v>
                </c:pt>
                <c:pt idx="8">
                  <c:v>0.28999999999999998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0.66</c:v>
                </c:pt>
                <c:pt idx="1">
                  <c:v>0.66</c:v>
                </c:pt>
                <c:pt idx="2">
                  <c:v>0.64</c:v>
                </c:pt>
                <c:pt idx="3">
                  <c:v>0.66</c:v>
                </c:pt>
                <c:pt idx="4">
                  <c:v>0.63</c:v>
                </c:pt>
                <c:pt idx="5">
                  <c:v>0.44</c:v>
                </c:pt>
                <c:pt idx="6">
                  <c:v>0.43</c:v>
                </c:pt>
                <c:pt idx="7">
                  <c:v>0.39</c:v>
                </c:pt>
                <c:pt idx="8">
                  <c:v>0.32</c:v>
                </c:pt>
                <c:pt idx="9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90632"/>
        <c:axId val="458184360"/>
      </c:barChart>
      <c:catAx>
        <c:axId val="458190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84360"/>
        <c:crosses val="autoZero"/>
        <c:auto val="1"/>
        <c:lblAlgn val="ctr"/>
        <c:lblOffset val="100"/>
        <c:noMultiLvlLbl val="0"/>
      </c:catAx>
      <c:valAx>
        <c:axId val="4581843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90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5E0-44E9-918E-B8651C989FEB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5E0-44E9-918E-B8651C989FE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0.42</c:v>
                </c:pt>
                <c:pt idx="1">
                  <c:v>0.32</c:v>
                </c:pt>
                <c:pt idx="2">
                  <c:v>0.28000000000000003</c:v>
                </c:pt>
                <c:pt idx="3">
                  <c:v>0.26</c:v>
                </c:pt>
                <c:pt idx="4">
                  <c:v>0.22</c:v>
                </c:pt>
                <c:pt idx="5">
                  <c:v>0.28999999999999998</c:v>
                </c:pt>
                <c:pt idx="6">
                  <c:v>0.2</c:v>
                </c:pt>
                <c:pt idx="7">
                  <c:v>0.05</c:v>
                </c:pt>
                <c:pt idx="8">
                  <c:v>0.1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0.44</c:v>
                </c:pt>
                <c:pt idx="1">
                  <c:v>0.35</c:v>
                </c:pt>
                <c:pt idx="2">
                  <c:v>0.26</c:v>
                </c:pt>
                <c:pt idx="3">
                  <c:v>0.31</c:v>
                </c:pt>
                <c:pt idx="4">
                  <c:v>0.26</c:v>
                </c:pt>
                <c:pt idx="5">
                  <c:v>0.3</c:v>
                </c:pt>
                <c:pt idx="6">
                  <c:v>0.26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0.39</c:v>
                </c:pt>
                <c:pt idx="1">
                  <c:v>0.34</c:v>
                </c:pt>
                <c:pt idx="2">
                  <c:v>0.31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0.25</c:v>
                </c:pt>
                <c:pt idx="6">
                  <c:v>0.16</c:v>
                </c:pt>
                <c:pt idx="7">
                  <c:v>0.08</c:v>
                </c:pt>
                <c:pt idx="8">
                  <c:v>0.11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0.33</c:v>
                </c:pt>
                <c:pt idx="2">
                  <c:v>0.32</c:v>
                </c:pt>
                <c:pt idx="3">
                  <c:v>0.35</c:v>
                </c:pt>
                <c:pt idx="4">
                  <c:v>0.36</c:v>
                </c:pt>
                <c:pt idx="5">
                  <c:v>0.24</c:v>
                </c:pt>
                <c:pt idx="6">
                  <c:v>0.22</c:v>
                </c:pt>
                <c:pt idx="7">
                  <c:v>7.0000000000000007E-2</c:v>
                </c:pt>
                <c:pt idx="8">
                  <c:v>0.1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87888"/>
        <c:axId val="458191024"/>
      </c:barChart>
      <c:catAx>
        <c:axId val="458187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91024"/>
        <c:crosses val="autoZero"/>
        <c:auto val="1"/>
        <c:lblAlgn val="ctr"/>
        <c:lblOffset val="100"/>
        <c:noMultiLvlLbl val="0"/>
      </c:catAx>
      <c:valAx>
        <c:axId val="4581910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87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7A2-4A64-B3AA-4D6E9F65584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0.22</c:v>
                </c:pt>
                <c:pt idx="2">
                  <c:v>0.17</c:v>
                </c:pt>
                <c:pt idx="3">
                  <c:v>0.16</c:v>
                </c:pt>
                <c:pt idx="4">
                  <c:v>0.15</c:v>
                </c:pt>
                <c:pt idx="5">
                  <c:v>0.2</c:v>
                </c:pt>
                <c:pt idx="6">
                  <c:v>0.16</c:v>
                </c:pt>
                <c:pt idx="7">
                  <c:v>0.02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0.32</c:v>
                </c:pt>
                <c:pt idx="1">
                  <c:v>0.22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0.18</c:v>
                </c:pt>
                <c:pt idx="5">
                  <c:v>0.2</c:v>
                </c:pt>
                <c:pt idx="6">
                  <c:v>0.17</c:v>
                </c:pt>
                <c:pt idx="7">
                  <c:v>0.06</c:v>
                </c:pt>
                <c:pt idx="8">
                  <c:v>0.09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</c:v>
                </c:pt>
                <c:pt idx="1">
                  <c:v>0.27</c:v>
                </c:pt>
                <c:pt idx="2">
                  <c:v>0.2</c:v>
                </c:pt>
                <c:pt idx="3">
                  <c:v>0.18</c:v>
                </c:pt>
                <c:pt idx="4">
                  <c:v>0.21</c:v>
                </c:pt>
                <c:pt idx="5">
                  <c:v>0.21</c:v>
                </c:pt>
                <c:pt idx="6">
                  <c:v>0.11</c:v>
                </c:pt>
                <c:pt idx="7">
                  <c:v>0.03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0.24</c:v>
                </c:pt>
                <c:pt idx="2">
                  <c:v>0.19</c:v>
                </c:pt>
                <c:pt idx="3">
                  <c:v>0.22</c:v>
                </c:pt>
                <c:pt idx="4">
                  <c:v>0.28999999999999998</c:v>
                </c:pt>
                <c:pt idx="5">
                  <c:v>0.17</c:v>
                </c:pt>
                <c:pt idx="6">
                  <c:v>0.15</c:v>
                </c:pt>
                <c:pt idx="7">
                  <c:v>0.05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91808"/>
        <c:axId val="458196120"/>
      </c:barChart>
      <c:catAx>
        <c:axId val="458191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96120"/>
        <c:crosses val="autoZero"/>
        <c:auto val="1"/>
        <c:lblAlgn val="ctr"/>
        <c:lblOffset val="100"/>
        <c:noMultiLvlLbl val="0"/>
      </c:catAx>
      <c:valAx>
        <c:axId val="4581961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91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885-4B93-BEEF-EE84B7C539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0.17</c:v>
                </c:pt>
                <c:pt idx="2">
                  <c:v>0.1</c:v>
                </c:pt>
                <c:pt idx="3">
                  <c:v>0.1</c:v>
                </c:pt>
                <c:pt idx="4">
                  <c:v>0.09</c:v>
                </c:pt>
                <c:pt idx="5">
                  <c:v>0.12</c:v>
                </c:pt>
                <c:pt idx="6">
                  <c:v>0.1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0.13</c:v>
                </c:pt>
                <c:pt idx="2">
                  <c:v>0.11</c:v>
                </c:pt>
                <c:pt idx="3">
                  <c:v>0.13</c:v>
                </c:pt>
                <c:pt idx="4">
                  <c:v>0.14000000000000001</c:v>
                </c:pt>
                <c:pt idx="5">
                  <c:v>0.18</c:v>
                </c:pt>
                <c:pt idx="6">
                  <c:v>0.16</c:v>
                </c:pt>
                <c:pt idx="7">
                  <c:v>0.03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</c:v>
                </c:pt>
                <c:pt idx="1">
                  <c:v>0.19</c:v>
                </c:pt>
                <c:pt idx="2">
                  <c:v>0.1</c:v>
                </c:pt>
                <c:pt idx="3">
                  <c:v>0.15</c:v>
                </c:pt>
                <c:pt idx="4">
                  <c:v>0.13</c:v>
                </c:pt>
                <c:pt idx="5">
                  <c:v>0.18</c:v>
                </c:pt>
                <c:pt idx="6">
                  <c:v>0.09</c:v>
                </c:pt>
                <c:pt idx="7">
                  <c:v>0.02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0.19</c:v>
                </c:pt>
                <c:pt idx="1">
                  <c:v>0.15</c:v>
                </c:pt>
                <c:pt idx="2">
                  <c:v>0.14000000000000001</c:v>
                </c:pt>
                <c:pt idx="3">
                  <c:v>0.15</c:v>
                </c:pt>
                <c:pt idx="4">
                  <c:v>0.16</c:v>
                </c:pt>
                <c:pt idx="5">
                  <c:v>0.11</c:v>
                </c:pt>
                <c:pt idx="6">
                  <c:v>0.11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85144"/>
        <c:axId val="458185536"/>
      </c:barChart>
      <c:catAx>
        <c:axId val="458185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8185536"/>
        <c:crosses val="autoZero"/>
        <c:auto val="1"/>
        <c:lblAlgn val="ctr"/>
        <c:lblOffset val="100"/>
        <c:noMultiLvlLbl val="0"/>
      </c:catAx>
      <c:valAx>
        <c:axId val="45818553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8185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8188280"/>
        <c:axId val="458189064"/>
      </c:barChart>
      <c:catAx>
        <c:axId val="458188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8189064"/>
        <c:crosses val="autoZero"/>
        <c:auto val="1"/>
        <c:lblAlgn val="ctr"/>
        <c:lblOffset val="100"/>
        <c:noMultiLvlLbl val="0"/>
      </c:catAx>
      <c:valAx>
        <c:axId val="458189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8188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Kraina Wędlin</c:v>
                </c:pt>
                <c:pt idx="2">
                  <c:v>Krakus</c:v>
                </c:pt>
                <c:pt idx="3">
                  <c:v>Sokołów</c:v>
                </c:pt>
                <c:pt idx="4">
                  <c:v>Tarczyński</c:v>
                </c:pt>
                <c:pt idx="5">
                  <c:v>Pikok</c:v>
                </c:pt>
                <c:pt idx="6">
                  <c:v>Inna</c:v>
                </c:pt>
                <c:pt idx="7">
                  <c:v>Madej Wróbel</c:v>
                </c:pt>
                <c:pt idx="8">
                  <c:v>Berlinki</c:v>
                </c:pt>
                <c:pt idx="9">
                  <c:v>DUDA</c:v>
                </c:pt>
                <c:pt idx="10">
                  <c:v>JBB</c:v>
                </c:pt>
                <c:pt idx="11">
                  <c:v>Kraina Mięsa</c:v>
                </c:pt>
                <c:pt idx="12">
                  <c:v>Olewnik</c:v>
                </c:pt>
                <c:pt idx="13">
                  <c:v>Jedynki</c:v>
                </c:pt>
                <c:pt idx="14">
                  <c:v>Nasze Smaki</c:v>
                </c:pt>
                <c:pt idx="15">
                  <c:v>Balcerzak</c:v>
                </c:pt>
                <c:pt idx="16">
                  <c:v>Indykpol</c:v>
                </c:pt>
                <c:pt idx="17">
                  <c:v>Henryk Kania</c:v>
                </c:pt>
                <c:pt idx="18">
                  <c:v>Sokoliki</c:v>
                </c:pt>
                <c:pt idx="19">
                  <c:v>Drobimex</c:v>
                </c:pt>
                <c:pt idx="20">
                  <c:v>Baroni</c:v>
                </c:pt>
                <c:pt idx="21">
                  <c:v>Danie Express</c:v>
                </c:pt>
                <c:pt idx="22">
                  <c:v>Deluxe</c:v>
                </c:pt>
                <c:pt idx="23">
                  <c:v>Drosed</c:v>
                </c:pt>
                <c:pt idx="24">
                  <c:v>Konspol</c:v>
                </c:pt>
                <c:pt idx="25">
                  <c:v>Profi</c:v>
                </c:pt>
                <c:pt idx="26">
                  <c:v>Dulano</c:v>
                </c:pt>
                <c:pt idx="27">
                  <c:v>M.E.A.L.</c:v>
                </c:pt>
                <c:pt idx="28">
                  <c:v>Mazury Ełk</c:v>
                </c:pt>
                <c:pt idx="29">
                  <c:v>Meaters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Arkusz1!$B$2:$B$36</c:f>
              <c:numCache>
                <c:formatCode>0%</c:formatCode>
                <c:ptCount val="35"/>
                <c:pt idx="0">
                  <c:v>0.1</c:v>
                </c:pt>
                <c:pt idx="1">
                  <c:v>0.08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52888"/>
        <c:axId val="549063472"/>
      </c:barChart>
      <c:catAx>
        <c:axId val="549052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63472"/>
        <c:crosses val="autoZero"/>
        <c:auto val="1"/>
        <c:lblAlgn val="ctr"/>
        <c:lblOffset val="100"/>
        <c:noMultiLvlLbl val="0"/>
      </c:catAx>
      <c:valAx>
        <c:axId val="5490634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52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Kraina Wędlin</c:v>
                </c:pt>
                <c:pt idx="2">
                  <c:v>Krakus</c:v>
                </c:pt>
                <c:pt idx="3">
                  <c:v>Sokołów</c:v>
                </c:pt>
                <c:pt idx="4">
                  <c:v>Tarczyński</c:v>
                </c:pt>
                <c:pt idx="5">
                  <c:v>Pikok</c:v>
                </c:pt>
                <c:pt idx="6">
                  <c:v>Inna</c:v>
                </c:pt>
                <c:pt idx="7">
                  <c:v>Madej Wróbel</c:v>
                </c:pt>
                <c:pt idx="8">
                  <c:v>Berlinki</c:v>
                </c:pt>
                <c:pt idx="9">
                  <c:v>DUDA</c:v>
                </c:pt>
                <c:pt idx="10">
                  <c:v>JBB</c:v>
                </c:pt>
                <c:pt idx="11">
                  <c:v>Kraina Mięsa</c:v>
                </c:pt>
                <c:pt idx="12">
                  <c:v>Olewnik</c:v>
                </c:pt>
                <c:pt idx="13">
                  <c:v>Jedynki</c:v>
                </c:pt>
                <c:pt idx="14">
                  <c:v>Nasze Smaki</c:v>
                </c:pt>
                <c:pt idx="15">
                  <c:v>Balcerzak</c:v>
                </c:pt>
                <c:pt idx="16">
                  <c:v>Indykpol</c:v>
                </c:pt>
                <c:pt idx="17">
                  <c:v>Henryk Kania</c:v>
                </c:pt>
                <c:pt idx="18">
                  <c:v>Sokoliki</c:v>
                </c:pt>
                <c:pt idx="19">
                  <c:v>Drobimex</c:v>
                </c:pt>
                <c:pt idx="20">
                  <c:v>Baroni</c:v>
                </c:pt>
                <c:pt idx="21">
                  <c:v>Danie Express</c:v>
                </c:pt>
                <c:pt idx="22">
                  <c:v>Deluxe</c:v>
                </c:pt>
                <c:pt idx="23">
                  <c:v>Drosed</c:v>
                </c:pt>
                <c:pt idx="24">
                  <c:v>Konspol</c:v>
                </c:pt>
                <c:pt idx="25">
                  <c:v>Profi</c:v>
                </c:pt>
                <c:pt idx="26">
                  <c:v>Dulano</c:v>
                </c:pt>
                <c:pt idx="27">
                  <c:v>M.E.A.L.</c:v>
                </c:pt>
                <c:pt idx="28">
                  <c:v>Mazury Ełk</c:v>
                </c:pt>
                <c:pt idx="29">
                  <c:v>Meaters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Arkusz1!$C$2:$C$36</c:f>
              <c:numCache>
                <c:formatCode>0%</c:formatCode>
                <c:ptCount val="35"/>
                <c:pt idx="0">
                  <c:v>0.13</c:v>
                </c:pt>
                <c:pt idx="1">
                  <c:v>0.13</c:v>
                </c:pt>
                <c:pt idx="2">
                  <c:v>0.21</c:v>
                </c:pt>
                <c:pt idx="3">
                  <c:v>0.12</c:v>
                </c:pt>
                <c:pt idx="4">
                  <c:v>0.26</c:v>
                </c:pt>
                <c:pt idx="5">
                  <c:v>0.12</c:v>
                </c:pt>
                <c:pt idx="6">
                  <c:v>0.03</c:v>
                </c:pt>
                <c:pt idx="7">
                  <c:v>0.04</c:v>
                </c:pt>
                <c:pt idx="8">
                  <c:v>0.11</c:v>
                </c:pt>
                <c:pt idx="9">
                  <c:v>0.04</c:v>
                </c:pt>
                <c:pt idx="10">
                  <c:v>0.06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0.03</c:v>
                </c:pt>
                <c:pt idx="15">
                  <c:v>0.02</c:v>
                </c:pt>
                <c:pt idx="16">
                  <c:v>0.04</c:v>
                </c:pt>
                <c:pt idx="17">
                  <c:v>0.02</c:v>
                </c:pt>
                <c:pt idx="18">
                  <c:v>0.06</c:v>
                </c:pt>
                <c:pt idx="19">
                  <c:v>0.02</c:v>
                </c:pt>
                <c:pt idx="20">
                  <c:v>0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0.02</c:v>
                </c:pt>
                <c:pt idx="25" formatCode="General">
                  <c:v>0</c:v>
                </c:pt>
                <c:pt idx="26">
                  <c:v>0.01</c:v>
                </c:pt>
                <c:pt idx="27" formatCode="General">
                  <c:v>0</c:v>
                </c:pt>
                <c:pt idx="28">
                  <c:v>0.01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0.01</c:v>
                </c:pt>
                <c:pt idx="33" formatCode="General">
                  <c:v>0</c:v>
                </c:pt>
                <c:pt idx="34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64256"/>
        <c:axId val="549060336"/>
      </c:barChart>
      <c:catAx>
        <c:axId val="549064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60336"/>
        <c:crosses val="autoZero"/>
        <c:auto val="1"/>
        <c:lblAlgn val="ctr"/>
        <c:lblOffset val="100"/>
        <c:noMultiLvlLbl val="0"/>
      </c:catAx>
      <c:valAx>
        <c:axId val="5490603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64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Kraina Wędlin</c:v>
                </c:pt>
                <c:pt idx="2">
                  <c:v>Krakus</c:v>
                </c:pt>
                <c:pt idx="3">
                  <c:v>Sokołów</c:v>
                </c:pt>
                <c:pt idx="4">
                  <c:v>Tarczyński</c:v>
                </c:pt>
                <c:pt idx="5">
                  <c:v>Pikok</c:v>
                </c:pt>
                <c:pt idx="6">
                  <c:v>Inna</c:v>
                </c:pt>
                <c:pt idx="7">
                  <c:v>Madej Wróbel</c:v>
                </c:pt>
                <c:pt idx="8">
                  <c:v>Berlinki</c:v>
                </c:pt>
                <c:pt idx="9">
                  <c:v>DUDA</c:v>
                </c:pt>
                <c:pt idx="10">
                  <c:v>JBB</c:v>
                </c:pt>
                <c:pt idx="11">
                  <c:v>Kraina Mięsa</c:v>
                </c:pt>
                <c:pt idx="12">
                  <c:v>Olewnik</c:v>
                </c:pt>
                <c:pt idx="13">
                  <c:v>Jedynki</c:v>
                </c:pt>
                <c:pt idx="14">
                  <c:v>Nasze Smaki</c:v>
                </c:pt>
                <c:pt idx="15">
                  <c:v>Balcerzak</c:v>
                </c:pt>
                <c:pt idx="16">
                  <c:v>Indykpol</c:v>
                </c:pt>
                <c:pt idx="17">
                  <c:v>Henryk Kania</c:v>
                </c:pt>
                <c:pt idx="18">
                  <c:v>Sokoliki</c:v>
                </c:pt>
                <c:pt idx="19">
                  <c:v>Drobimex</c:v>
                </c:pt>
                <c:pt idx="20">
                  <c:v>Baroni</c:v>
                </c:pt>
                <c:pt idx="21">
                  <c:v>Danie Express</c:v>
                </c:pt>
                <c:pt idx="22">
                  <c:v>Deluxe</c:v>
                </c:pt>
                <c:pt idx="23">
                  <c:v>Drosed</c:v>
                </c:pt>
                <c:pt idx="24">
                  <c:v>Konspol</c:v>
                </c:pt>
                <c:pt idx="25">
                  <c:v>Profi</c:v>
                </c:pt>
                <c:pt idx="26">
                  <c:v>Dulano</c:v>
                </c:pt>
                <c:pt idx="27">
                  <c:v>M.E.A.L.</c:v>
                </c:pt>
                <c:pt idx="28">
                  <c:v>Mazury Ełk</c:v>
                </c:pt>
                <c:pt idx="29">
                  <c:v>Meaters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Arkusz1!$E$2:$E$36</c:f>
              <c:numCache>
                <c:formatCode>0%</c:formatCode>
                <c:ptCount val="35"/>
                <c:pt idx="0">
                  <c:v>0.04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0.06</c:v>
                </c:pt>
                <c:pt idx="6">
                  <c:v>0.01</c:v>
                </c:pt>
                <c:pt idx="7">
                  <c:v>0.03</c:v>
                </c:pt>
                <c:pt idx="8">
                  <c:v>0.05</c:v>
                </c:pt>
                <c:pt idx="9">
                  <c:v>0.06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0.04</c:v>
                </c:pt>
                <c:pt idx="14">
                  <c:v>0.01</c:v>
                </c:pt>
                <c:pt idx="15">
                  <c:v>0.02</c:v>
                </c:pt>
                <c:pt idx="16">
                  <c:v>7.0000000000000007E-2</c:v>
                </c:pt>
                <c:pt idx="17">
                  <c:v>0.05</c:v>
                </c:pt>
                <c:pt idx="18">
                  <c:v>0.04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0.04</c:v>
                </c:pt>
                <c:pt idx="24">
                  <c:v>0.03</c:v>
                </c:pt>
                <c:pt idx="25">
                  <c:v>0.02</c:v>
                </c:pt>
                <c:pt idx="26">
                  <c:v>0.02</c:v>
                </c:pt>
                <c:pt idx="27">
                  <c:v>0.01</c:v>
                </c:pt>
                <c:pt idx="28">
                  <c:v>0.01</c:v>
                </c:pt>
                <c:pt idx="29">
                  <c:v>0.01</c:v>
                </c:pt>
                <c:pt idx="30">
                  <c:v>0.01</c:v>
                </c:pt>
                <c:pt idx="31">
                  <c:v>0.03</c:v>
                </c:pt>
                <c:pt idx="32">
                  <c:v>0.01</c:v>
                </c:pt>
                <c:pt idx="33">
                  <c:v>0.01</c:v>
                </c:pt>
                <c:pt idx="34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56416"/>
        <c:axId val="549058376"/>
      </c:barChart>
      <c:catAx>
        <c:axId val="549056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58376"/>
        <c:crosses val="autoZero"/>
        <c:auto val="1"/>
        <c:lblAlgn val="ctr"/>
        <c:lblOffset val="100"/>
        <c:noMultiLvlLbl val="0"/>
      </c:catAx>
      <c:valAx>
        <c:axId val="549058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564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Kraina Wędlin</c:v>
                </c:pt>
                <c:pt idx="2">
                  <c:v>Krakus</c:v>
                </c:pt>
                <c:pt idx="3">
                  <c:v>Sokołów</c:v>
                </c:pt>
                <c:pt idx="4">
                  <c:v>Tarczyński</c:v>
                </c:pt>
                <c:pt idx="5">
                  <c:v>Pikok</c:v>
                </c:pt>
                <c:pt idx="6">
                  <c:v>Inna</c:v>
                </c:pt>
                <c:pt idx="7">
                  <c:v>Madej Wróbel</c:v>
                </c:pt>
                <c:pt idx="8">
                  <c:v>Berlinki</c:v>
                </c:pt>
                <c:pt idx="9">
                  <c:v>DUDA</c:v>
                </c:pt>
                <c:pt idx="10">
                  <c:v>JBB</c:v>
                </c:pt>
                <c:pt idx="11">
                  <c:v>Kraina Mięsa</c:v>
                </c:pt>
                <c:pt idx="12">
                  <c:v>Olewnik</c:v>
                </c:pt>
                <c:pt idx="13">
                  <c:v>Jedynki</c:v>
                </c:pt>
                <c:pt idx="14">
                  <c:v>Nasze Smaki</c:v>
                </c:pt>
                <c:pt idx="15">
                  <c:v>Balcerzak</c:v>
                </c:pt>
                <c:pt idx="16">
                  <c:v>Indykpol</c:v>
                </c:pt>
                <c:pt idx="17">
                  <c:v>Henryk Kania</c:v>
                </c:pt>
                <c:pt idx="18">
                  <c:v>Sokoliki</c:v>
                </c:pt>
                <c:pt idx="19">
                  <c:v>Drobimex</c:v>
                </c:pt>
                <c:pt idx="20">
                  <c:v>Baroni</c:v>
                </c:pt>
                <c:pt idx="21">
                  <c:v>Danie Express</c:v>
                </c:pt>
                <c:pt idx="22">
                  <c:v>Deluxe</c:v>
                </c:pt>
                <c:pt idx="23">
                  <c:v>Drosed</c:v>
                </c:pt>
                <c:pt idx="24">
                  <c:v>Konspol</c:v>
                </c:pt>
                <c:pt idx="25">
                  <c:v>Profi</c:v>
                </c:pt>
                <c:pt idx="26">
                  <c:v>Dulano</c:v>
                </c:pt>
                <c:pt idx="27">
                  <c:v>M.E.A.L.</c:v>
                </c:pt>
                <c:pt idx="28">
                  <c:v>Mazury Ełk</c:v>
                </c:pt>
                <c:pt idx="29">
                  <c:v>Meaters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Arkusz1!$D$2:$D$36</c:f>
              <c:numCache>
                <c:formatCode>0%</c:formatCode>
                <c:ptCount val="35"/>
                <c:pt idx="0">
                  <c:v>0.14000000000000001</c:v>
                </c:pt>
                <c:pt idx="1">
                  <c:v>0.13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0.12</c:v>
                </c:pt>
                <c:pt idx="5">
                  <c:v>0.08</c:v>
                </c:pt>
                <c:pt idx="6">
                  <c:v>0.12</c:v>
                </c:pt>
                <c:pt idx="7">
                  <c:v>0.04</c:v>
                </c:pt>
                <c:pt idx="8">
                  <c:v>0.08</c:v>
                </c:pt>
                <c:pt idx="9">
                  <c:v>0.03</c:v>
                </c:pt>
                <c:pt idx="10">
                  <c:v>0.03</c:v>
                </c:pt>
                <c:pt idx="11">
                  <c:v>0.05</c:v>
                </c:pt>
                <c:pt idx="12">
                  <c:v>7.0000000000000007E-2</c:v>
                </c:pt>
                <c:pt idx="13">
                  <c:v>0.04</c:v>
                </c:pt>
                <c:pt idx="14">
                  <c:v>0.03</c:v>
                </c:pt>
                <c:pt idx="15">
                  <c:v>0.02</c:v>
                </c:pt>
                <c:pt idx="16">
                  <c:v>0.03</c:v>
                </c:pt>
                <c:pt idx="17">
                  <c:v>0.02</c:v>
                </c:pt>
                <c:pt idx="18">
                  <c:v>0.03</c:v>
                </c:pt>
                <c:pt idx="19">
                  <c:v>0.02</c:v>
                </c:pt>
                <c:pt idx="20">
                  <c:v>0.01</c:v>
                </c:pt>
                <c:pt idx="21">
                  <c:v>0.02</c:v>
                </c:pt>
                <c:pt idx="22">
                  <c:v>0.01</c:v>
                </c:pt>
                <c:pt idx="23">
                  <c:v>0.02</c:v>
                </c:pt>
                <c:pt idx="24">
                  <c:v>0.01</c:v>
                </c:pt>
                <c:pt idx="25">
                  <c:v>0.01</c:v>
                </c:pt>
                <c:pt idx="26">
                  <c:v>0.02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0.01</c:v>
                </c:pt>
                <c:pt idx="33" formatCode="General">
                  <c:v>0</c:v>
                </c:pt>
                <c:pt idx="34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9055632"/>
        <c:axId val="549053672"/>
      </c:barChart>
      <c:catAx>
        <c:axId val="549055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9053672"/>
        <c:crosses val="autoZero"/>
        <c:auto val="1"/>
        <c:lblAlgn val="ctr"/>
        <c:lblOffset val="100"/>
        <c:noMultiLvlLbl val="0"/>
      </c:catAx>
      <c:valAx>
        <c:axId val="549053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9055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2760"/>
        <c:axId val="543519624"/>
      </c:barChart>
      <c:catAx>
        <c:axId val="543522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3519624"/>
        <c:crosses val="autoZero"/>
        <c:auto val="1"/>
        <c:lblAlgn val="ctr"/>
        <c:lblOffset val="100"/>
        <c:noMultiLvlLbl val="0"/>
      </c:catAx>
      <c:valAx>
        <c:axId val="5435196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3522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164</c:v>
                </c:pt>
                <c:pt idx="1">
                  <c:v>136</c:v>
                </c:pt>
                <c:pt idx="2">
                  <c:v>111</c:v>
                </c:pt>
                <c:pt idx="3">
                  <c:v>97</c:v>
                </c:pt>
                <c:pt idx="4">
                  <c:v>91</c:v>
                </c:pt>
                <c:pt idx="5">
                  <c:v>87</c:v>
                </c:pt>
                <c:pt idx="6">
                  <c:v>79</c:v>
                </c:pt>
                <c:pt idx="7">
                  <c:v>79</c:v>
                </c:pt>
                <c:pt idx="8">
                  <c:v>75</c:v>
                </c:pt>
                <c:pt idx="9">
                  <c:v>61</c:v>
                </c:pt>
                <c:pt idx="10">
                  <c:v>53</c:v>
                </c:pt>
                <c:pt idx="11">
                  <c:v>35</c:v>
                </c:pt>
                <c:pt idx="12">
                  <c:v>32</c:v>
                </c:pt>
                <c:pt idx="13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4097488"/>
        <c:axId val="394101016"/>
      </c:barChart>
      <c:catAx>
        <c:axId val="3940974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4101016"/>
        <c:crosses val="autoZero"/>
        <c:auto val="1"/>
        <c:lblAlgn val="ctr"/>
        <c:lblOffset val="100"/>
        <c:noMultiLvlLbl val="0"/>
      </c:catAx>
      <c:valAx>
        <c:axId val="39410101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4097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0.09</c:v>
                </c:pt>
                <c:pt idx="2">
                  <c:v>0.11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>
                  <c:v>0.05</c:v>
                </c:pt>
                <c:pt idx="8">
                  <c:v>0.01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0.11</c:v>
                </c:pt>
                <c:pt idx="3">
                  <c:v>0.06</c:v>
                </c:pt>
                <c:pt idx="4">
                  <c:v>0.1</c:v>
                </c:pt>
                <c:pt idx="5">
                  <c:v>0.04</c:v>
                </c:pt>
                <c:pt idx="6">
                  <c:v>0.04</c:v>
                </c:pt>
                <c:pt idx="7">
                  <c:v>0.06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0.09</c:v>
                </c:pt>
                <c:pt idx="4">
                  <c:v>0.1</c:v>
                </c:pt>
                <c:pt idx="5">
                  <c:v>0.06</c:v>
                </c:pt>
                <c:pt idx="6">
                  <c:v>0.06</c:v>
                </c:pt>
                <c:pt idx="7">
                  <c:v>0.05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12568"/>
        <c:axId val="543512176"/>
      </c:barChart>
      <c:catAx>
        <c:axId val="543512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12176"/>
        <c:crosses val="autoZero"/>
        <c:auto val="1"/>
        <c:lblAlgn val="ctr"/>
        <c:lblOffset val="100"/>
        <c:noMultiLvlLbl val="0"/>
      </c:catAx>
      <c:valAx>
        <c:axId val="543512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3512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4CF-4794-839A-AA6F98EDD9FA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4CF-4794-839A-AA6F98EDD9F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0.12</c:v>
                </c:pt>
                <c:pt idx="2">
                  <c:v>0.26</c:v>
                </c:pt>
                <c:pt idx="3">
                  <c:v>0.21</c:v>
                </c:pt>
                <c:pt idx="4">
                  <c:v>0.03</c:v>
                </c:pt>
                <c:pt idx="5">
                  <c:v>0.13</c:v>
                </c:pt>
                <c:pt idx="6">
                  <c:v>0.12</c:v>
                </c:pt>
                <c:pt idx="7">
                  <c:v>0.11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0.13</c:v>
                </c:pt>
                <c:pt idx="1">
                  <c:v>0.14000000000000001</c:v>
                </c:pt>
                <c:pt idx="2">
                  <c:v>0.26</c:v>
                </c:pt>
                <c:pt idx="3">
                  <c:v>0.21</c:v>
                </c:pt>
                <c:pt idx="4">
                  <c:v>0.02</c:v>
                </c:pt>
                <c:pt idx="5">
                  <c:v>0.18</c:v>
                </c:pt>
                <c:pt idx="6">
                  <c:v>0.13</c:v>
                </c:pt>
                <c:pt idx="7">
                  <c:v>0.14000000000000001</c:v>
                </c:pt>
                <c:pt idx="8">
                  <c:v>0.05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0.16</c:v>
                </c:pt>
                <c:pt idx="1">
                  <c:v>0.15</c:v>
                </c:pt>
                <c:pt idx="2">
                  <c:v>0.27</c:v>
                </c:pt>
                <c:pt idx="3">
                  <c:v>0.24</c:v>
                </c:pt>
                <c:pt idx="4">
                  <c:v>0.02</c:v>
                </c:pt>
                <c:pt idx="5">
                  <c:v>0.17</c:v>
                </c:pt>
                <c:pt idx="6">
                  <c:v>0.09</c:v>
                </c:pt>
                <c:pt idx="7">
                  <c:v>0.17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0.15</c:v>
                </c:pt>
                <c:pt idx="1">
                  <c:v>0.2</c:v>
                </c:pt>
                <c:pt idx="2">
                  <c:v>0.26</c:v>
                </c:pt>
                <c:pt idx="3">
                  <c:v>0.22</c:v>
                </c:pt>
                <c:pt idx="4">
                  <c:v>0.04</c:v>
                </c:pt>
                <c:pt idx="5">
                  <c:v>0.12</c:v>
                </c:pt>
                <c:pt idx="6">
                  <c:v>0.12</c:v>
                </c:pt>
                <c:pt idx="7">
                  <c:v>0.22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3523936"/>
        <c:axId val="543520800"/>
      </c:barChart>
      <c:catAx>
        <c:axId val="543523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3520800"/>
        <c:crosses val="autoZero"/>
        <c:auto val="1"/>
        <c:lblAlgn val="ctr"/>
        <c:lblOffset val="100"/>
        <c:noMultiLvlLbl val="0"/>
      </c:catAx>
      <c:valAx>
        <c:axId val="5435208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3523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38D-4AC7-8957-AB5B54E503D6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38D-4AC7-8957-AB5B54E503D6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438D-4AC7-8957-AB5B54E503D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0.11</c:v>
                </c:pt>
                <c:pt idx="2">
                  <c:v>0.12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0.13</c:v>
                </c:pt>
                <c:pt idx="6">
                  <c:v>0.08</c:v>
                </c:pt>
                <c:pt idx="7">
                  <c:v>0.08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0.15</c:v>
                </c:pt>
                <c:pt idx="2">
                  <c:v>0.18</c:v>
                </c:pt>
                <c:pt idx="3">
                  <c:v>0.19</c:v>
                </c:pt>
                <c:pt idx="4">
                  <c:v>0.08</c:v>
                </c:pt>
                <c:pt idx="5">
                  <c:v>0.1</c:v>
                </c:pt>
                <c:pt idx="6">
                  <c:v>0.06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0.14000000000000001</c:v>
                </c:pt>
                <c:pt idx="2">
                  <c:v>0.16</c:v>
                </c:pt>
                <c:pt idx="3">
                  <c:v>0.14000000000000001</c:v>
                </c:pt>
                <c:pt idx="4">
                  <c:v>0.09</c:v>
                </c:pt>
                <c:pt idx="5">
                  <c:v>0.05</c:v>
                </c:pt>
                <c:pt idx="6">
                  <c:v>0.06</c:v>
                </c:pt>
                <c:pt idx="7">
                  <c:v>0.09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Krakus</c:v>
                </c:pt>
                <c:pt idx="4">
                  <c:v>Inna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0.18</c:v>
                </c:pt>
                <c:pt idx="2">
                  <c:v>0.19</c:v>
                </c:pt>
                <c:pt idx="3">
                  <c:v>0.16</c:v>
                </c:pt>
                <c:pt idx="4">
                  <c:v>0.12</c:v>
                </c:pt>
                <c:pt idx="5">
                  <c:v>0.09</c:v>
                </c:pt>
                <c:pt idx="6">
                  <c:v>0.08</c:v>
                </c:pt>
                <c:pt idx="7">
                  <c:v>0.14000000000000001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44504"/>
        <c:axId val="454944896"/>
      </c:barChart>
      <c:catAx>
        <c:axId val="454944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944896"/>
        <c:crosses val="autoZero"/>
        <c:auto val="1"/>
        <c:lblAlgn val="ctr"/>
        <c:lblOffset val="100"/>
        <c:noMultiLvlLbl val="0"/>
      </c:catAx>
      <c:valAx>
        <c:axId val="4549448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4944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945680"/>
        <c:axId val="454948424"/>
      </c:barChart>
      <c:catAx>
        <c:axId val="4549456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948424"/>
        <c:crosses val="autoZero"/>
        <c:auto val="1"/>
        <c:lblAlgn val="ctr"/>
        <c:lblOffset val="100"/>
        <c:noMultiLvlLbl val="0"/>
      </c:catAx>
      <c:valAx>
        <c:axId val="454948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4945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Pikok</c:v>
                </c:pt>
                <c:pt idx="2">
                  <c:v>Indykpol</c:v>
                </c:pt>
                <c:pt idx="3">
                  <c:v>DUDA</c:v>
                </c:pt>
                <c:pt idx="4">
                  <c:v>Morliny</c:v>
                </c:pt>
                <c:pt idx="5">
                  <c:v>Tarczyński</c:v>
                </c:pt>
                <c:pt idx="6">
                  <c:v>Henryk Kania</c:v>
                </c:pt>
                <c:pt idx="7">
                  <c:v>Drosed</c:v>
                </c:pt>
                <c:pt idx="8">
                  <c:v>Jedynki</c:v>
                </c:pt>
                <c:pt idx="9">
                  <c:v>Sokołów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6824896"/>
        <c:axId val="426826072"/>
      </c:barChart>
      <c:catAx>
        <c:axId val="4268248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26826072"/>
        <c:crosses val="autoZero"/>
        <c:auto val="1"/>
        <c:lblAlgn val="ctr"/>
        <c:lblOffset val="100"/>
        <c:noMultiLvlLbl val="0"/>
      </c:catAx>
      <c:valAx>
        <c:axId val="4268260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6824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Pikok</c:v>
                </c:pt>
                <c:pt idx="2">
                  <c:v>Indykpol</c:v>
                </c:pt>
                <c:pt idx="3">
                  <c:v>DUDA</c:v>
                </c:pt>
                <c:pt idx="4">
                  <c:v>Morliny</c:v>
                </c:pt>
                <c:pt idx="5">
                  <c:v>Tarczyński</c:v>
                </c:pt>
                <c:pt idx="6">
                  <c:v>Henryk Kania</c:v>
                </c:pt>
                <c:pt idx="7">
                  <c:v>Drosed</c:v>
                </c:pt>
                <c:pt idx="8">
                  <c:v>Jedynki</c:v>
                </c:pt>
                <c:pt idx="9">
                  <c:v>Sokołów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0.05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0.04</c:v>
                </c:pt>
                <c:pt idx="5">
                  <c:v>0.03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Pikok</c:v>
                </c:pt>
                <c:pt idx="2">
                  <c:v>Indykpol</c:v>
                </c:pt>
                <c:pt idx="3">
                  <c:v>DUDA</c:v>
                </c:pt>
                <c:pt idx="4">
                  <c:v>Morliny</c:v>
                </c:pt>
                <c:pt idx="5">
                  <c:v>Tarczyński</c:v>
                </c:pt>
                <c:pt idx="6">
                  <c:v>Henryk Kania</c:v>
                </c:pt>
                <c:pt idx="7">
                  <c:v>Drosed</c:v>
                </c:pt>
                <c:pt idx="8">
                  <c:v>Jedynki</c:v>
                </c:pt>
                <c:pt idx="9">
                  <c:v>Sokołów</c:v>
                </c:pt>
                <c:pt idx="10">
                  <c:v>JBB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0.05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0.05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Pikok</c:v>
                </c:pt>
                <c:pt idx="2">
                  <c:v>Indykpol</c:v>
                </c:pt>
                <c:pt idx="3">
                  <c:v>DUDA</c:v>
                </c:pt>
                <c:pt idx="4">
                  <c:v>Morliny</c:v>
                </c:pt>
                <c:pt idx="5">
                  <c:v>Tarczyński</c:v>
                </c:pt>
                <c:pt idx="6">
                  <c:v>Henryk Kania</c:v>
                </c:pt>
                <c:pt idx="7">
                  <c:v>Drosed</c:v>
                </c:pt>
                <c:pt idx="8">
                  <c:v>Jedynki</c:v>
                </c:pt>
                <c:pt idx="9">
                  <c:v>Sokołów</c:v>
                </c:pt>
                <c:pt idx="10">
                  <c:v>JBB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0.08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Pikok</c:v>
                </c:pt>
                <c:pt idx="2">
                  <c:v>Indykpol</c:v>
                </c:pt>
                <c:pt idx="3">
                  <c:v>DUDA</c:v>
                </c:pt>
                <c:pt idx="4">
                  <c:v>Morliny</c:v>
                </c:pt>
                <c:pt idx="5">
                  <c:v>Tarczyński</c:v>
                </c:pt>
                <c:pt idx="6">
                  <c:v>Henryk Kania</c:v>
                </c:pt>
                <c:pt idx="7">
                  <c:v>Drosed</c:v>
                </c:pt>
                <c:pt idx="8">
                  <c:v>Jedynki</c:v>
                </c:pt>
                <c:pt idx="9">
                  <c:v>Sokołów</c:v>
                </c:pt>
                <c:pt idx="10">
                  <c:v>JBB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0.06</c:v>
                </c:pt>
                <c:pt idx="2">
                  <c:v>0.04</c:v>
                </c:pt>
                <c:pt idx="3">
                  <c:v>0.06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0.04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6827640"/>
        <c:axId val="426824504"/>
      </c:barChart>
      <c:catAx>
        <c:axId val="426827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6824504"/>
        <c:crosses val="autoZero"/>
        <c:auto val="1"/>
        <c:lblAlgn val="ctr"/>
        <c:lblOffset val="100"/>
        <c:noMultiLvlLbl val="0"/>
      </c:catAx>
      <c:valAx>
        <c:axId val="42682450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26827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6825288"/>
        <c:axId val="426826856"/>
      </c:barChart>
      <c:catAx>
        <c:axId val="426825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6826856"/>
        <c:crosses val="autoZero"/>
        <c:auto val="1"/>
        <c:lblAlgn val="ctr"/>
        <c:lblOffset val="100"/>
        <c:noMultiLvlLbl val="0"/>
      </c:catAx>
      <c:valAx>
        <c:axId val="4268268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6825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Wędlin</c:v>
                </c:pt>
                <c:pt idx="1">
                  <c:v>Krakus</c:v>
                </c:pt>
                <c:pt idx="2">
                  <c:v>Balcerzak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Konspol</c:v>
                </c:pt>
                <c:pt idx="7">
                  <c:v>Pamapol</c:v>
                </c:pt>
                <c:pt idx="8">
                  <c:v>Drobimex</c:v>
                </c:pt>
                <c:pt idx="9">
                  <c:v>Olewnik</c:v>
                </c:pt>
                <c:pt idx="10">
                  <c:v>Piratki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73128"/>
        <c:axId val="418077440"/>
      </c:barChart>
      <c:catAx>
        <c:axId val="4180731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077440"/>
        <c:crosses val="autoZero"/>
        <c:auto val="1"/>
        <c:lblAlgn val="ctr"/>
        <c:lblOffset val="100"/>
        <c:noMultiLvlLbl val="0"/>
      </c:catAx>
      <c:valAx>
        <c:axId val="4180774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18073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Wędlin</c:v>
                </c:pt>
                <c:pt idx="1">
                  <c:v>Krakus</c:v>
                </c:pt>
                <c:pt idx="2">
                  <c:v>Balcerzak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Konspol</c:v>
                </c:pt>
                <c:pt idx="7">
                  <c:v>Pamapol</c:v>
                </c:pt>
                <c:pt idx="8">
                  <c:v>Drobimex</c:v>
                </c:pt>
                <c:pt idx="9">
                  <c:v>Olewnik</c:v>
                </c:pt>
                <c:pt idx="10">
                  <c:v>Piratki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0.02</c:v>
                </c:pt>
                <c:pt idx="3">
                  <c:v>0.02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Wędlin</c:v>
                </c:pt>
                <c:pt idx="1">
                  <c:v>Krakus</c:v>
                </c:pt>
                <c:pt idx="2">
                  <c:v>Balcerzak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Konspol</c:v>
                </c:pt>
                <c:pt idx="7">
                  <c:v>Pamapol</c:v>
                </c:pt>
                <c:pt idx="8">
                  <c:v>Drobimex</c:v>
                </c:pt>
                <c:pt idx="9">
                  <c:v>Olewnik</c:v>
                </c:pt>
                <c:pt idx="10">
                  <c:v>Piratki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Wędlin</c:v>
                </c:pt>
                <c:pt idx="1">
                  <c:v>Krakus</c:v>
                </c:pt>
                <c:pt idx="2">
                  <c:v>Balcerzak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Konspol</c:v>
                </c:pt>
                <c:pt idx="7">
                  <c:v>Pamapol</c:v>
                </c:pt>
                <c:pt idx="8">
                  <c:v>Drobimex</c:v>
                </c:pt>
                <c:pt idx="9">
                  <c:v>Olewnik</c:v>
                </c:pt>
                <c:pt idx="10">
                  <c:v>Piratki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0.05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Wędlin</c:v>
                </c:pt>
                <c:pt idx="1">
                  <c:v>Krakus</c:v>
                </c:pt>
                <c:pt idx="2">
                  <c:v>Balcerzak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Konspol</c:v>
                </c:pt>
                <c:pt idx="7">
                  <c:v>Pamapol</c:v>
                </c:pt>
                <c:pt idx="8">
                  <c:v>Drobimex</c:v>
                </c:pt>
                <c:pt idx="9">
                  <c:v>Olewnik</c:v>
                </c:pt>
                <c:pt idx="10">
                  <c:v>Piratki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16946408"/>
        <c:axId val="401322792"/>
      </c:barChart>
      <c:catAx>
        <c:axId val="416946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1322792"/>
        <c:crosses val="autoZero"/>
        <c:auto val="1"/>
        <c:lblAlgn val="ctr"/>
        <c:lblOffset val="100"/>
        <c:noMultiLvlLbl val="0"/>
      </c:catAx>
      <c:valAx>
        <c:axId val="40132279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16946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103</c:v>
                </c:pt>
                <c:pt idx="1">
                  <c:v>97</c:v>
                </c:pt>
                <c:pt idx="2">
                  <c:v>94</c:v>
                </c:pt>
                <c:pt idx="3">
                  <c:v>73</c:v>
                </c:pt>
                <c:pt idx="4">
                  <c:v>63</c:v>
                </c:pt>
                <c:pt idx="5">
                  <c:v>56</c:v>
                </c:pt>
                <c:pt idx="6">
                  <c:v>49</c:v>
                </c:pt>
                <c:pt idx="7">
                  <c:v>46</c:v>
                </c:pt>
                <c:pt idx="8">
                  <c:v>39</c:v>
                </c:pt>
                <c:pt idx="9">
                  <c:v>39</c:v>
                </c:pt>
                <c:pt idx="10">
                  <c:v>39</c:v>
                </c:pt>
                <c:pt idx="1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96784"/>
        <c:axId val="637999528"/>
      </c:barChart>
      <c:catAx>
        <c:axId val="6379967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99528"/>
        <c:crosses val="autoZero"/>
        <c:auto val="1"/>
        <c:lblAlgn val="ctr"/>
        <c:lblOffset val="100"/>
        <c:noMultiLvlLbl val="0"/>
      </c:catAx>
      <c:valAx>
        <c:axId val="63799952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379967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099840"/>
        <c:axId val="394100232"/>
      </c:barChart>
      <c:catAx>
        <c:axId val="394099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4100232"/>
        <c:crosses val="autoZero"/>
        <c:auto val="1"/>
        <c:lblAlgn val="ctr"/>
        <c:lblOffset val="100"/>
        <c:noMultiLvlLbl val="0"/>
      </c:catAx>
      <c:valAx>
        <c:axId val="394100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4099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103</c:v>
                </c:pt>
                <c:pt idx="1">
                  <c:v>97</c:v>
                </c:pt>
                <c:pt idx="2">
                  <c:v>94</c:v>
                </c:pt>
                <c:pt idx="3">
                  <c:v>73</c:v>
                </c:pt>
                <c:pt idx="4">
                  <c:v>63</c:v>
                </c:pt>
                <c:pt idx="5">
                  <c:v>56</c:v>
                </c:pt>
                <c:pt idx="6">
                  <c:v>49</c:v>
                </c:pt>
                <c:pt idx="7">
                  <c:v>46</c:v>
                </c:pt>
                <c:pt idx="8">
                  <c:v>39</c:v>
                </c:pt>
                <c:pt idx="9">
                  <c:v>39</c:v>
                </c:pt>
                <c:pt idx="10">
                  <c:v>39</c:v>
                </c:pt>
                <c:pt idx="1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8071656"/>
        <c:axId val="638078712"/>
      </c:barChart>
      <c:catAx>
        <c:axId val="6380716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8078712"/>
        <c:crosses val="autoZero"/>
        <c:auto val="1"/>
        <c:lblAlgn val="ctr"/>
        <c:lblOffset val="100"/>
        <c:noMultiLvlLbl val="0"/>
      </c:catAx>
      <c:valAx>
        <c:axId val="63807871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8071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8079104"/>
        <c:axId val="638076752"/>
      </c:barChart>
      <c:catAx>
        <c:axId val="6380791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076752"/>
        <c:crosses val="autoZero"/>
        <c:auto val="1"/>
        <c:lblAlgn val="ctr"/>
        <c:lblOffset val="100"/>
        <c:noMultiLvlLbl val="0"/>
      </c:catAx>
      <c:valAx>
        <c:axId val="6380767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8079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57.999999999999993</c:v>
                </c:pt>
                <c:pt idx="1">
                  <c:v>64</c:v>
                </c:pt>
                <c:pt idx="2">
                  <c:v>65</c:v>
                </c:pt>
                <c:pt idx="3">
                  <c:v>56.999999999999993</c:v>
                </c:pt>
                <c:pt idx="4">
                  <c:v>47</c:v>
                </c:pt>
                <c:pt idx="5">
                  <c:v>51</c:v>
                </c:pt>
                <c:pt idx="6">
                  <c:v>44</c:v>
                </c:pt>
                <c:pt idx="7">
                  <c:v>59</c:v>
                </c:pt>
                <c:pt idx="8">
                  <c:v>68</c:v>
                </c:pt>
                <c:pt idx="9">
                  <c:v>56.000000000000007</c:v>
                </c:pt>
                <c:pt idx="10">
                  <c:v>55.000000000000007</c:v>
                </c:pt>
                <c:pt idx="11">
                  <c:v>56.999999999999993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52</c:v>
                </c:pt>
                <c:pt idx="16">
                  <c:v>65</c:v>
                </c:pt>
                <c:pt idx="17">
                  <c:v>68</c:v>
                </c:pt>
                <c:pt idx="18">
                  <c:v>59</c:v>
                </c:pt>
                <c:pt idx="19">
                  <c:v>37</c:v>
                </c:pt>
                <c:pt idx="20">
                  <c:v>54</c:v>
                </c:pt>
                <c:pt idx="21">
                  <c:v>43</c:v>
                </c:pt>
                <c:pt idx="22">
                  <c:v>56.000000000000007</c:v>
                </c:pt>
                <c:pt idx="23">
                  <c:v>61</c:v>
                </c:pt>
                <c:pt idx="24">
                  <c:v>60</c:v>
                </c:pt>
                <c:pt idx="25">
                  <c:v>52</c:v>
                </c:pt>
                <c:pt idx="26">
                  <c:v>56.999999999999993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57.999999999999993</c:v>
                </c:pt>
                <c:pt idx="1">
                  <c:v>64</c:v>
                </c:pt>
                <c:pt idx="2">
                  <c:v>65</c:v>
                </c:pt>
                <c:pt idx="3">
                  <c:v>56.999999999999993</c:v>
                </c:pt>
                <c:pt idx="4">
                  <c:v>47</c:v>
                </c:pt>
                <c:pt idx="5">
                  <c:v>51</c:v>
                </c:pt>
                <c:pt idx="6">
                  <c:v>44</c:v>
                </c:pt>
                <c:pt idx="7">
                  <c:v>59</c:v>
                </c:pt>
                <c:pt idx="8">
                  <c:v>68</c:v>
                </c:pt>
                <c:pt idx="9">
                  <c:v>56.000000000000007</c:v>
                </c:pt>
                <c:pt idx="10">
                  <c:v>55.000000000000007</c:v>
                </c:pt>
                <c:pt idx="11">
                  <c:v>56.999999999999993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52</c:v>
                </c:pt>
                <c:pt idx="16">
                  <c:v>65</c:v>
                </c:pt>
                <c:pt idx="17">
                  <c:v>68</c:v>
                </c:pt>
                <c:pt idx="18">
                  <c:v>59</c:v>
                </c:pt>
                <c:pt idx="19">
                  <c:v>37</c:v>
                </c:pt>
                <c:pt idx="20">
                  <c:v>54</c:v>
                </c:pt>
                <c:pt idx="21">
                  <c:v>43</c:v>
                </c:pt>
                <c:pt idx="22">
                  <c:v>56.000000000000007</c:v>
                </c:pt>
                <c:pt idx="23">
                  <c:v>61</c:v>
                </c:pt>
                <c:pt idx="24">
                  <c:v>60</c:v>
                </c:pt>
                <c:pt idx="25">
                  <c:v>52</c:v>
                </c:pt>
                <c:pt idx="26">
                  <c:v>56.999999999999993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4008"/>
        <c:axId val="638077144"/>
      </c:scatterChart>
      <c:valAx>
        <c:axId val="6380740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77144"/>
        <c:crosses val="max"/>
        <c:crossBetween val="midCat"/>
      </c:valAx>
      <c:valAx>
        <c:axId val="6380771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40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4B5-4202-8B51-A2E53CEFC8E9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4B5-4202-8B51-A2E53CEFC8E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74</c:v>
                </c:pt>
                <c:pt idx="1">
                  <c:v>64</c:v>
                </c:pt>
                <c:pt idx="2">
                  <c:v>46</c:v>
                </c:pt>
                <c:pt idx="3">
                  <c:v>51</c:v>
                </c:pt>
                <c:pt idx="4">
                  <c:v>39</c:v>
                </c:pt>
                <c:pt idx="5">
                  <c:v>51</c:v>
                </c:pt>
                <c:pt idx="6">
                  <c:v>37</c:v>
                </c:pt>
                <c:pt idx="7">
                  <c:v>56.000000000000007</c:v>
                </c:pt>
                <c:pt idx="8">
                  <c:v>62</c:v>
                </c:pt>
                <c:pt idx="9">
                  <c:v>50</c:v>
                </c:pt>
                <c:pt idx="10">
                  <c:v>42</c:v>
                </c:pt>
                <c:pt idx="11">
                  <c:v>48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71</c:v>
                </c:pt>
                <c:pt idx="16">
                  <c:v>64</c:v>
                </c:pt>
                <c:pt idx="17">
                  <c:v>46</c:v>
                </c:pt>
                <c:pt idx="18">
                  <c:v>56.000000000000007</c:v>
                </c:pt>
                <c:pt idx="19">
                  <c:v>41</c:v>
                </c:pt>
                <c:pt idx="20">
                  <c:v>63</c:v>
                </c:pt>
                <c:pt idx="21">
                  <c:v>43</c:v>
                </c:pt>
                <c:pt idx="22">
                  <c:v>59</c:v>
                </c:pt>
                <c:pt idx="23">
                  <c:v>67</c:v>
                </c:pt>
                <c:pt idx="24">
                  <c:v>52</c:v>
                </c:pt>
                <c:pt idx="25">
                  <c:v>55.000000000000007</c:v>
                </c:pt>
                <c:pt idx="26">
                  <c:v>54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74</c:v>
                </c:pt>
                <c:pt idx="1">
                  <c:v>64</c:v>
                </c:pt>
                <c:pt idx="2">
                  <c:v>46</c:v>
                </c:pt>
                <c:pt idx="3">
                  <c:v>51</c:v>
                </c:pt>
                <c:pt idx="4">
                  <c:v>39</c:v>
                </c:pt>
                <c:pt idx="5">
                  <c:v>51</c:v>
                </c:pt>
                <c:pt idx="6">
                  <c:v>37</c:v>
                </c:pt>
                <c:pt idx="7">
                  <c:v>56.000000000000007</c:v>
                </c:pt>
                <c:pt idx="8">
                  <c:v>62</c:v>
                </c:pt>
                <c:pt idx="9">
                  <c:v>50</c:v>
                </c:pt>
                <c:pt idx="10">
                  <c:v>42</c:v>
                </c:pt>
                <c:pt idx="11">
                  <c:v>48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71</c:v>
                </c:pt>
                <c:pt idx="16">
                  <c:v>64</c:v>
                </c:pt>
                <c:pt idx="17">
                  <c:v>46</c:v>
                </c:pt>
                <c:pt idx="18">
                  <c:v>56.000000000000007</c:v>
                </c:pt>
                <c:pt idx="19">
                  <c:v>41</c:v>
                </c:pt>
                <c:pt idx="20">
                  <c:v>63</c:v>
                </c:pt>
                <c:pt idx="21">
                  <c:v>43</c:v>
                </c:pt>
                <c:pt idx="22">
                  <c:v>59</c:v>
                </c:pt>
                <c:pt idx="23">
                  <c:v>67</c:v>
                </c:pt>
                <c:pt idx="24">
                  <c:v>52</c:v>
                </c:pt>
                <c:pt idx="25">
                  <c:v>55.000000000000007</c:v>
                </c:pt>
                <c:pt idx="26">
                  <c:v>54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2440"/>
        <c:axId val="638072832"/>
      </c:scatterChart>
      <c:valAx>
        <c:axId val="63807244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8072832"/>
        <c:crosses val="max"/>
        <c:crossBetween val="midCat"/>
      </c:valAx>
      <c:valAx>
        <c:axId val="638072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2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029-4E70-9393-B7AC1079B5F6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29-4E70-9393-B7AC1079B5F6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D029-4E70-9393-B7AC1079B5F6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D029-4E70-9393-B7AC1079B5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76</c:v>
                </c:pt>
                <c:pt idx="1">
                  <c:v>24</c:v>
                </c:pt>
                <c:pt idx="2">
                  <c:v>22</c:v>
                </c:pt>
                <c:pt idx="3">
                  <c:v>18</c:v>
                </c:pt>
                <c:pt idx="4">
                  <c:v>18</c:v>
                </c:pt>
                <c:pt idx="5">
                  <c:v>41</c:v>
                </c:pt>
                <c:pt idx="6">
                  <c:v>24</c:v>
                </c:pt>
                <c:pt idx="7">
                  <c:v>26</c:v>
                </c:pt>
                <c:pt idx="8">
                  <c:v>48</c:v>
                </c:pt>
                <c:pt idx="9">
                  <c:v>23</c:v>
                </c:pt>
                <c:pt idx="10">
                  <c:v>32</c:v>
                </c:pt>
                <c:pt idx="11">
                  <c:v>32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72</c:v>
                </c:pt>
                <c:pt idx="16">
                  <c:v>34</c:v>
                </c:pt>
                <c:pt idx="17">
                  <c:v>27</c:v>
                </c:pt>
                <c:pt idx="18">
                  <c:v>32</c:v>
                </c:pt>
                <c:pt idx="19">
                  <c:v>27</c:v>
                </c:pt>
                <c:pt idx="20">
                  <c:v>52</c:v>
                </c:pt>
                <c:pt idx="21">
                  <c:v>36</c:v>
                </c:pt>
                <c:pt idx="22">
                  <c:v>41</c:v>
                </c:pt>
                <c:pt idx="23">
                  <c:v>54</c:v>
                </c:pt>
                <c:pt idx="24">
                  <c:v>34</c:v>
                </c:pt>
                <c:pt idx="25">
                  <c:v>47</c:v>
                </c:pt>
                <c:pt idx="26">
                  <c:v>37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76</c:v>
                </c:pt>
                <c:pt idx="1">
                  <c:v>24</c:v>
                </c:pt>
                <c:pt idx="2">
                  <c:v>22</c:v>
                </c:pt>
                <c:pt idx="3">
                  <c:v>18</c:v>
                </c:pt>
                <c:pt idx="4">
                  <c:v>18</c:v>
                </c:pt>
                <c:pt idx="5">
                  <c:v>41</c:v>
                </c:pt>
                <c:pt idx="6">
                  <c:v>24</c:v>
                </c:pt>
                <c:pt idx="7">
                  <c:v>26</c:v>
                </c:pt>
                <c:pt idx="8">
                  <c:v>48</c:v>
                </c:pt>
                <c:pt idx="9">
                  <c:v>23</c:v>
                </c:pt>
                <c:pt idx="10">
                  <c:v>32</c:v>
                </c:pt>
                <c:pt idx="11">
                  <c:v>32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72</c:v>
                </c:pt>
                <c:pt idx="16">
                  <c:v>34</c:v>
                </c:pt>
                <c:pt idx="17">
                  <c:v>27</c:v>
                </c:pt>
                <c:pt idx="18">
                  <c:v>32</c:v>
                </c:pt>
                <c:pt idx="19">
                  <c:v>27</c:v>
                </c:pt>
                <c:pt idx="20">
                  <c:v>52</c:v>
                </c:pt>
                <c:pt idx="21">
                  <c:v>36</c:v>
                </c:pt>
                <c:pt idx="22">
                  <c:v>41</c:v>
                </c:pt>
                <c:pt idx="23">
                  <c:v>54</c:v>
                </c:pt>
                <c:pt idx="24">
                  <c:v>34</c:v>
                </c:pt>
                <c:pt idx="25">
                  <c:v>47</c:v>
                </c:pt>
                <c:pt idx="26">
                  <c:v>37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79496"/>
        <c:axId val="638067344"/>
      </c:scatterChart>
      <c:valAx>
        <c:axId val="6380794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67344"/>
        <c:crosses val="max"/>
        <c:crossBetween val="midCat"/>
      </c:valAx>
      <c:valAx>
        <c:axId val="6380673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794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2BB-4623-9F9E-BDC509A06945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2BB-4623-9F9E-BDC509A06945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42BB-4623-9F9E-BDC509A06945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2BB-4623-9F9E-BDC509A06945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42BB-4623-9F9E-BDC509A06945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42BB-4623-9F9E-BDC509A069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66</c:v>
                </c:pt>
                <c:pt idx="2">
                  <c:v>55.000000000000007</c:v>
                </c:pt>
                <c:pt idx="3">
                  <c:v>42</c:v>
                </c:pt>
                <c:pt idx="4">
                  <c:v>30</c:v>
                </c:pt>
                <c:pt idx="5">
                  <c:v>41</c:v>
                </c:pt>
                <c:pt idx="6">
                  <c:v>26</c:v>
                </c:pt>
                <c:pt idx="7">
                  <c:v>40</c:v>
                </c:pt>
                <c:pt idx="8">
                  <c:v>53</c:v>
                </c:pt>
                <c:pt idx="9">
                  <c:v>40</c:v>
                </c:pt>
                <c:pt idx="10">
                  <c:v>38</c:v>
                </c:pt>
                <c:pt idx="11">
                  <c:v>39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63</c:v>
                </c:pt>
                <c:pt idx="16">
                  <c:v>69</c:v>
                </c:pt>
                <c:pt idx="17">
                  <c:v>60</c:v>
                </c:pt>
                <c:pt idx="18">
                  <c:v>55.000000000000007</c:v>
                </c:pt>
                <c:pt idx="19">
                  <c:v>35</c:v>
                </c:pt>
                <c:pt idx="20">
                  <c:v>53</c:v>
                </c:pt>
                <c:pt idx="21">
                  <c:v>38</c:v>
                </c:pt>
                <c:pt idx="22">
                  <c:v>54</c:v>
                </c:pt>
                <c:pt idx="23">
                  <c:v>60</c:v>
                </c:pt>
                <c:pt idx="24">
                  <c:v>52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66</c:v>
                </c:pt>
                <c:pt idx="2">
                  <c:v>55.000000000000007</c:v>
                </c:pt>
                <c:pt idx="3">
                  <c:v>42</c:v>
                </c:pt>
                <c:pt idx="4">
                  <c:v>30</c:v>
                </c:pt>
                <c:pt idx="5">
                  <c:v>41</c:v>
                </c:pt>
                <c:pt idx="6">
                  <c:v>26</c:v>
                </c:pt>
                <c:pt idx="7">
                  <c:v>40</c:v>
                </c:pt>
                <c:pt idx="8">
                  <c:v>53</c:v>
                </c:pt>
                <c:pt idx="9">
                  <c:v>40</c:v>
                </c:pt>
                <c:pt idx="10">
                  <c:v>38</c:v>
                </c:pt>
                <c:pt idx="11">
                  <c:v>39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63</c:v>
                </c:pt>
                <c:pt idx="16">
                  <c:v>69</c:v>
                </c:pt>
                <c:pt idx="17">
                  <c:v>60</c:v>
                </c:pt>
                <c:pt idx="18">
                  <c:v>55.000000000000007</c:v>
                </c:pt>
                <c:pt idx="19">
                  <c:v>35</c:v>
                </c:pt>
                <c:pt idx="20">
                  <c:v>53</c:v>
                </c:pt>
                <c:pt idx="21">
                  <c:v>38</c:v>
                </c:pt>
                <c:pt idx="22">
                  <c:v>54</c:v>
                </c:pt>
                <c:pt idx="23">
                  <c:v>60</c:v>
                </c:pt>
                <c:pt idx="24">
                  <c:v>52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068912"/>
        <c:axId val="638086160"/>
      </c:scatterChart>
      <c:valAx>
        <c:axId val="6380689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8086160"/>
        <c:crosses val="max"/>
        <c:crossBetween val="midCat"/>
      </c:valAx>
      <c:valAx>
        <c:axId val="638086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80689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103</c:v>
                </c:pt>
                <c:pt idx="1">
                  <c:v>97</c:v>
                </c:pt>
                <c:pt idx="2">
                  <c:v>94</c:v>
                </c:pt>
                <c:pt idx="3">
                  <c:v>73</c:v>
                </c:pt>
                <c:pt idx="4">
                  <c:v>63</c:v>
                </c:pt>
                <c:pt idx="5">
                  <c:v>56</c:v>
                </c:pt>
                <c:pt idx="6">
                  <c:v>49</c:v>
                </c:pt>
                <c:pt idx="7">
                  <c:v>46</c:v>
                </c:pt>
                <c:pt idx="8">
                  <c:v>39</c:v>
                </c:pt>
                <c:pt idx="9">
                  <c:v>39</c:v>
                </c:pt>
                <c:pt idx="10">
                  <c:v>39</c:v>
                </c:pt>
                <c:pt idx="1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7960720"/>
        <c:axId val="637957584"/>
      </c:barChart>
      <c:catAx>
        <c:axId val="637960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7957584"/>
        <c:crosses val="autoZero"/>
        <c:auto val="1"/>
        <c:lblAlgn val="ctr"/>
        <c:lblOffset val="100"/>
        <c:noMultiLvlLbl val="0"/>
      </c:catAx>
      <c:valAx>
        <c:axId val="63795758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7960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7964248"/>
        <c:axId val="637961504"/>
      </c:barChart>
      <c:catAx>
        <c:axId val="637964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7961504"/>
        <c:crosses val="autoZero"/>
        <c:auto val="1"/>
        <c:lblAlgn val="ctr"/>
        <c:lblOffset val="100"/>
        <c:noMultiLvlLbl val="0"/>
      </c:catAx>
      <c:valAx>
        <c:axId val="6379615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7964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64</c:v>
                </c:pt>
                <c:pt idx="1">
                  <c:v>64</c:v>
                </c:pt>
                <c:pt idx="2">
                  <c:v>34</c:v>
                </c:pt>
                <c:pt idx="3">
                  <c:v>37</c:v>
                </c:pt>
                <c:pt idx="4">
                  <c:v>24</c:v>
                </c:pt>
                <c:pt idx="5">
                  <c:v>37</c:v>
                </c:pt>
                <c:pt idx="6">
                  <c:v>25</c:v>
                </c:pt>
                <c:pt idx="7">
                  <c:v>37</c:v>
                </c:pt>
                <c:pt idx="8">
                  <c:v>47</c:v>
                </c:pt>
                <c:pt idx="9">
                  <c:v>36</c:v>
                </c:pt>
                <c:pt idx="10">
                  <c:v>39</c:v>
                </c:pt>
                <c:pt idx="11">
                  <c:v>34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54</c:v>
                </c:pt>
                <c:pt idx="17">
                  <c:v>35</c:v>
                </c:pt>
                <c:pt idx="18">
                  <c:v>38</c:v>
                </c:pt>
                <c:pt idx="19">
                  <c:v>28.999999999999996</c:v>
                </c:pt>
                <c:pt idx="20">
                  <c:v>48</c:v>
                </c:pt>
                <c:pt idx="21">
                  <c:v>32</c:v>
                </c:pt>
                <c:pt idx="22">
                  <c:v>43</c:v>
                </c:pt>
                <c:pt idx="23">
                  <c:v>53</c:v>
                </c:pt>
                <c:pt idx="24">
                  <c:v>38</c:v>
                </c:pt>
                <c:pt idx="25">
                  <c:v>44</c:v>
                </c:pt>
                <c:pt idx="26">
                  <c:v>38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64</c:v>
                </c:pt>
                <c:pt idx="1">
                  <c:v>64</c:v>
                </c:pt>
                <c:pt idx="2">
                  <c:v>34</c:v>
                </c:pt>
                <c:pt idx="3">
                  <c:v>37</c:v>
                </c:pt>
                <c:pt idx="4">
                  <c:v>24</c:v>
                </c:pt>
                <c:pt idx="5">
                  <c:v>37</c:v>
                </c:pt>
                <c:pt idx="6">
                  <c:v>25</c:v>
                </c:pt>
                <c:pt idx="7">
                  <c:v>37</c:v>
                </c:pt>
                <c:pt idx="8">
                  <c:v>47</c:v>
                </c:pt>
                <c:pt idx="9">
                  <c:v>36</c:v>
                </c:pt>
                <c:pt idx="10">
                  <c:v>39</c:v>
                </c:pt>
                <c:pt idx="11">
                  <c:v>34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54</c:v>
                </c:pt>
                <c:pt idx="17">
                  <c:v>35</c:v>
                </c:pt>
                <c:pt idx="18">
                  <c:v>38</c:v>
                </c:pt>
                <c:pt idx="19">
                  <c:v>28.999999999999996</c:v>
                </c:pt>
                <c:pt idx="20">
                  <c:v>48</c:v>
                </c:pt>
                <c:pt idx="21">
                  <c:v>32</c:v>
                </c:pt>
                <c:pt idx="22">
                  <c:v>43</c:v>
                </c:pt>
                <c:pt idx="23">
                  <c:v>53</c:v>
                </c:pt>
                <c:pt idx="24">
                  <c:v>38</c:v>
                </c:pt>
                <c:pt idx="25">
                  <c:v>44</c:v>
                </c:pt>
                <c:pt idx="26">
                  <c:v>38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55232"/>
        <c:axId val="637958760"/>
      </c:scatterChart>
      <c:valAx>
        <c:axId val="6379552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58760"/>
        <c:crosses val="max"/>
        <c:crossBetween val="midCat"/>
      </c:valAx>
      <c:valAx>
        <c:axId val="6379587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552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63072"/>
        <c:axId val="637958368"/>
      </c:scatterChart>
      <c:valAx>
        <c:axId val="6379630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7958368"/>
        <c:crosses val="max"/>
        <c:crossBetween val="midCat"/>
      </c:valAx>
      <c:valAx>
        <c:axId val="637958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630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0AC-46BE-8BE3-AA7AB853BE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33</c:v>
                </c:pt>
                <c:pt idx="2">
                  <c:v>33</c:v>
                </c:pt>
                <c:pt idx="3">
                  <c:v>40</c:v>
                </c:pt>
                <c:pt idx="4">
                  <c:v>40</c:v>
                </c:pt>
                <c:pt idx="5">
                  <c:v>40</c:v>
                </c:pt>
                <c:pt idx="6">
                  <c:v>47</c:v>
                </c:pt>
                <c:pt idx="7">
                  <c:v>53</c:v>
                </c:pt>
                <c:pt idx="8">
                  <c:v>47</c:v>
                </c:pt>
                <c:pt idx="9">
                  <c:v>47</c:v>
                </c:pt>
                <c:pt idx="10">
                  <c:v>27</c:v>
                </c:pt>
                <c:pt idx="11">
                  <c:v>33</c:v>
                </c:pt>
                <c:pt idx="12">
                  <c:v>47</c:v>
                </c:pt>
                <c:pt idx="13">
                  <c:v>0</c:v>
                </c:pt>
                <c:pt idx="14">
                  <c:v>47</c:v>
                </c:pt>
                <c:pt idx="15">
                  <c:v>22</c:v>
                </c:pt>
                <c:pt idx="16">
                  <c:v>22</c:v>
                </c:pt>
                <c:pt idx="17">
                  <c:v>52</c:v>
                </c:pt>
                <c:pt idx="18">
                  <c:v>26</c:v>
                </c:pt>
                <c:pt idx="19">
                  <c:v>19</c:v>
                </c:pt>
                <c:pt idx="20">
                  <c:v>33</c:v>
                </c:pt>
                <c:pt idx="21">
                  <c:v>52</c:v>
                </c:pt>
                <c:pt idx="22">
                  <c:v>30</c:v>
                </c:pt>
                <c:pt idx="23">
                  <c:v>33</c:v>
                </c:pt>
                <c:pt idx="24">
                  <c:v>44</c:v>
                </c:pt>
                <c:pt idx="25">
                  <c:v>22</c:v>
                </c:pt>
                <c:pt idx="26">
                  <c:v>26</c:v>
                </c:pt>
                <c:pt idx="27">
                  <c:v>37</c:v>
                </c:pt>
                <c:pt idx="28">
                  <c:v>22</c:v>
                </c:pt>
                <c:pt idx="29">
                  <c:v>41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33</c:v>
                </c:pt>
                <c:pt idx="2">
                  <c:v>33</c:v>
                </c:pt>
                <c:pt idx="3">
                  <c:v>40</c:v>
                </c:pt>
                <c:pt idx="4">
                  <c:v>40</c:v>
                </c:pt>
                <c:pt idx="5">
                  <c:v>40</c:v>
                </c:pt>
                <c:pt idx="6">
                  <c:v>47</c:v>
                </c:pt>
                <c:pt idx="7">
                  <c:v>53</c:v>
                </c:pt>
                <c:pt idx="8">
                  <c:v>47</c:v>
                </c:pt>
                <c:pt idx="9">
                  <c:v>47</c:v>
                </c:pt>
                <c:pt idx="10">
                  <c:v>27</c:v>
                </c:pt>
                <c:pt idx="11">
                  <c:v>33</c:v>
                </c:pt>
                <c:pt idx="12">
                  <c:v>47</c:v>
                </c:pt>
                <c:pt idx="13">
                  <c:v>0</c:v>
                </c:pt>
                <c:pt idx="14">
                  <c:v>47</c:v>
                </c:pt>
                <c:pt idx="15">
                  <c:v>22</c:v>
                </c:pt>
                <c:pt idx="16">
                  <c:v>22</c:v>
                </c:pt>
                <c:pt idx="17">
                  <c:v>52</c:v>
                </c:pt>
                <c:pt idx="18">
                  <c:v>26</c:v>
                </c:pt>
                <c:pt idx="19">
                  <c:v>19</c:v>
                </c:pt>
                <c:pt idx="20">
                  <c:v>33</c:v>
                </c:pt>
                <c:pt idx="21">
                  <c:v>52</c:v>
                </c:pt>
                <c:pt idx="22">
                  <c:v>30</c:v>
                </c:pt>
                <c:pt idx="23">
                  <c:v>33</c:v>
                </c:pt>
                <c:pt idx="24">
                  <c:v>44</c:v>
                </c:pt>
                <c:pt idx="25">
                  <c:v>22</c:v>
                </c:pt>
                <c:pt idx="26">
                  <c:v>26</c:v>
                </c:pt>
                <c:pt idx="27">
                  <c:v>37</c:v>
                </c:pt>
                <c:pt idx="28">
                  <c:v>22</c:v>
                </c:pt>
                <c:pt idx="29">
                  <c:v>41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091608"/>
        <c:axId val="394100624"/>
      </c:scatterChart>
      <c:valAx>
        <c:axId val="3940916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00624"/>
        <c:crosses val="max"/>
        <c:crossBetween val="midCat"/>
      </c:valAx>
      <c:valAx>
        <c:axId val="3941006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0916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65032"/>
        <c:axId val="637965424"/>
      </c:scatterChart>
      <c:valAx>
        <c:axId val="6379650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65424"/>
        <c:crosses val="max"/>
        <c:crossBetween val="midCat"/>
      </c:valAx>
      <c:valAx>
        <c:axId val="637965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650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7957976"/>
        <c:axId val="637971304"/>
      </c:scatterChart>
      <c:valAx>
        <c:axId val="6379579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7971304"/>
        <c:crosses val="max"/>
        <c:crossBetween val="midCat"/>
      </c:valAx>
      <c:valAx>
        <c:axId val="6379713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7957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103</c:v>
                </c:pt>
                <c:pt idx="1">
                  <c:v>97</c:v>
                </c:pt>
                <c:pt idx="2">
                  <c:v>94</c:v>
                </c:pt>
                <c:pt idx="3">
                  <c:v>73</c:v>
                </c:pt>
                <c:pt idx="4">
                  <c:v>63</c:v>
                </c:pt>
                <c:pt idx="5">
                  <c:v>56</c:v>
                </c:pt>
                <c:pt idx="6">
                  <c:v>49</c:v>
                </c:pt>
                <c:pt idx="7">
                  <c:v>46</c:v>
                </c:pt>
                <c:pt idx="8">
                  <c:v>39</c:v>
                </c:pt>
                <c:pt idx="9">
                  <c:v>39</c:v>
                </c:pt>
                <c:pt idx="10">
                  <c:v>39</c:v>
                </c:pt>
                <c:pt idx="1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31599632"/>
        <c:axId val="631592968"/>
      </c:barChart>
      <c:catAx>
        <c:axId val="6315996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31592968"/>
        <c:crosses val="autoZero"/>
        <c:auto val="1"/>
        <c:lblAlgn val="ctr"/>
        <c:lblOffset val="100"/>
        <c:noMultiLvlLbl val="0"/>
      </c:catAx>
      <c:valAx>
        <c:axId val="63159296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31599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31595320"/>
        <c:axId val="631589048"/>
      </c:barChart>
      <c:catAx>
        <c:axId val="631595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1589048"/>
        <c:crosses val="autoZero"/>
        <c:auto val="1"/>
        <c:lblAlgn val="ctr"/>
        <c:lblOffset val="100"/>
        <c:noMultiLvlLbl val="0"/>
      </c:catAx>
      <c:valAx>
        <c:axId val="6315890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1595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7480"/>
        <c:axId val="631587872"/>
      </c:scatterChart>
      <c:valAx>
        <c:axId val="6315874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587872"/>
        <c:crosses val="max"/>
        <c:crossBetween val="midCat"/>
      </c:valAx>
      <c:valAx>
        <c:axId val="6315878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74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88656"/>
        <c:axId val="631590224"/>
      </c:scatterChart>
      <c:valAx>
        <c:axId val="6315886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31590224"/>
        <c:crosses val="max"/>
        <c:crossBetween val="midCat"/>
      </c:valAx>
      <c:valAx>
        <c:axId val="6315902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88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598064"/>
        <c:axId val="631606296"/>
      </c:scatterChart>
      <c:valAx>
        <c:axId val="6315980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06296"/>
        <c:crosses val="max"/>
        <c:crossBetween val="midCat"/>
      </c:valAx>
      <c:valAx>
        <c:axId val="6316062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5980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602768"/>
        <c:axId val="631602376"/>
      </c:scatterChart>
      <c:valAx>
        <c:axId val="6316027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31602376"/>
        <c:crosses val="max"/>
        <c:crossBetween val="midCat"/>
      </c:valAx>
      <c:valAx>
        <c:axId val="6316023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316027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0.1925</c:v>
                </c:pt>
                <c:pt idx="2">
                  <c:v>6.5000000000000002E-2</c:v>
                </c:pt>
                <c:pt idx="3">
                  <c:v>0.1</c:v>
                </c:pt>
                <c:pt idx="4">
                  <c:v>0.16999999999999998</c:v>
                </c:pt>
                <c:pt idx="5">
                  <c:v>0.19500000000000001</c:v>
                </c:pt>
                <c:pt idx="6">
                  <c:v>0.20749999999999999</c:v>
                </c:pt>
                <c:pt idx="7">
                  <c:v>0.23</c:v>
                </c:pt>
                <c:pt idx="8">
                  <c:v>0.19750000000000001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0.23</c:v>
                </c:pt>
                <c:pt idx="2">
                  <c:v>0.74</c:v>
                </c:pt>
                <c:pt idx="3">
                  <c:v>0.6</c:v>
                </c:pt>
                <c:pt idx="4">
                  <c:v>0.32</c:v>
                </c:pt>
                <c:pt idx="5">
                  <c:v>0.22</c:v>
                </c:pt>
                <c:pt idx="6">
                  <c:v>0.17</c:v>
                </c:pt>
                <c:pt idx="7">
                  <c:v>0.08</c:v>
                </c:pt>
                <c:pt idx="8">
                  <c:v>0.21</c:v>
                </c:pt>
                <c:pt idx="9">
                  <c:v>0.14000000000000001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0.1925</c:v>
                </c:pt>
                <c:pt idx="2">
                  <c:v>6.5000000000000002E-2</c:v>
                </c:pt>
                <c:pt idx="3">
                  <c:v>0.1</c:v>
                </c:pt>
                <c:pt idx="4">
                  <c:v>0.16999999999999998</c:v>
                </c:pt>
                <c:pt idx="5">
                  <c:v>0.19500000000000001</c:v>
                </c:pt>
                <c:pt idx="6">
                  <c:v>0.20749999999999999</c:v>
                </c:pt>
                <c:pt idx="7">
                  <c:v>0.23</c:v>
                </c:pt>
                <c:pt idx="8">
                  <c:v>0.19750000000000001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1896"/>
        <c:axId val="549084248"/>
      </c:barChart>
      <c:catAx>
        <c:axId val="549081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4248"/>
        <c:crosses val="autoZero"/>
        <c:auto val="1"/>
        <c:lblAlgn val="ctr"/>
        <c:lblOffset val="100"/>
        <c:noMultiLvlLbl val="0"/>
      </c:catAx>
      <c:valAx>
        <c:axId val="54908424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1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5.4999999999999993E-2</c:v>
                </c:pt>
                <c:pt idx="3">
                  <c:v>0.10750000000000001</c:v>
                </c:pt>
                <c:pt idx="4">
                  <c:v>0.185</c:v>
                </c:pt>
                <c:pt idx="5">
                  <c:v>0.21</c:v>
                </c:pt>
                <c:pt idx="6">
                  <c:v>0.22500000000000001</c:v>
                </c:pt>
                <c:pt idx="7">
                  <c:v>0.23249999999999998</c:v>
                </c:pt>
                <c:pt idx="8">
                  <c:v>0.22</c:v>
                </c:pt>
                <c:pt idx="9">
                  <c:v>0.2225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0.22</c:v>
                </c:pt>
                <c:pt idx="2">
                  <c:v>0.78</c:v>
                </c:pt>
                <c:pt idx="3">
                  <c:v>0.56999999999999995</c:v>
                </c:pt>
                <c:pt idx="4">
                  <c:v>0.26</c:v>
                </c:pt>
                <c:pt idx="5">
                  <c:v>0.16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0.12</c:v>
                </c:pt>
                <c:pt idx="9">
                  <c:v>0.11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5.4999999999999993E-2</c:v>
                </c:pt>
                <c:pt idx="3">
                  <c:v>0.10750000000000001</c:v>
                </c:pt>
                <c:pt idx="4">
                  <c:v>0.185</c:v>
                </c:pt>
                <c:pt idx="5">
                  <c:v>0.21</c:v>
                </c:pt>
                <c:pt idx="6">
                  <c:v>0.22500000000000001</c:v>
                </c:pt>
                <c:pt idx="7">
                  <c:v>0.23249999999999998</c:v>
                </c:pt>
                <c:pt idx="8">
                  <c:v>0.22</c:v>
                </c:pt>
                <c:pt idx="9">
                  <c:v>0.2225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5816"/>
        <c:axId val="549089344"/>
      </c:barChart>
      <c:catAx>
        <c:axId val="5490858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9344"/>
        <c:crosses val="autoZero"/>
        <c:auto val="1"/>
        <c:lblAlgn val="ctr"/>
        <c:lblOffset val="100"/>
        <c:noMultiLvlLbl val="0"/>
      </c:catAx>
      <c:valAx>
        <c:axId val="5490893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5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80C-45E4-B842-94884FE7C456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80C-45E4-B842-94884FE7C456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80C-45E4-B842-94884FE7C4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22</c:v>
                </c:pt>
                <c:pt idx="2">
                  <c:v>48</c:v>
                </c:pt>
                <c:pt idx="3">
                  <c:v>14.000000000000002</c:v>
                </c:pt>
                <c:pt idx="4">
                  <c:v>33</c:v>
                </c:pt>
                <c:pt idx="5">
                  <c:v>43</c:v>
                </c:pt>
                <c:pt idx="6">
                  <c:v>53</c:v>
                </c:pt>
                <c:pt idx="7">
                  <c:v>31</c:v>
                </c:pt>
                <c:pt idx="8">
                  <c:v>34</c:v>
                </c:pt>
                <c:pt idx="9">
                  <c:v>33</c:v>
                </c:pt>
                <c:pt idx="10">
                  <c:v>36</c:v>
                </c:pt>
                <c:pt idx="11">
                  <c:v>36</c:v>
                </c:pt>
                <c:pt idx="12">
                  <c:v>36</c:v>
                </c:pt>
                <c:pt idx="13">
                  <c:v>0</c:v>
                </c:pt>
                <c:pt idx="14">
                  <c:v>45</c:v>
                </c:pt>
                <c:pt idx="15">
                  <c:v>43</c:v>
                </c:pt>
                <c:pt idx="16">
                  <c:v>25</c:v>
                </c:pt>
                <c:pt idx="17">
                  <c:v>44</c:v>
                </c:pt>
                <c:pt idx="18">
                  <c:v>28.999999999999996</c:v>
                </c:pt>
                <c:pt idx="19">
                  <c:v>41</c:v>
                </c:pt>
                <c:pt idx="20">
                  <c:v>40</c:v>
                </c:pt>
                <c:pt idx="21">
                  <c:v>55.000000000000007</c:v>
                </c:pt>
                <c:pt idx="22">
                  <c:v>52</c:v>
                </c:pt>
                <c:pt idx="23">
                  <c:v>43</c:v>
                </c:pt>
                <c:pt idx="24">
                  <c:v>49</c:v>
                </c:pt>
                <c:pt idx="25">
                  <c:v>36</c:v>
                </c:pt>
                <c:pt idx="26">
                  <c:v>41</c:v>
                </c:pt>
                <c:pt idx="27">
                  <c:v>48</c:v>
                </c:pt>
                <c:pt idx="28">
                  <c:v>53</c:v>
                </c:pt>
                <c:pt idx="29">
                  <c:v>55.000000000000007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31</c:v>
                </c:pt>
                <c:pt idx="1">
                  <c:v>22</c:v>
                </c:pt>
                <c:pt idx="2">
                  <c:v>48</c:v>
                </c:pt>
                <c:pt idx="3">
                  <c:v>14.000000000000002</c:v>
                </c:pt>
                <c:pt idx="4">
                  <c:v>33</c:v>
                </c:pt>
                <c:pt idx="5">
                  <c:v>43</c:v>
                </c:pt>
                <c:pt idx="6">
                  <c:v>53</c:v>
                </c:pt>
                <c:pt idx="7">
                  <c:v>31</c:v>
                </c:pt>
                <c:pt idx="8">
                  <c:v>34</c:v>
                </c:pt>
                <c:pt idx="9">
                  <c:v>33</c:v>
                </c:pt>
                <c:pt idx="10">
                  <c:v>36</c:v>
                </c:pt>
                <c:pt idx="11">
                  <c:v>36</c:v>
                </c:pt>
                <c:pt idx="12">
                  <c:v>36</c:v>
                </c:pt>
                <c:pt idx="13">
                  <c:v>0</c:v>
                </c:pt>
                <c:pt idx="14">
                  <c:v>45</c:v>
                </c:pt>
                <c:pt idx="15">
                  <c:v>43</c:v>
                </c:pt>
                <c:pt idx="16">
                  <c:v>25</c:v>
                </c:pt>
                <c:pt idx="17">
                  <c:v>44</c:v>
                </c:pt>
                <c:pt idx="18">
                  <c:v>28.999999999999996</c:v>
                </c:pt>
                <c:pt idx="19">
                  <c:v>41</c:v>
                </c:pt>
                <c:pt idx="20">
                  <c:v>40</c:v>
                </c:pt>
                <c:pt idx="21">
                  <c:v>55.000000000000007</c:v>
                </c:pt>
                <c:pt idx="22">
                  <c:v>52</c:v>
                </c:pt>
                <c:pt idx="23">
                  <c:v>43</c:v>
                </c:pt>
                <c:pt idx="24">
                  <c:v>49</c:v>
                </c:pt>
                <c:pt idx="25">
                  <c:v>36</c:v>
                </c:pt>
                <c:pt idx="26">
                  <c:v>41</c:v>
                </c:pt>
                <c:pt idx="27">
                  <c:v>48</c:v>
                </c:pt>
                <c:pt idx="28">
                  <c:v>53</c:v>
                </c:pt>
                <c:pt idx="29">
                  <c:v>55.000000000000007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092392"/>
        <c:axId val="394101408"/>
      </c:scatterChart>
      <c:valAx>
        <c:axId val="3940923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4101408"/>
        <c:crosses val="max"/>
        <c:crossBetween val="midCat"/>
      </c:valAx>
      <c:valAx>
        <c:axId val="394101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0923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0.21249999999999999</c:v>
                </c:pt>
                <c:pt idx="1">
                  <c:v>0.16250000000000001</c:v>
                </c:pt>
                <c:pt idx="2">
                  <c:v>4.9999999999999989E-2</c:v>
                </c:pt>
                <c:pt idx="3">
                  <c:v>0.09</c:v>
                </c:pt>
                <c:pt idx="4">
                  <c:v>0.14500000000000002</c:v>
                </c:pt>
                <c:pt idx="5">
                  <c:v>0.16999999999999998</c:v>
                </c:pt>
                <c:pt idx="6">
                  <c:v>0.19</c:v>
                </c:pt>
                <c:pt idx="7">
                  <c:v>0.23249999999999998</c:v>
                </c:pt>
                <c:pt idx="8">
                  <c:v>0.185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0.15</c:v>
                </c:pt>
                <c:pt idx="1">
                  <c:v>0.35</c:v>
                </c:pt>
                <c:pt idx="2">
                  <c:v>0.8</c:v>
                </c:pt>
                <c:pt idx="3">
                  <c:v>0.64</c:v>
                </c:pt>
                <c:pt idx="4">
                  <c:v>0.42</c:v>
                </c:pt>
                <c:pt idx="5">
                  <c:v>0.32</c:v>
                </c:pt>
                <c:pt idx="6">
                  <c:v>0.24</c:v>
                </c:pt>
                <c:pt idx="7">
                  <c:v>7.0000000000000007E-2</c:v>
                </c:pt>
                <c:pt idx="8">
                  <c:v>0.26</c:v>
                </c:pt>
                <c:pt idx="9">
                  <c:v>0.12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0.21249999999999999</c:v>
                </c:pt>
                <c:pt idx="1">
                  <c:v>0.16250000000000001</c:v>
                </c:pt>
                <c:pt idx="2">
                  <c:v>4.9999999999999989E-2</c:v>
                </c:pt>
                <c:pt idx="3">
                  <c:v>0.09</c:v>
                </c:pt>
                <c:pt idx="4">
                  <c:v>0.14500000000000002</c:v>
                </c:pt>
                <c:pt idx="5">
                  <c:v>0.16999999999999998</c:v>
                </c:pt>
                <c:pt idx="6">
                  <c:v>0.19</c:v>
                </c:pt>
                <c:pt idx="7">
                  <c:v>0.23249999999999998</c:v>
                </c:pt>
                <c:pt idx="8">
                  <c:v>0.185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7776"/>
        <c:axId val="549086208"/>
      </c:barChart>
      <c:catAx>
        <c:axId val="5490877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86208"/>
        <c:crosses val="autoZero"/>
        <c:auto val="1"/>
        <c:lblAlgn val="ctr"/>
        <c:lblOffset val="100"/>
        <c:noMultiLvlLbl val="0"/>
      </c:catAx>
      <c:valAx>
        <c:axId val="5490862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7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</c:v>
                </c:pt>
                <c:pt idx="1">
                  <c:v>0.17249999999999999</c:v>
                </c:pt>
                <c:pt idx="2">
                  <c:v>4.5000000000000012E-2</c:v>
                </c:pt>
                <c:pt idx="3">
                  <c:v>0.1</c:v>
                </c:pt>
                <c:pt idx="4">
                  <c:v>0.18</c:v>
                </c:pt>
                <c:pt idx="5">
                  <c:v>0.20749999999999999</c:v>
                </c:pt>
                <c:pt idx="6">
                  <c:v>0.22500000000000001</c:v>
                </c:pt>
                <c:pt idx="7">
                  <c:v>0.22500000000000001</c:v>
                </c:pt>
                <c:pt idx="8">
                  <c:v>0.2175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0.12</c:v>
                </c:pt>
                <c:pt idx="1">
                  <c:v>0.31</c:v>
                </c:pt>
                <c:pt idx="2">
                  <c:v>0.82</c:v>
                </c:pt>
                <c:pt idx="3">
                  <c:v>0.6</c:v>
                </c:pt>
                <c:pt idx="4">
                  <c:v>0.28000000000000003</c:v>
                </c:pt>
                <c:pt idx="5">
                  <c:v>0.17</c:v>
                </c:pt>
                <c:pt idx="6">
                  <c:v>0.1</c:v>
                </c:pt>
                <c:pt idx="7">
                  <c:v>0.1</c:v>
                </c:pt>
                <c:pt idx="8">
                  <c:v>0.13</c:v>
                </c:pt>
                <c:pt idx="9">
                  <c:v>0.14000000000000001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</c:v>
                </c:pt>
                <c:pt idx="1">
                  <c:v>0.17249999999999999</c:v>
                </c:pt>
                <c:pt idx="2">
                  <c:v>4.5000000000000012E-2</c:v>
                </c:pt>
                <c:pt idx="3">
                  <c:v>0.1</c:v>
                </c:pt>
                <c:pt idx="4">
                  <c:v>0.18</c:v>
                </c:pt>
                <c:pt idx="5">
                  <c:v>0.20749999999999999</c:v>
                </c:pt>
                <c:pt idx="6">
                  <c:v>0.22500000000000001</c:v>
                </c:pt>
                <c:pt idx="7">
                  <c:v>0.22500000000000001</c:v>
                </c:pt>
                <c:pt idx="8">
                  <c:v>0.2175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086600"/>
        <c:axId val="549077976"/>
      </c:barChart>
      <c:catAx>
        <c:axId val="549086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077976"/>
        <c:crosses val="autoZero"/>
        <c:auto val="1"/>
        <c:lblAlgn val="ctr"/>
        <c:lblOffset val="100"/>
        <c:noMultiLvlLbl val="0"/>
      </c:catAx>
      <c:valAx>
        <c:axId val="5490779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086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8A2-440E-9DD8-D9F7371BB48F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8A2-440E-9DD8-D9F7371BB4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21</c:v>
                </c:pt>
                <c:pt idx="2">
                  <c:v>32</c:v>
                </c:pt>
                <c:pt idx="3">
                  <c:v>26</c:v>
                </c:pt>
                <c:pt idx="4">
                  <c:v>32</c:v>
                </c:pt>
                <c:pt idx="5">
                  <c:v>47</c:v>
                </c:pt>
                <c:pt idx="6">
                  <c:v>53</c:v>
                </c:pt>
                <c:pt idx="7">
                  <c:v>26</c:v>
                </c:pt>
                <c:pt idx="8">
                  <c:v>37</c:v>
                </c:pt>
                <c:pt idx="9">
                  <c:v>26</c:v>
                </c:pt>
                <c:pt idx="10">
                  <c:v>47</c:v>
                </c:pt>
                <c:pt idx="11">
                  <c:v>26</c:v>
                </c:pt>
                <c:pt idx="12">
                  <c:v>42</c:v>
                </c:pt>
                <c:pt idx="13">
                  <c:v>0</c:v>
                </c:pt>
                <c:pt idx="14">
                  <c:v>47</c:v>
                </c:pt>
                <c:pt idx="15">
                  <c:v>26</c:v>
                </c:pt>
                <c:pt idx="16">
                  <c:v>14.000000000000002</c:v>
                </c:pt>
                <c:pt idx="17">
                  <c:v>40</c:v>
                </c:pt>
                <c:pt idx="18">
                  <c:v>26</c:v>
                </c:pt>
                <c:pt idx="19">
                  <c:v>28.999999999999996</c:v>
                </c:pt>
                <c:pt idx="20">
                  <c:v>31</c:v>
                </c:pt>
                <c:pt idx="21">
                  <c:v>46</c:v>
                </c:pt>
                <c:pt idx="22">
                  <c:v>43</c:v>
                </c:pt>
                <c:pt idx="23">
                  <c:v>17</c:v>
                </c:pt>
                <c:pt idx="24">
                  <c:v>31</c:v>
                </c:pt>
                <c:pt idx="25">
                  <c:v>20</c:v>
                </c:pt>
                <c:pt idx="26">
                  <c:v>28.999999999999996</c:v>
                </c:pt>
                <c:pt idx="27">
                  <c:v>34</c:v>
                </c:pt>
                <c:pt idx="28">
                  <c:v>37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21</c:v>
                </c:pt>
                <c:pt idx="2">
                  <c:v>32</c:v>
                </c:pt>
                <c:pt idx="3">
                  <c:v>26</c:v>
                </c:pt>
                <c:pt idx="4">
                  <c:v>32</c:v>
                </c:pt>
                <c:pt idx="5">
                  <c:v>47</c:v>
                </c:pt>
                <c:pt idx="6">
                  <c:v>53</c:v>
                </c:pt>
                <c:pt idx="7">
                  <c:v>26</c:v>
                </c:pt>
                <c:pt idx="8">
                  <c:v>37</c:v>
                </c:pt>
                <c:pt idx="9">
                  <c:v>26</c:v>
                </c:pt>
                <c:pt idx="10">
                  <c:v>47</c:v>
                </c:pt>
                <c:pt idx="11">
                  <c:v>26</c:v>
                </c:pt>
                <c:pt idx="12">
                  <c:v>42</c:v>
                </c:pt>
                <c:pt idx="13">
                  <c:v>0</c:v>
                </c:pt>
                <c:pt idx="14">
                  <c:v>47</c:v>
                </c:pt>
                <c:pt idx="15">
                  <c:v>26</c:v>
                </c:pt>
                <c:pt idx="16">
                  <c:v>14.000000000000002</c:v>
                </c:pt>
                <c:pt idx="17">
                  <c:v>40</c:v>
                </c:pt>
                <c:pt idx="18">
                  <c:v>26</c:v>
                </c:pt>
                <c:pt idx="19">
                  <c:v>28.999999999999996</c:v>
                </c:pt>
                <c:pt idx="20">
                  <c:v>31</c:v>
                </c:pt>
                <c:pt idx="21">
                  <c:v>46</c:v>
                </c:pt>
                <c:pt idx="22">
                  <c:v>43</c:v>
                </c:pt>
                <c:pt idx="23">
                  <c:v>17</c:v>
                </c:pt>
                <c:pt idx="24">
                  <c:v>31</c:v>
                </c:pt>
                <c:pt idx="25">
                  <c:v>20</c:v>
                </c:pt>
                <c:pt idx="26">
                  <c:v>28.999999999999996</c:v>
                </c:pt>
                <c:pt idx="27">
                  <c:v>34</c:v>
                </c:pt>
                <c:pt idx="28">
                  <c:v>37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097880"/>
        <c:axId val="394092000"/>
      </c:scatterChart>
      <c:valAx>
        <c:axId val="3940978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092000"/>
        <c:crosses val="max"/>
        <c:crossBetween val="midCat"/>
      </c:valAx>
      <c:valAx>
        <c:axId val="3940920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0978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87F-4214-85B5-8F9CBF4D2B4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A03-421A-8BF6-8E51AA355E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0.78</c:v>
                </c:pt>
                <c:pt idx="1">
                  <c:v>0.64</c:v>
                </c:pt>
                <c:pt idx="2">
                  <c:v>0.2</c:v>
                </c:pt>
                <c:pt idx="3">
                  <c:v>0.28000000000000003</c:v>
                </c:pt>
                <c:pt idx="4">
                  <c:v>0.19</c:v>
                </c:pt>
                <c:pt idx="5">
                  <c:v>0.17</c:v>
                </c:pt>
                <c:pt idx="6">
                  <c:v>0.14000000000000001</c:v>
                </c:pt>
                <c:pt idx="7">
                  <c:v>0.13</c:v>
                </c:pt>
                <c:pt idx="8">
                  <c:v>0.13</c:v>
                </c:pt>
                <c:pt idx="9">
                  <c:v>0.13</c:v>
                </c:pt>
                <c:pt idx="10">
                  <c:v>0.1</c:v>
                </c:pt>
                <c:pt idx="11">
                  <c:v>7.0000000000000007E-2</c:v>
                </c:pt>
                <c:pt idx="12">
                  <c:v>7.0000000000000007E-2</c:v>
                </c:pt>
                <c:pt idx="13">
                  <c:v>0.05</c:v>
                </c:pt>
                <c:pt idx="14">
                  <c:v>7.0000000000000007E-2</c:v>
                </c:pt>
                <c:pt idx="15">
                  <c:v>0.05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20968"/>
        <c:axId val="383022144"/>
      </c:barChart>
      <c:catAx>
        <c:axId val="383020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022144"/>
        <c:crosses val="autoZero"/>
        <c:auto val="1"/>
        <c:lblAlgn val="ctr"/>
        <c:lblOffset val="100"/>
        <c:noMultiLvlLbl val="0"/>
      </c:catAx>
      <c:valAx>
        <c:axId val="383022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30209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A41-440C-8560-57B980C5177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41</c:v>
                </c:pt>
                <c:pt idx="2">
                  <c:v>59</c:v>
                </c:pt>
                <c:pt idx="3">
                  <c:v>41</c:v>
                </c:pt>
                <c:pt idx="4">
                  <c:v>71</c:v>
                </c:pt>
                <c:pt idx="5">
                  <c:v>35</c:v>
                </c:pt>
                <c:pt idx="6">
                  <c:v>53</c:v>
                </c:pt>
                <c:pt idx="7">
                  <c:v>53</c:v>
                </c:pt>
                <c:pt idx="8">
                  <c:v>28.999999999999996</c:v>
                </c:pt>
                <c:pt idx="9">
                  <c:v>35</c:v>
                </c:pt>
                <c:pt idx="10">
                  <c:v>35</c:v>
                </c:pt>
                <c:pt idx="11">
                  <c:v>53</c:v>
                </c:pt>
                <c:pt idx="12">
                  <c:v>47</c:v>
                </c:pt>
                <c:pt idx="13">
                  <c:v>0</c:v>
                </c:pt>
                <c:pt idx="14">
                  <c:v>53</c:v>
                </c:pt>
                <c:pt idx="15">
                  <c:v>35</c:v>
                </c:pt>
                <c:pt idx="16">
                  <c:v>41</c:v>
                </c:pt>
                <c:pt idx="17">
                  <c:v>53</c:v>
                </c:pt>
                <c:pt idx="18">
                  <c:v>24</c:v>
                </c:pt>
                <c:pt idx="19">
                  <c:v>41</c:v>
                </c:pt>
                <c:pt idx="20">
                  <c:v>59</c:v>
                </c:pt>
                <c:pt idx="21">
                  <c:v>47</c:v>
                </c:pt>
                <c:pt idx="22">
                  <c:v>59</c:v>
                </c:pt>
                <c:pt idx="23">
                  <c:v>41</c:v>
                </c:pt>
                <c:pt idx="24">
                  <c:v>47</c:v>
                </c:pt>
                <c:pt idx="25">
                  <c:v>41</c:v>
                </c:pt>
                <c:pt idx="26">
                  <c:v>47</c:v>
                </c:pt>
                <c:pt idx="27">
                  <c:v>35</c:v>
                </c:pt>
                <c:pt idx="28">
                  <c:v>71</c:v>
                </c:pt>
                <c:pt idx="29">
                  <c:v>71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41</c:v>
                </c:pt>
                <c:pt idx="2">
                  <c:v>59</c:v>
                </c:pt>
                <c:pt idx="3">
                  <c:v>41</c:v>
                </c:pt>
                <c:pt idx="4">
                  <c:v>71</c:v>
                </c:pt>
                <c:pt idx="5">
                  <c:v>35</c:v>
                </c:pt>
                <c:pt idx="6">
                  <c:v>53</c:v>
                </c:pt>
                <c:pt idx="7">
                  <c:v>53</c:v>
                </c:pt>
                <c:pt idx="8">
                  <c:v>28.999999999999996</c:v>
                </c:pt>
                <c:pt idx="9">
                  <c:v>35</c:v>
                </c:pt>
                <c:pt idx="10">
                  <c:v>35</c:v>
                </c:pt>
                <c:pt idx="11">
                  <c:v>53</c:v>
                </c:pt>
                <c:pt idx="12">
                  <c:v>47</c:v>
                </c:pt>
                <c:pt idx="13">
                  <c:v>0</c:v>
                </c:pt>
                <c:pt idx="14">
                  <c:v>53</c:v>
                </c:pt>
                <c:pt idx="15">
                  <c:v>35</c:v>
                </c:pt>
                <c:pt idx="16">
                  <c:v>41</c:v>
                </c:pt>
                <c:pt idx="17">
                  <c:v>53</c:v>
                </c:pt>
                <c:pt idx="18">
                  <c:v>24</c:v>
                </c:pt>
                <c:pt idx="19">
                  <c:v>41</c:v>
                </c:pt>
                <c:pt idx="20">
                  <c:v>59</c:v>
                </c:pt>
                <c:pt idx="21">
                  <c:v>47</c:v>
                </c:pt>
                <c:pt idx="22">
                  <c:v>59</c:v>
                </c:pt>
                <c:pt idx="23">
                  <c:v>41</c:v>
                </c:pt>
                <c:pt idx="24">
                  <c:v>47</c:v>
                </c:pt>
                <c:pt idx="25">
                  <c:v>41</c:v>
                </c:pt>
                <c:pt idx="26">
                  <c:v>47</c:v>
                </c:pt>
                <c:pt idx="27">
                  <c:v>35</c:v>
                </c:pt>
                <c:pt idx="28">
                  <c:v>71</c:v>
                </c:pt>
                <c:pt idx="29">
                  <c:v>71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01800"/>
        <c:axId val="394102584"/>
      </c:scatterChart>
      <c:valAx>
        <c:axId val="3941018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02584"/>
        <c:crosses val="max"/>
        <c:crossBetween val="midCat"/>
      </c:valAx>
      <c:valAx>
        <c:axId val="3941025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018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164</c:v>
                </c:pt>
                <c:pt idx="1">
                  <c:v>136</c:v>
                </c:pt>
                <c:pt idx="2">
                  <c:v>111</c:v>
                </c:pt>
                <c:pt idx="3">
                  <c:v>97</c:v>
                </c:pt>
                <c:pt idx="4">
                  <c:v>91</c:v>
                </c:pt>
                <c:pt idx="5">
                  <c:v>87</c:v>
                </c:pt>
                <c:pt idx="6">
                  <c:v>79</c:v>
                </c:pt>
                <c:pt idx="7">
                  <c:v>79</c:v>
                </c:pt>
                <c:pt idx="8">
                  <c:v>75</c:v>
                </c:pt>
                <c:pt idx="9">
                  <c:v>61</c:v>
                </c:pt>
                <c:pt idx="10">
                  <c:v>53</c:v>
                </c:pt>
                <c:pt idx="11">
                  <c:v>35</c:v>
                </c:pt>
                <c:pt idx="12">
                  <c:v>32</c:v>
                </c:pt>
                <c:pt idx="13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4095136"/>
        <c:axId val="394095528"/>
      </c:barChart>
      <c:catAx>
        <c:axId val="3940951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4095528"/>
        <c:crosses val="autoZero"/>
        <c:auto val="1"/>
        <c:lblAlgn val="ctr"/>
        <c:lblOffset val="100"/>
        <c:noMultiLvlLbl val="0"/>
      </c:catAx>
      <c:valAx>
        <c:axId val="3940955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4095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096312"/>
        <c:axId val="394096704"/>
      </c:barChart>
      <c:catAx>
        <c:axId val="394096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4096704"/>
        <c:crosses val="autoZero"/>
        <c:auto val="1"/>
        <c:lblAlgn val="ctr"/>
        <c:lblOffset val="100"/>
        <c:noMultiLvlLbl val="0"/>
      </c:catAx>
      <c:valAx>
        <c:axId val="394096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4096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411-4C79-8876-49AE4264296E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411-4C79-8876-49AE4264296E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E411-4C79-8876-49AE426429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10</c:v>
                </c:pt>
                <c:pt idx="2">
                  <c:v>30</c:v>
                </c:pt>
                <c:pt idx="3">
                  <c:v>0</c:v>
                </c:pt>
                <c:pt idx="4">
                  <c:v>30</c:v>
                </c:pt>
                <c:pt idx="5">
                  <c:v>20</c:v>
                </c:pt>
                <c:pt idx="6">
                  <c:v>40</c:v>
                </c:pt>
                <c:pt idx="7">
                  <c:v>20</c:v>
                </c:pt>
                <c:pt idx="8">
                  <c:v>0</c:v>
                </c:pt>
                <c:pt idx="9">
                  <c:v>10</c:v>
                </c:pt>
                <c:pt idx="10">
                  <c:v>30</c:v>
                </c:pt>
                <c:pt idx="11">
                  <c:v>10</c:v>
                </c:pt>
                <c:pt idx="12">
                  <c:v>0</c:v>
                </c:pt>
                <c:pt idx="13">
                  <c:v>0</c:v>
                </c:pt>
                <c:pt idx="14">
                  <c:v>30</c:v>
                </c:pt>
                <c:pt idx="15">
                  <c:v>33</c:v>
                </c:pt>
                <c:pt idx="16">
                  <c:v>27</c:v>
                </c:pt>
                <c:pt idx="17">
                  <c:v>33</c:v>
                </c:pt>
                <c:pt idx="18">
                  <c:v>20</c:v>
                </c:pt>
                <c:pt idx="19">
                  <c:v>7.0000000000000009</c:v>
                </c:pt>
                <c:pt idx="20">
                  <c:v>20</c:v>
                </c:pt>
                <c:pt idx="21">
                  <c:v>67</c:v>
                </c:pt>
                <c:pt idx="22">
                  <c:v>13</c:v>
                </c:pt>
                <c:pt idx="23">
                  <c:v>27</c:v>
                </c:pt>
                <c:pt idx="24">
                  <c:v>20</c:v>
                </c:pt>
                <c:pt idx="25">
                  <c:v>33</c:v>
                </c:pt>
                <c:pt idx="26">
                  <c:v>7.0000000000000009</c:v>
                </c:pt>
                <c:pt idx="27">
                  <c:v>33</c:v>
                </c:pt>
                <c:pt idx="28">
                  <c:v>40</c:v>
                </c:pt>
                <c:pt idx="29">
                  <c:v>20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10</c:v>
                </c:pt>
                <c:pt idx="2">
                  <c:v>30</c:v>
                </c:pt>
                <c:pt idx="3">
                  <c:v>0</c:v>
                </c:pt>
                <c:pt idx="4">
                  <c:v>30</c:v>
                </c:pt>
                <c:pt idx="5">
                  <c:v>20</c:v>
                </c:pt>
                <c:pt idx="6">
                  <c:v>40</c:v>
                </c:pt>
                <c:pt idx="7">
                  <c:v>20</c:v>
                </c:pt>
                <c:pt idx="8">
                  <c:v>0</c:v>
                </c:pt>
                <c:pt idx="9">
                  <c:v>10</c:v>
                </c:pt>
                <c:pt idx="10">
                  <c:v>30</c:v>
                </c:pt>
                <c:pt idx="11">
                  <c:v>10</c:v>
                </c:pt>
                <c:pt idx="12">
                  <c:v>0</c:v>
                </c:pt>
                <c:pt idx="13">
                  <c:v>0</c:v>
                </c:pt>
                <c:pt idx="14">
                  <c:v>30</c:v>
                </c:pt>
                <c:pt idx="15">
                  <c:v>33</c:v>
                </c:pt>
                <c:pt idx="16">
                  <c:v>27</c:v>
                </c:pt>
                <c:pt idx="17">
                  <c:v>33</c:v>
                </c:pt>
                <c:pt idx="18">
                  <c:v>20</c:v>
                </c:pt>
                <c:pt idx="19">
                  <c:v>7.0000000000000009</c:v>
                </c:pt>
                <c:pt idx="20">
                  <c:v>20</c:v>
                </c:pt>
                <c:pt idx="21">
                  <c:v>67</c:v>
                </c:pt>
                <c:pt idx="22">
                  <c:v>13</c:v>
                </c:pt>
                <c:pt idx="23">
                  <c:v>27</c:v>
                </c:pt>
                <c:pt idx="24">
                  <c:v>20</c:v>
                </c:pt>
                <c:pt idx="25">
                  <c:v>33</c:v>
                </c:pt>
                <c:pt idx="26">
                  <c:v>7.0000000000000009</c:v>
                </c:pt>
                <c:pt idx="27">
                  <c:v>33</c:v>
                </c:pt>
                <c:pt idx="28">
                  <c:v>40</c:v>
                </c:pt>
                <c:pt idx="29">
                  <c:v>20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098664"/>
        <c:axId val="394099056"/>
      </c:scatterChart>
      <c:valAx>
        <c:axId val="3940986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099056"/>
        <c:crosses val="max"/>
        <c:crossBetween val="midCat"/>
      </c:valAx>
      <c:valAx>
        <c:axId val="3940990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0986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B5B-4BF2-A55C-4A57CE3461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41</c:v>
                </c:pt>
                <c:pt idx="1">
                  <c:v>47</c:v>
                </c:pt>
                <c:pt idx="2">
                  <c:v>47</c:v>
                </c:pt>
                <c:pt idx="3">
                  <c:v>35</c:v>
                </c:pt>
                <c:pt idx="4">
                  <c:v>41</c:v>
                </c:pt>
                <c:pt idx="5">
                  <c:v>47</c:v>
                </c:pt>
                <c:pt idx="6">
                  <c:v>76</c:v>
                </c:pt>
                <c:pt idx="7">
                  <c:v>35</c:v>
                </c:pt>
                <c:pt idx="8">
                  <c:v>47</c:v>
                </c:pt>
                <c:pt idx="9">
                  <c:v>28.999999999999996</c:v>
                </c:pt>
                <c:pt idx="10">
                  <c:v>35</c:v>
                </c:pt>
                <c:pt idx="11">
                  <c:v>59</c:v>
                </c:pt>
                <c:pt idx="12">
                  <c:v>53</c:v>
                </c:pt>
                <c:pt idx="13">
                  <c:v>0</c:v>
                </c:pt>
                <c:pt idx="14">
                  <c:v>59</c:v>
                </c:pt>
                <c:pt idx="15">
                  <c:v>44</c:v>
                </c:pt>
                <c:pt idx="16">
                  <c:v>35</c:v>
                </c:pt>
                <c:pt idx="17">
                  <c:v>32</c:v>
                </c:pt>
                <c:pt idx="18">
                  <c:v>35</c:v>
                </c:pt>
                <c:pt idx="19">
                  <c:v>35</c:v>
                </c:pt>
                <c:pt idx="20">
                  <c:v>41</c:v>
                </c:pt>
                <c:pt idx="21">
                  <c:v>59</c:v>
                </c:pt>
                <c:pt idx="22">
                  <c:v>38</c:v>
                </c:pt>
                <c:pt idx="23">
                  <c:v>32</c:v>
                </c:pt>
                <c:pt idx="24">
                  <c:v>28.999999999999996</c:v>
                </c:pt>
                <c:pt idx="25">
                  <c:v>38</c:v>
                </c:pt>
                <c:pt idx="26">
                  <c:v>38</c:v>
                </c:pt>
                <c:pt idx="27">
                  <c:v>38</c:v>
                </c:pt>
                <c:pt idx="28">
                  <c:v>47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41</c:v>
                </c:pt>
                <c:pt idx="1">
                  <c:v>47</c:v>
                </c:pt>
                <c:pt idx="2">
                  <c:v>47</c:v>
                </c:pt>
                <c:pt idx="3">
                  <c:v>35</c:v>
                </c:pt>
                <c:pt idx="4">
                  <c:v>41</c:v>
                </c:pt>
                <c:pt idx="5">
                  <c:v>47</c:v>
                </c:pt>
                <c:pt idx="6">
                  <c:v>76</c:v>
                </c:pt>
                <c:pt idx="7">
                  <c:v>35</c:v>
                </c:pt>
                <c:pt idx="8">
                  <c:v>47</c:v>
                </c:pt>
                <c:pt idx="9">
                  <c:v>28.999999999999996</c:v>
                </c:pt>
                <c:pt idx="10">
                  <c:v>35</c:v>
                </c:pt>
                <c:pt idx="11">
                  <c:v>59</c:v>
                </c:pt>
                <c:pt idx="12">
                  <c:v>53</c:v>
                </c:pt>
                <c:pt idx="13">
                  <c:v>0</c:v>
                </c:pt>
                <c:pt idx="14">
                  <c:v>59</c:v>
                </c:pt>
                <c:pt idx="15">
                  <c:v>44</c:v>
                </c:pt>
                <c:pt idx="16">
                  <c:v>35</c:v>
                </c:pt>
                <c:pt idx="17">
                  <c:v>32</c:v>
                </c:pt>
                <c:pt idx="18">
                  <c:v>35</c:v>
                </c:pt>
                <c:pt idx="19">
                  <c:v>35</c:v>
                </c:pt>
                <c:pt idx="20">
                  <c:v>41</c:v>
                </c:pt>
                <c:pt idx="21">
                  <c:v>59</c:v>
                </c:pt>
                <c:pt idx="22">
                  <c:v>38</c:v>
                </c:pt>
                <c:pt idx="23">
                  <c:v>32</c:v>
                </c:pt>
                <c:pt idx="24">
                  <c:v>28.999999999999996</c:v>
                </c:pt>
                <c:pt idx="25">
                  <c:v>38</c:v>
                </c:pt>
                <c:pt idx="26">
                  <c:v>38</c:v>
                </c:pt>
                <c:pt idx="27">
                  <c:v>38</c:v>
                </c:pt>
                <c:pt idx="28">
                  <c:v>47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02192"/>
        <c:axId val="394102976"/>
      </c:scatterChart>
      <c:valAx>
        <c:axId val="3941021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4102976"/>
        <c:crosses val="max"/>
        <c:crossBetween val="midCat"/>
      </c:valAx>
      <c:valAx>
        <c:axId val="3941029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021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1D9-41EE-900B-F28A2D38AD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38</c:v>
                </c:pt>
                <c:pt idx="2">
                  <c:v>25</c:v>
                </c:pt>
                <c:pt idx="3">
                  <c:v>25</c:v>
                </c:pt>
                <c:pt idx="4">
                  <c:v>63</c:v>
                </c:pt>
                <c:pt idx="5">
                  <c:v>63</c:v>
                </c:pt>
                <c:pt idx="6">
                  <c:v>38</c:v>
                </c:pt>
                <c:pt idx="7">
                  <c:v>42</c:v>
                </c:pt>
                <c:pt idx="8">
                  <c:v>25</c:v>
                </c:pt>
                <c:pt idx="9">
                  <c:v>42</c:v>
                </c:pt>
                <c:pt idx="10">
                  <c:v>33</c:v>
                </c:pt>
                <c:pt idx="11">
                  <c:v>42</c:v>
                </c:pt>
                <c:pt idx="12">
                  <c:v>42</c:v>
                </c:pt>
                <c:pt idx="13">
                  <c:v>0</c:v>
                </c:pt>
                <c:pt idx="14">
                  <c:v>42</c:v>
                </c:pt>
                <c:pt idx="15">
                  <c:v>40</c:v>
                </c:pt>
                <c:pt idx="16">
                  <c:v>40</c:v>
                </c:pt>
                <c:pt idx="17">
                  <c:v>45</c:v>
                </c:pt>
                <c:pt idx="18">
                  <c:v>35</c:v>
                </c:pt>
                <c:pt idx="19">
                  <c:v>50</c:v>
                </c:pt>
                <c:pt idx="20">
                  <c:v>53</c:v>
                </c:pt>
                <c:pt idx="21">
                  <c:v>53</c:v>
                </c:pt>
                <c:pt idx="22">
                  <c:v>57.999999999999993</c:v>
                </c:pt>
                <c:pt idx="23">
                  <c:v>43</c:v>
                </c:pt>
                <c:pt idx="24">
                  <c:v>45</c:v>
                </c:pt>
                <c:pt idx="25">
                  <c:v>45</c:v>
                </c:pt>
                <c:pt idx="26">
                  <c:v>43</c:v>
                </c:pt>
                <c:pt idx="27">
                  <c:v>48</c:v>
                </c:pt>
                <c:pt idx="28">
                  <c:v>57.999999999999993</c:v>
                </c:pt>
                <c:pt idx="29">
                  <c:v>60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38</c:v>
                </c:pt>
                <c:pt idx="2">
                  <c:v>25</c:v>
                </c:pt>
                <c:pt idx="3">
                  <c:v>25</c:v>
                </c:pt>
                <c:pt idx="4">
                  <c:v>63</c:v>
                </c:pt>
                <c:pt idx="5">
                  <c:v>63</c:v>
                </c:pt>
                <c:pt idx="6">
                  <c:v>38</c:v>
                </c:pt>
                <c:pt idx="7">
                  <c:v>42</c:v>
                </c:pt>
                <c:pt idx="8">
                  <c:v>25</c:v>
                </c:pt>
                <c:pt idx="9">
                  <c:v>42</c:v>
                </c:pt>
                <c:pt idx="10">
                  <c:v>33</c:v>
                </c:pt>
                <c:pt idx="11">
                  <c:v>42</c:v>
                </c:pt>
                <c:pt idx="12">
                  <c:v>42</c:v>
                </c:pt>
                <c:pt idx="13">
                  <c:v>0</c:v>
                </c:pt>
                <c:pt idx="14">
                  <c:v>42</c:v>
                </c:pt>
                <c:pt idx="15">
                  <c:v>40</c:v>
                </c:pt>
                <c:pt idx="16">
                  <c:v>40</c:v>
                </c:pt>
                <c:pt idx="17">
                  <c:v>45</c:v>
                </c:pt>
                <c:pt idx="18">
                  <c:v>35</c:v>
                </c:pt>
                <c:pt idx="19">
                  <c:v>50</c:v>
                </c:pt>
                <c:pt idx="20">
                  <c:v>53</c:v>
                </c:pt>
                <c:pt idx="21">
                  <c:v>53</c:v>
                </c:pt>
                <c:pt idx="22">
                  <c:v>57.999999999999993</c:v>
                </c:pt>
                <c:pt idx="23">
                  <c:v>43</c:v>
                </c:pt>
                <c:pt idx="24">
                  <c:v>45</c:v>
                </c:pt>
                <c:pt idx="25">
                  <c:v>45</c:v>
                </c:pt>
                <c:pt idx="26">
                  <c:v>43</c:v>
                </c:pt>
                <c:pt idx="27">
                  <c:v>48</c:v>
                </c:pt>
                <c:pt idx="28">
                  <c:v>57.999999999999993</c:v>
                </c:pt>
                <c:pt idx="29">
                  <c:v>60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06504"/>
        <c:axId val="394104936"/>
      </c:scatterChart>
      <c:valAx>
        <c:axId val="3941065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04936"/>
        <c:crosses val="max"/>
        <c:crossBetween val="midCat"/>
      </c:valAx>
      <c:valAx>
        <c:axId val="3941049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06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1BB-4070-B938-C25127EC155D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1BB-4070-B938-C25127EC15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32</c:v>
                </c:pt>
                <c:pt idx="2">
                  <c:v>56.999999999999993</c:v>
                </c:pt>
                <c:pt idx="3">
                  <c:v>25</c:v>
                </c:pt>
                <c:pt idx="4">
                  <c:v>56.999999999999993</c:v>
                </c:pt>
                <c:pt idx="5">
                  <c:v>46</c:v>
                </c:pt>
                <c:pt idx="6">
                  <c:v>50</c:v>
                </c:pt>
                <c:pt idx="7">
                  <c:v>68</c:v>
                </c:pt>
                <c:pt idx="8">
                  <c:v>43</c:v>
                </c:pt>
                <c:pt idx="9">
                  <c:v>61</c:v>
                </c:pt>
                <c:pt idx="10">
                  <c:v>43</c:v>
                </c:pt>
                <c:pt idx="11">
                  <c:v>46</c:v>
                </c:pt>
                <c:pt idx="12">
                  <c:v>54</c:v>
                </c:pt>
                <c:pt idx="13">
                  <c:v>0</c:v>
                </c:pt>
                <c:pt idx="14">
                  <c:v>54</c:v>
                </c:pt>
                <c:pt idx="15">
                  <c:v>28.000000000000004</c:v>
                </c:pt>
                <c:pt idx="16">
                  <c:v>39</c:v>
                </c:pt>
                <c:pt idx="17">
                  <c:v>50</c:v>
                </c:pt>
                <c:pt idx="18">
                  <c:v>17</c:v>
                </c:pt>
                <c:pt idx="19">
                  <c:v>39</c:v>
                </c:pt>
                <c:pt idx="20">
                  <c:v>47</c:v>
                </c:pt>
                <c:pt idx="21">
                  <c:v>39</c:v>
                </c:pt>
                <c:pt idx="22">
                  <c:v>56.000000000000007</c:v>
                </c:pt>
                <c:pt idx="23">
                  <c:v>33</c:v>
                </c:pt>
                <c:pt idx="24">
                  <c:v>47</c:v>
                </c:pt>
                <c:pt idx="25">
                  <c:v>44</c:v>
                </c:pt>
                <c:pt idx="26">
                  <c:v>42</c:v>
                </c:pt>
                <c:pt idx="27">
                  <c:v>25</c:v>
                </c:pt>
                <c:pt idx="28">
                  <c:v>78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32</c:v>
                </c:pt>
                <c:pt idx="2">
                  <c:v>56.999999999999993</c:v>
                </c:pt>
                <c:pt idx="3">
                  <c:v>25</c:v>
                </c:pt>
                <c:pt idx="4">
                  <c:v>56.999999999999993</c:v>
                </c:pt>
                <c:pt idx="5">
                  <c:v>46</c:v>
                </c:pt>
                <c:pt idx="6">
                  <c:v>50</c:v>
                </c:pt>
                <c:pt idx="7">
                  <c:v>68</c:v>
                </c:pt>
                <c:pt idx="8">
                  <c:v>43</c:v>
                </c:pt>
                <c:pt idx="9">
                  <c:v>61</c:v>
                </c:pt>
                <c:pt idx="10">
                  <c:v>43</c:v>
                </c:pt>
                <c:pt idx="11">
                  <c:v>46</c:v>
                </c:pt>
                <c:pt idx="12">
                  <c:v>54</c:v>
                </c:pt>
                <c:pt idx="13">
                  <c:v>0</c:v>
                </c:pt>
                <c:pt idx="14">
                  <c:v>54</c:v>
                </c:pt>
                <c:pt idx="15">
                  <c:v>28.000000000000004</c:v>
                </c:pt>
                <c:pt idx="16">
                  <c:v>39</c:v>
                </c:pt>
                <c:pt idx="17">
                  <c:v>50</c:v>
                </c:pt>
                <c:pt idx="18">
                  <c:v>17</c:v>
                </c:pt>
                <c:pt idx="19">
                  <c:v>39</c:v>
                </c:pt>
                <c:pt idx="20">
                  <c:v>47</c:v>
                </c:pt>
                <c:pt idx="21">
                  <c:v>39</c:v>
                </c:pt>
                <c:pt idx="22">
                  <c:v>56.000000000000007</c:v>
                </c:pt>
                <c:pt idx="23">
                  <c:v>33</c:v>
                </c:pt>
                <c:pt idx="24">
                  <c:v>47</c:v>
                </c:pt>
                <c:pt idx="25">
                  <c:v>44</c:v>
                </c:pt>
                <c:pt idx="26">
                  <c:v>42</c:v>
                </c:pt>
                <c:pt idx="27">
                  <c:v>25</c:v>
                </c:pt>
                <c:pt idx="28">
                  <c:v>78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03760"/>
        <c:axId val="394106112"/>
      </c:scatterChart>
      <c:valAx>
        <c:axId val="394103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06112"/>
        <c:crosses val="max"/>
        <c:crossBetween val="midCat"/>
      </c:valAx>
      <c:valAx>
        <c:axId val="394106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03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0.38</c:v>
                </c:pt>
                <c:pt idx="1">
                  <c:v>0.45</c:v>
                </c:pt>
                <c:pt idx="2">
                  <c:v>0.27</c:v>
                </c:pt>
                <c:pt idx="3">
                  <c:v>0.24</c:v>
                </c:pt>
                <c:pt idx="4">
                  <c:v>0.3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0.41</c:v>
                </c:pt>
                <c:pt idx="1">
                  <c:v>0.55000000000000004</c:v>
                </c:pt>
                <c:pt idx="2">
                  <c:v>0.3</c:v>
                </c:pt>
                <c:pt idx="3">
                  <c:v>0.25</c:v>
                </c:pt>
                <c:pt idx="4">
                  <c:v>0.37</c:v>
                </c:pt>
                <c:pt idx="5">
                  <c:v>7.0000000000000007E-2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0.45</c:v>
                </c:pt>
                <c:pt idx="1">
                  <c:v>0.42</c:v>
                </c:pt>
                <c:pt idx="2">
                  <c:v>0.27</c:v>
                </c:pt>
                <c:pt idx="3">
                  <c:v>0.24</c:v>
                </c:pt>
                <c:pt idx="4">
                  <c:v>0.28999999999999998</c:v>
                </c:pt>
                <c:pt idx="5">
                  <c:v>0.11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0.46</c:v>
                </c:pt>
                <c:pt idx="1">
                  <c:v>0.45</c:v>
                </c:pt>
                <c:pt idx="2">
                  <c:v>0.26</c:v>
                </c:pt>
                <c:pt idx="3">
                  <c:v>0.25</c:v>
                </c:pt>
                <c:pt idx="4">
                  <c:v>0.3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0413808"/>
        <c:axId val="430414592"/>
      </c:barChart>
      <c:catAx>
        <c:axId val="430413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0414592"/>
        <c:crosses val="autoZero"/>
        <c:auto val="1"/>
        <c:lblAlgn val="ctr"/>
        <c:lblOffset val="100"/>
        <c:tickMarkSkip val="1"/>
        <c:noMultiLvlLbl val="0"/>
      </c:catAx>
      <c:valAx>
        <c:axId val="43041459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04138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14200"/>
        <c:axId val="430411848"/>
      </c:barChart>
      <c:catAx>
        <c:axId val="430414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0411848"/>
        <c:crosses val="autoZero"/>
        <c:auto val="1"/>
        <c:lblAlgn val="ctr"/>
        <c:lblOffset val="100"/>
        <c:noMultiLvlLbl val="0"/>
      </c:catAx>
      <c:valAx>
        <c:axId val="4304118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0414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B8D-432B-B46F-3C759619217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</c:v>
                </c:pt>
                <c:pt idx="1">
                  <c:v>0.32</c:v>
                </c:pt>
                <c:pt idx="2">
                  <c:v>0.18</c:v>
                </c:pt>
                <c:pt idx="3">
                  <c:v>0.17</c:v>
                </c:pt>
                <c:pt idx="4">
                  <c:v>0.2</c:v>
                </c:pt>
                <c:pt idx="5">
                  <c:v>0.03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</c:v>
                </c:pt>
                <c:pt idx="1">
                  <c:v>0.36</c:v>
                </c:pt>
                <c:pt idx="2">
                  <c:v>0.19</c:v>
                </c:pt>
                <c:pt idx="3">
                  <c:v>0.16</c:v>
                </c:pt>
                <c:pt idx="4">
                  <c:v>0.19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0.33</c:v>
                </c:pt>
                <c:pt idx="1">
                  <c:v>0.32</c:v>
                </c:pt>
                <c:pt idx="2">
                  <c:v>0.16</c:v>
                </c:pt>
                <c:pt idx="3">
                  <c:v>0.17</c:v>
                </c:pt>
                <c:pt idx="4">
                  <c:v>0.16</c:v>
                </c:pt>
                <c:pt idx="5">
                  <c:v>0.09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0.39</c:v>
                </c:pt>
                <c:pt idx="1">
                  <c:v>0.28999999999999998</c:v>
                </c:pt>
                <c:pt idx="2">
                  <c:v>0.19</c:v>
                </c:pt>
                <c:pt idx="3">
                  <c:v>0.17</c:v>
                </c:pt>
                <c:pt idx="4">
                  <c:v>0.17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0412632"/>
        <c:axId val="419673808"/>
      </c:barChart>
      <c:catAx>
        <c:axId val="4304126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9673808"/>
        <c:crosses val="autoZero"/>
        <c:auto val="1"/>
        <c:lblAlgn val="ctr"/>
        <c:lblOffset val="100"/>
        <c:tickMarkSkip val="1"/>
        <c:noMultiLvlLbl val="0"/>
      </c:catAx>
      <c:valAx>
        <c:axId val="4196738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04126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79-43E1-94F0-7D05F95C6F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0.71</c:v>
                </c:pt>
                <c:pt idx="1">
                  <c:v>0.59</c:v>
                </c:pt>
                <c:pt idx="2">
                  <c:v>0.31</c:v>
                </c:pt>
                <c:pt idx="3">
                  <c:v>0.24</c:v>
                </c:pt>
                <c:pt idx="4">
                  <c:v>0.26</c:v>
                </c:pt>
                <c:pt idx="5">
                  <c:v>0.21</c:v>
                </c:pt>
                <c:pt idx="6">
                  <c:v>0.17</c:v>
                </c:pt>
                <c:pt idx="7">
                  <c:v>0.14000000000000001</c:v>
                </c:pt>
                <c:pt idx="8">
                  <c:v>0.17</c:v>
                </c:pt>
                <c:pt idx="9">
                  <c:v>0.1</c:v>
                </c:pt>
                <c:pt idx="10">
                  <c:v>0.08</c:v>
                </c:pt>
                <c:pt idx="11">
                  <c:v>0.1</c:v>
                </c:pt>
                <c:pt idx="12">
                  <c:v>0.08</c:v>
                </c:pt>
                <c:pt idx="13">
                  <c:v>7.0000000000000007E-2</c:v>
                </c:pt>
                <c:pt idx="14">
                  <c:v>0.05</c:v>
                </c:pt>
                <c:pt idx="15">
                  <c:v>0.04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023712"/>
        <c:axId val="385171792"/>
      </c:barChart>
      <c:catAx>
        <c:axId val="383023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1792"/>
        <c:crosses val="autoZero"/>
        <c:auto val="1"/>
        <c:lblAlgn val="ctr"/>
        <c:lblOffset val="100"/>
        <c:noMultiLvlLbl val="0"/>
      </c:catAx>
      <c:valAx>
        <c:axId val="3851717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30237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857224"/>
        <c:axId val="428853696"/>
      </c:barChart>
      <c:catAx>
        <c:axId val="4288572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8853696"/>
        <c:crosses val="autoZero"/>
        <c:auto val="1"/>
        <c:lblAlgn val="ctr"/>
        <c:lblOffset val="100"/>
        <c:noMultiLvlLbl val="0"/>
      </c:catAx>
      <c:valAx>
        <c:axId val="428853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8857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0.06</c:v>
                </c:pt>
                <c:pt idx="1">
                  <c:v>0.03</c:v>
                </c:pt>
                <c:pt idx="2" formatCode="###0%">
                  <c:v>0.01</c:v>
                </c:pt>
                <c:pt idx="3" formatCode="###0%">
                  <c:v>0.03</c:v>
                </c:pt>
                <c:pt idx="5">
                  <c:v>7.0000000000000007E-2</c:v>
                </c:pt>
                <c:pt idx="6">
                  <c:v>0.03</c:v>
                </c:pt>
                <c:pt idx="7" formatCode="###0%">
                  <c:v>0.03</c:v>
                </c:pt>
                <c:pt idx="8" formatCode="###0%">
                  <c:v>0.03</c:v>
                </c:pt>
                <c:pt idx="10">
                  <c:v>0.04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0.02</c:v>
                </c:pt>
                <c:pt idx="17" formatCode="###0%">
                  <c:v>0.04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0.31</c:v>
                </c:pt>
                <c:pt idx="1">
                  <c:v>0.36</c:v>
                </c:pt>
                <c:pt idx="2" formatCode="###0%">
                  <c:v>0.31</c:v>
                </c:pt>
                <c:pt idx="3" formatCode="###0%">
                  <c:v>0.27</c:v>
                </c:pt>
                <c:pt idx="5">
                  <c:v>0.28999999999999998</c:v>
                </c:pt>
                <c:pt idx="6">
                  <c:v>0.28000000000000003</c:v>
                </c:pt>
                <c:pt idx="7" formatCode="###0%">
                  <c:v>0.27</c:v>
                </c:pt>
                <c:pt idx="8" formatCode="###0%">
                  <c:v>0.24</c:v>
                </c:pt>
                <c:pt idx="10">
                  <c:v>0.19</c:v>
                </c:pt>
                <c:pt idx="11">
                  <c:v>0.14000000000000001</c:v>
                </c:pt>
                <c:pt idx="12" formatCode="###0%">
                  <c:v>0.12</c:v>
                </c:pt>
                <c:pt idx="13" formatCode="###0%">
                  <c:v>0.12</c:v>
                </c:pt>
                <c:pt idx="15">
                  <c:v>0.16</c:v>
                </c:pt>
                <c:pt idx="16">
                  <c:v>0.16</c:v>
                </c:pt>
                <c:pt idx="17" formatCode="###0%">
                  <c:v>0.15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090-497F-9298-55CA01750D8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0.27</c:v>
                </c:pt>
                <c:pt idx="1">
                  <c:v>0.27</c:v>
                </c:pt>
                <c:pt idx="2" formatCode="###0%">
                  <c:v>0.25</c:v>
                </c:pt>
                <c:pt idx="3" formatCode="###0%">
                  <c:v>0.34</c:v>
                </c:pt>
                <c:pt idx="5">
                  <c:v>0.2</c:v>
                </c:pt>
                <c:pt idx="6">
                  <c:v>0.16</c:v>
                </c:pt>
                <c:pt idx="7" formatCode="###0%">
                  <c:v>0.24</c:v>
                </c:pt>
                <c:pt idx="8" formatCode="###0%">
                  <c:v>0.34</c:v>
                </c:pt>
                <c:pt idx="10">
                  <c:v>0.14000000000000001</c:v>
                </c:pt>
                <c:pt idx="11">
                  <c:v>0.12</c:v>
                </c:pt>
                <c:pt idx="12" formatCode="###0%">
                  <c:v>0.15</c:v>
                </c:pt>
                <c:pt idx="13" formatCode="###0%">
                  <c:v>0.18</c:v>
                </c:pt>
                <c:pt idx="15">
                  <c:v>0.13</c:v>
                </c:pt>
                <c:pt idx="16">
                  <c:v>0.11</c:v>
                </c:pt>
                <c:pt idx="17" formatCode="###0%">
                  <c:v>0.16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0.18</c:v>
                </c:pt>
                <c:pt idx="1">
                  <c:v>0.13</c:v>
                </c:pt>
                <c:pt idx="2" formatCode="###0%">
                  <c:v>0.25</c:v>
                </c:pt>
                <c:pt idx="3" formatCode="###0%">
                  <c:v>0.17</c:v>
                </c:pt>
                <c:pt idx="5">
                  <c:v>0.11</c:v>
                </c:pt>
                <c:pt idx="6">
                  <c:v>0.16</c:v>
                </c:pt>
                <c:pt idx="7" formatCode="###0%">
                  <c:v>0.14000000000000001</c:v>
                </c:pt>
                <c:pt idx="8" formatCode="###0%">
                  <c:v>0.13</c:v>
                </c:pt>
                <c:pt idx="10">
                  <c:v>0.06</c:v>
                </c:pt>
                <c:pt idx="11">
                  <c:v>0.09</c:v>
                </c:pt>
                <c:pt idx="12" formatCode="###0%">
                  <c:v>0.12</c:v>
                </c:pt>
                <c:pt idx="13" formatCode="###0%">
                  <c:v>0.1</c:v>
                </c:pt>
                <c:pt idx="15">
                  <c:v>0.11</c:v>
                </c:pt>
                <c:pt idx="16">
                  <c:v>0.08</c:v>
                </c:pt>
                <c:pt idx="17" formatCode="###0%">
                  <c:v>0.08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0.08</c:v>
                </c:pt>
                <c:pt idx="1">
                  <c:v>0.12</c:v>
                </c:pt>
                <c:pt idx="2" formatCode="###0%">
                  <c:v>0.1</c:v>
                </c:pt>
                <c:pt idx="3" formatCode="###0%">
                  <c:v>0.08</c:v>
                </c:pt>
                <c:pt idx="5">
                  <c:v>0.1</c:v>
                </c:pt>
                <c:pt idx="6">
                  <c:v>0.09</c:v>
                </c:pt>
                <c:pt idx="7" formatCode="###0%">
                  <c:v>0.11</c:v>
                </c:pt>
                <c:pt idx="8" formatCode="###0%">
                  <c:v>0.08</c:v>
                </c:pt>
                <c:pt idx="10">
                  <c:v>0.06</c:v>
                </c:pt>
                <c:pt idx="11">
                  <c:v>7.0000000000000007E-2</c:v>
                </c:pt>
                <c:pt idx="12" formatCode="###0%">
                  <c:v>0.04</c:v>
                </c:pt>
                <c:pt idx="13" formatCode="###0%">
                  <c:v>0.05</c:v>
                </c:pt>
                <c:pt idx="15">
                  <c:v>0.04</c:v>
                </c:pt>
                <c:pt idx="16">
                  <c:v>0.05</c:v>
                </c:pt>
                <c:pt idx="17" formatCode="###0%">
                  <c:v>0.04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0.06</c:v>
                </c:pt>
                <c:pt idx="1">
                  <c:v>7.0000000000000007E-2</c:v>
                </c:pt>
                <c:pt idx="2" formatCode="###0%">
                  <c:v>0.08</c:v>
                </c:pt>
                <c:pt idx="3" formatCode="###0%">
                  <c:v>0.09</c:v>
                </c:pt>
                <c:pt idx="5">
                  <c:v>0.02</c:v>
                </c:pt>
                <c:pt idx="6">
                  <c:v>0.09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0.06</c:v>
                </c:pt>
                <c:pt idx="11">
                  <c:v>0.05</c:v>
                </c:pt>
                <c:pt idx="12" formatCode="###0%">
                  <c:v>0.1</c:v>
                </c:pt>
                <c:pt idx="13" formatCode="###0%">
                  <c:v>0.08</c:v>
                </c:pt>
                <c:pt idx="15">
                  <c:v>0.02</c:v>
                </c:pt>
                <c:pt idx="16">
                  <c:v>0.08</c:v>
                </c:pt>
                <c:pt idx="17" formatCode="###0%">
                  <c:v>0.04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090-497F-9298-55CA01750D8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0.03</c:v>
                </c:pt>
                <c:pt idx="1">
                  <c:v>0.02</c:v>
                </c:pt>
                <c:pt idx="2" formatCode="###0%">
                  <c:v>0.01</c:v>
                </c:pt>
                <c:pt idx="3" formatCode="###0%">
                  <c:v>0.02</c:v>
                </c:pt>
                <c:pt idx="5">
                  <c:v>0.2</c:v>
                </c:pt>
                <c:pt idx="6">
                  <c:v>0.19</c:v>
                </c:pt>
                <c:pt idx="7" formatCode="###0%">
                  <c:v>0.14000000000000001</c:v>
                </c:pt>
                <c:pt idx="8" formatCode="###0%">
                  <c:v>0.13</c:v>
                </c:pt>
                <c:pt idx="10">
                  <c:v>0.45</c:v>
                </c:pt>
                <c:pt idx="11">
                  <c:v>0.53</c:v>
                </c:pt>
                <c:pt idx="12" formatCode="###0%">
                  <c:v>0.48</c:v>
                </c:pt>
                <c:pt idx="13" formatCode="###0%">
                  <c:v>0.44</c:v>
                </c:pt>
                <c:pt idx="15">
                  <c:v>0.53</c:v>
                </c:pt>
                <c:pt idx="16">
                  <c:v>0.5</c:v>
                </c:pt>
                <c:pt idx="17" formatCode="###0%">
                  <c:v>0.49</c:v>
                </c:pt>
                <c:pt idx="18" formatCode="###0%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7615952"/>
        <c:axId val="405378872"/>
      </c:barChart>
      <c:catAx>
        <c:axId val="4176159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05378872"/>
        <c:crosses val="autoZero"/>
        <c:auto val="1"/>
        <c:lblAlgn val="ctr"/>
        <c:lblOffset val="100"/>
        <c:noMultiLvlLbl val="0"/>
      </c:catAx>
      <c:valAx>
        <c:axId val="4053788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7615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AF0-4972-8150-CC5BDFC246BC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AF0-4972-8150-CC5BDFC246BC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FAF0-4972-8150-CC5BDFC246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0.61</c:v>
                </c:pt>
                <c:pt idx="1">
                  <c:v>0.48</c:v>
                </c:pt>
                <c:pt idx="2">
                  <c:v>0.21</c:v>
                </c:pt>
                <c:pt idx="3">
                  <c:v>0.2</c:v>
                </c:pt>
                <c:pt idx="4">
                  <c:v>0.14000000000000001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0.12</c:v>
                </c:pt>
                <c:pt idx="8">
                  <c:v>0.19</c:v>
                </c:pt>
                <c:pt idx="9">
                  <c:v>0.09</c:v>
                </c:pt>
                <c:pt idx="10">
                  <c:v>0.11</c:v>
                </c:pt>
                <c:pt idx="11">
                  <c:v>0.08</c:v>
                </c:pt>
                <c:pt idx="12">
                  <c:v>0.06</c:v>
                </c:pt>
                <c:pt idx="13">
                  <c:v>0.05</c:v>
                </c:pt>
                <c:pt idx="14">
                  <c:v>0.05</c:v>
                </c:pt>
                <c:pt idx="15">
                  <c:v>0.04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7856"/>
        <c:axId val="417997464"/>
      </c:barChart>
      <c:catAx>
        <c:axId val="417997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7464"/>
        <c:crosses val="autoZero"/>
        <c:auto val="1"/>
        <c:lblAlgn val="ctr"/>
        <c:lblOffset val="100"/>
        <c:noMultiLvlLbl val="0"/>
      </c:catAx>
      <c:valAx>
        <c:axId val="4179974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78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66D-415E-89A1-F94D09627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</c:v>
                </c:pt>
                <c:pt idx="1">
                  <c:v>0.53</c:v>
                </c:pt>
                <c:pt idx="2">
                  <c:v>0.26</c:v>
                </c:pt>
                <c:pt idx="3">
                  <c:v>0.22</c:v>
                </c:pt>
                <c:pt idx="4">
                  <c:v>0.19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0.11</c:v>
                </c:pt>
                <c:pt idx="8">
                  <c:v>0.11</c:v>
                </c:pt>
                <c:pt idx="9">
                  <c:v>0.12</c:v>
                </c:pt>
                <c:pt idx="10">
                  <c:v>0.12</c:v>
                </c:pt>
                <c:pt idx="11">
                  <c:v>0.11</c:v>
                </c:pt>
                <c:pt idx="12">
                  <c:v>0.09</c:v>
                </c:pt>
                <c:pt idx="13">
                  <c:v>0.05</c:v>
                </c:pt>
                <c:pt idx="14">
                  <c:v>0.05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00600"/>
        <c:axId val="417996680"/>
      </c:barChart>
      <c:catAx>
        <c:axId val="418000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6680"/>
        <c:crosses val="autoZero"/>
        <c:auto val="1"/>
        <c:lblAlgn val="ctr"/>
        <c:lblOffset val="100"/>
        <c:noMultiLvlLbl val="0"/>
      </c:catAx>
      <c:valAx>
        <c:axId val="4179966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006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505-4064-9345-DFB2FDB573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0.47</c:v>
                </c:pt>
                <c:pt idx="1">
                  <c:v>0.5</c:v>
                </c:pt>
                <c:pt idx="2">
                  <c:v>0.2</c:v>
                </c:pt>
                <c:pt idx="3">
                  <c:v>0.18</c:v>
                </c:pt>
                <c:pt idx="4">
                  <c:v>0.17</c:v>
                </c:pt>
                <c:pt idx="5">
                  <c:v>0.13</c:v>
                </c:pt>
                <c:pt idx="6">
                  <c:v>0.15</c:v>
                </c:pt>
                <c:pt idx="7">
                  <c:v>0.11</c:v>
                </c:pt>
                <c:pt idx="8">
                  <c:v>0.1</c:v>
                </c:pt>
                <c:pt idx="9">
                  <c:v>0.11</c:v>
                </c:pt>
                <c:pt idx="10">
                  <c:v>0.14000000000000001</c:v>
                </c:pt>
                <c:pt idx="11">
                  <c:v>0.06</c:v>
                </c:pt>
                <c:pt idx="12">
                  <c:v>7.0000000000000007E-2</c:v>
                </c:pt>
                <c:pt idx="13">
                  <c:v>7.0000000000000007E-2</c:v>
                </c:pt>
                <c:pt idx="14">
                  <c:v>0.06</c:v>
                </c:pt>
                <c:pt idx="15">
                  <c:v>0.04</c:v>
                </c:pt>
                <c:pt idx="16">
                  <c:v>0.04</c:v>
                </c:pt>
                <c:pt idx="17">
                  <c:v>0.02</c:v>
                </c:pt>
                <c:pt idx="18">
                  <c:v>0.11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002560"/>
        <c:axId val="417991192"/>
      </c:barChart>
      <c:catAx>
        <c:axId val="418002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1192"/>
        <c:crosses val="autoZero"/>
        <c:auto val="1"/>
        <c:lblAlgn val="ctr"/>
        <c:lblOffset val="100"/>
        <c:noMultiLvlLbl val="0"/>
      </c:catAx>
      <c:valAx>
        <c:axId val="4179911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0025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8E8-45EC-BE9C-0D60413D2AA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0.52</c:v>
                </c:pt>
                <c:pt idx="2">
                  <c:v>0.18</c:v>
                </c:pt>
                <c:pt idx="3">
                  <c:v>0.18</c:v>
                </c:pt>
                <c:pt idx="4">
                  <c:v>0.18</c:v>
                </c:pt>
                <c:pt idx="5">
                  <c:v>0.18</c:v>
                </c:pt>
                <c:pt idx="6">
                  <c:v>0.11</c:v>
                </c:pt>
                <c:pt idx="7">
                  <c:v>0.14000000000000001</c:v>
                </c:pt>
                <c:pt idx="8">
                  <c:v>0.09</c:v>
                </c:pt>
                <c:pt idx="9">
                  <c:v>0.13</c:v>
                </c:pt>
                <c:pt idx="10">
                  <c:v>0.08</c:v>
                </c:pt>
                <c:pt idx="11">
                  <c:v>0.08</c:v>
                </c:pt>
                <c:pt idx="12">
                  <c:v>0.06</c:v>
                </c:pt>
                <c:pt idx="13">
                  <c:v>0.03</c:v>
                </c:pt>
                <c:pt idx="14">
                  <c:v>0.03</c:v>
                </c:pt>
                <c:pt idx="15">
                  <c:v>0.03</c:v>
                </c:pt>
                <c:pt idx="16">
                  <c:v>0.03</c:v>
                </c:pt>
                <c:pt idx="17">
                  <c:v>0.01</c:v>
                </c:pt>
                <c:pt idx="18">
                  <c:v>0.13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7995504"/>
        <c:axId val="417991584"/>
      </c:barChart>
      <c:catAx>
        <c:axId val="417995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7991584"/>
        <c:crosses val="autoZero"/>
        <c:auto val="1"/>
        <c:lblAlgn val="ctr"/>
        <c:lblOffset val="100"/>
        <c:noMultiLvlLbl val="0"/>
      </c:catAx>
      <c:valAx>
        <c:axId val="4179915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79955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77B-4365-BD02-CCEC939406BB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877B-4365-BD02-CCEC939406BB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877B-4365-BD02-CCEC939406BB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877B-4365-BD02-CCEC939406B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0.53</c:v>
                </c:pt>
                <c:pt idx="1">
                  <c:v>0.44</c:v>
                </c:pt>
                <c:pt idx="2">
                  <c:v>0.3</c:v>
                </c:pt>
                <c:pt idx="3">
                  <c:v>0.15</c:v>
                </c:pt>
                <c:pt idx="4">
                  <c:v>0.51</c:v>
                </c:pt>
                <c:pt idx="5">
                  <c:v>0.54</c:v>
                </c:pt>
                <c:pt idx="6">
                  <c:v>0.45</c:v>
                </c:pt>
                <c:pt idx="7">
                  <c:v>0.34</c:v>
                </c:pt>
                <c:pt idx="8">
                  <c:v>0.11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6968"/>
        <c:axId val="430459320"/>
      </c:barChart>
      <c:catAx>
        <c:axId val="430456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9320"/>
        <c:crosses val="autoZero"/>
        <c:auto val="1"/>
        <c:lblAlgn val="ctr"/>
        <c:lblOffset val="100"/>
        <c:noMultiLvlLbl val="0"/>
      </c:catAx>
      <c:valAx>
        <c:axId val="4304593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4569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C13-40CB-9EFD-835187EBA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0.6</c:v>
                </c:pt>
                <c:pt idx="1">
                  <c:v>0.5</c:v>
                </c:pt>
                <c:pt idx="2">
                  <c:v>0.27</c:v>
                </c:pt>
                <c:pt idx="3">
                  <c:v>0.12</c:v>
                </c:pt>
                <c:pt idx="4">
                  <c:v>0.53</c:v>
                </c:pt>
                <c:pt idx="5">
                  <c:v>0.52</c:v>
                </c:pt>
                <c:pt idx="6">
                  <c:v>0.56999999999999995</c:v>
                </c:pt>
                <c:pt idx="7">
                  <c:v>0.33</c:v>
                </c:pt>
                <c:pt idx="8">
                  <c:v>0.09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7360"/>
        <c:axId val="430457752"/>
      </c:barChart>
      <c:catAx>
        <c:axId val="430457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7752"/>
        <c:crosses val="autoZero"/>
        <c:auto val="1"/>
        <c:lblAlgn val="ctr"/>
        <c:lblOffset val="100"/>
        <c:noMultiLvlLbl val="0"/>
      </c:catAx>
      <c:valAx>
        <c:axId val="4304577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4573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EE7-4CAB-983A-04FD455ED8C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0.51</c:v>
                </c:pt>
                <c:pt idx="1">
                  <c:v>0.42</c:v>
                </c:pt>
                <c:pt idx="2">
                  <c:v>0.28000000000000003</c:v>
                </c:pt>
                <c:pt idx="3">
                  <c:v>0.1</c:v>
                </c:pt>
                <c:pt idx="4">
                  <c:v>0.46</c:v>
                </c:pt>
                <c:pt idx="5">
                  <c:v>0.46</c:v>
                </c:pt>
                <c:pt idx="6">
                  <c:v>0.46</c:v>
                </c:pt>
                <c:pt idx="7">
                  <c:v>0.28000000000000003</c:v>
                </c:pt>
                <c:pt idx="8">
                  <c:v>0.11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5008"/>
        <c:axId val="430458144"/>
      </c:barChart>
      <c:catAx>
        <c:axId val="430455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8144"/>
        <c:crosses val="autoZero"/>
        <c:auto val="1"/>
        <c:lblAlgn val="ctr"/>
        <c:lblOffset val="100"/>
        <c:noMultiLvlLbl val="0"/>
      </c:catAx>
      <c:valAx>
        <c:axId val="430458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4550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950-4B32-848C-A32AAA2633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</c:v>
                </c:pt>
                <c:pt idx="1">
                  <c:v>0.42</c:v>
                </c:pt>
                <c:pt idx="2">
                  <c:v>0.26</c:v>
                </c:pt>
                <c:pt idx="3">
                  <c:v>0.08</c:v>
                </c:pt>
                <c:pt idx="4">
                  <c:v>0.49</c:v>
                </c:pt>
                <c:pt idx="5">
                  <c:v>0.42</c:v>
                </c:pt>
                <c:pt idx="6">
                  <c:v>0.48</c:v>
                </c:pt>
                <c:pt idx="7">
                  <c:v>0.24</c:v>
                </c:pt>
                <c:pt idx="8">
                  <c:v>0.09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5792"/>
        <c:axId val="430449128"/>
      </c:barChart>
      <c:catAx>
        <c:axId val="430455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49128"/>
        <c:crosses val="autoZero"/>
        <c:auto val="1"/>
        <c:lblAlgn val="ctr"/>
        <c:lblOffset val="100"/>
        <c:noMultiLvlLbl val="0"/>
      </c:catAx>
      <c:valAx>
        <c:axId val="430449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04557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BFF-4342-A0E2-9EF80F5021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0.71</c:v>
                </c:pt>
                <c:pt idx="1">
                  <c:v>0.56999999999999995</c:v>
                </c:pt>
                <c:pt idx="2">
                  <c:v>0.21</c:v>
                </c:pt>
                <c:pt idx="3">
                  <c:v>0.19</c:v>
                </c:pt>
                <c:pt idx="4">
                  <c:v>0.17</c:v>
                </c:pt>
                <c:pt idx="5">
                  <c:v>0.15</c:v>
                </c:pt>
                <c:pt idx="6">
                  <c:v>0.17</c:v>
                </c:pt>
                <c:pt idx="7">
                  <c:v>0.11</c:v>
                </c:pt>
                <c:pt idx="8">
                  <c:v>7.0000000000000007E-2</c:v>
                </c:pt>
                <c:pt idx="9">
                  <c:v>0.11</c:v>
                </c:pt>
                <c:pt idx="10">
                  <c:v>7.0000000000000007E-2</c:v>
                </c:pt>
                <c:pt idx="11">
                  <c:v>0.06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72184"/>
        <c:axId val="385175320"/>
      </c:barChart>
      <c:catAx>
        <c:axId val="385172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5320"/>
        <c:crosses val="autoZero"/>
        <c:auto val="1"/>
        <c:lblAlgn val="ctr"/>
        <c:lblOffset val="100"/>
        <c:noMultiLvlLbl val="0"/>
      </c:catAx>
      <c:valAx>
        <c:axId val="3851753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51721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Olewnik</c:v>
                </c:pt>
                <c:pt idx="11">
                  <c:v>Madej Wróbel</c:v>
                </c:pt>
                <c:pt idx="12">
                  <c:v>Baroni</c:v>
                </c:pt>
                <c:pt idx="13">
                  <c:v>Mazury Ełk</c:v>
                </c:pt>
                <c:pt idx="14">
                  <c:v>Berlinki</c:v>
                </c:pt>
                <c:pt idx="15">
                  <c:v>Drodsed</c:v>
                </c:pt>
                <c:pt idx="16">
                  <c:v>Indykpol</c:v>
                </c:pt>
                <c:pt idx="17">
                  <c:v>Kraina Mięsa</c:v>
                </c:pt>
                <c:pt idx="18">
                  <c:v>Drobimex</c:v>
                </c:pt>
                <c:pt idx="19">
                  <c:v>Dulano</c:v>
                </c:pt>
                <c:pt idx="20">
                  <c:v>Konspol</c:v>
                </c:pt>
                <c:pt idx="21">
                  <c:v>Nasze Smaki</c:v>
                </c:pt>
                <c:pt idx="22">
                  <c:v>Yano</c:v>
                </c:pt>
                <c:pt idx="23">
                  <c:v>Inne</c:v>
                </c:pt>
                <c:pt idx="24">
                  <c:v>nie znam żadnych</c:v>
                </c:pt>
              </c:strCache>
            </c:strRef>
          </c:cat>
          <c:val>
            <c:numRef>
              <c:f>Arkusz1!$C$2:$C$26</c:f>
              <c:numCache>
                <c:formatCode>###0%</c:formatCode>
                <c:ptCount val="25"/>
                <c:pt idx="0">
                  <c:v>0.14000000000000001</c:v>
                </c:pt>
                <c:pt idx="1">
                  <c:v>0.09</c:v>
                </c:pt>
                <c:pt idx="2">
                  <c:v>0.03</c:v>
                </c:pt>
                <c:pt idx="3">
                  <c:v>0.05</c:v>
                </c:pt>
                <c:pt idx="4">
                  <c:v>0.05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  <c:pt idx="10">
                  <c:v>0.01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0%">
                  <c:v>0.02</c:v>
                </c:pt>
                <c:pt idx="24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2264"/>
        <c:axId val="430454224"/>
      </c:barChart>
      <c:catAx>
        <c:axId val="430452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4224"/>
        <c:crosses val="autoZero"/>
        <c:auto val="1"/>
        <c:lblAlgn val="ctr"/>
        <c:lblOffset val="100"/>
        <c:noMultiLvlLbl val="0"/>
      </c:catAx>
      <c:valAx>
        <c:axId val="4304542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52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Olewnik</c:v>
                </c:pt>
                <c:pt idx="11">
                  <c:v>Madej Wróbel</c:v>
                </c:pt>
                <c:pt idx="12">
                  <c:v>Baroni</c:v>
                </c:pt>
                <c:pt idx="13">
                  <c:v>Mazury Ełk</c:v>
                </c:pt>
                <c:pt idx="14">
                  <c:v>Berlinki</c:v>
                </c:pt>
                <c:pt idx="15">
                  <c:v>Drodsed</c:v>
                </c:pt>
                <c:pt idx="16">
                  <c:v>Indykpol</c:v>
                </c:pt>
                <c:pt idx="17">
                  <c:v>Kraina Mięsa</c:v>
                </c:pt>
                <c:pt idx="18">
                  <c:v>Drobimex</c:v>
                </c:pt>
                <c:pt idx="19">
                  <c:v>Dulano</c:v>
                </c:pt>
                <c:pt idx="20">
                  <c:v>Konspol</c:v>
                </c:pt>
                <c:pt idx="21">
                  <c:v>Nasze Smaki</c:v>
                </c:pt>
                <c:pt idx="22">
                  <c:v>Yano</c:v>
                </c:pt>
                <c:pt idx="23">
                  <c:v>Inne</c:v>
                </c:pt>
                <c:pt idx="24">
                  <c:v>nie znam żadnych</c:v>
                </c:pt>
              </c:strCache>
            </c:strRef>
          </c:cat>
          <c:val>
            <c:numRef>
              <c:f>Arkusz1!$B$2:$B$26</c:f>
              <c:numCache>
                <c:formatCode>0%</c:formatCode>
                <c:ptCount val="25"/>
                <c:pt idx="0">
                  <c:v>0.25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0.09</c:v>
                </c:pt>
                <c:pt idx="5">
                  <c:v>0.06</c:v>
                </c:pt>
                <c:pt idx="6">
                  <c:v>0.06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0.05</c:v>
                </c:pt>
                <c:pt idx="24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60496"/>
        <c:axId val="430453440"/>
      </c:barChart>
      <c:catAx>
        <c:axId val="430460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53440"/>
        <c:crosses val="autoZero"/>
        <c:auto val="1"/>
        <c:lblAlgn val="ctr"/>
        <c:lblOffset val="100"/>
        <c:noMultiLvlLbl val="0"/>
      </c:catAx>
      <c:valAx>
        <c:axId val="4304534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0460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Balcerzak</c:v>
                </c:pt>
                <c:pt idx="8">
                  <c:v>Duda</c:v>
                </c:pt>
                <c:pt idx="9">
                  <c:v>Henryk Kania</c:v>
                </c:pt>
                <c:pt idx="10">
                  <c:v>Olewnik</c:v>
                </c:pt>
                <c:pt idx="11">
                  <c:v>Madej Wróbel</c:v>
                </c:pt>
                <c:pt idx="12">
                  <c:v>Baroni</c:v>
                </c:pt>
                <c:pt idx="13">
                  <c:v>Mazury Ełk</c:v>
                </c:pt>
                <c:pt idx="14">
                  <c:v>Berlinki</c:v>
                </c:pt>
                <c:pt idx="15">
                  <c:v>Drodsed</c:v>
                </c:pt>
                <c:pt idx="16">
                  <c:v>Indykpol</c:v>
                </c:pt>
                <c:pt idx="17">
                  <c:v>Kraina Mięsa</c:v>
                </c:pt>
                <c:pt idx="18">
                  <c:v>Drobimex</c:v>
                </c:pt>
                <c:pt idx="19">
                  <c:v>Dulano</c:v>
                </c:pt>
                <c:pt idx="20">
                  <c:v>Konspol</c:v>
                </c:pt>
                <c:pt idx="21">
                  <c:v>Nasze Smaki</c:v>
                </c:pt>
                <c:pt idx="22">
                  <c:v>Yano</c:v>
                </c:pt>
                <c:pt idx="23">
                  <c:v>Inne</c:v>
                </c:pt>
                <c:pt idx="24">
                  <c:v>nie znam żadnych</c:v>
                </c:pt>
              </c:strCache>
            </c:strRef>
          </c:cat>
          <c:val>
            <c:numRef>
              <c:f>Arkusz1!$D$2:$D$26</c:f>
              <c:numCache>
                <c:formatCode>###0%</c:formatCode>
                <c:ptCount val="25"/>
                <c:pt idx="0">
                  <c:v>0.75</c:v>
                </c:pt>
                <c:pt idx="1">
                  <c:v>0.71</c:v>
                </c:pt>
                <c:pt idx="2">
                  <c:v>0.72</c:v>
                </c:pt>
                <c:pt idx="3">
                  <c:v>0.74</c:v>
                </c:pt>
                <c:pt idx="4">
                  <c:v>0.48</c:v>
                </c:pt>
                <c:pt idx="5">
                  <c:v>0.39</c:v>
                </c:pt>
                <c:pt idx="6">
                  <c:v>0.5</c:v>
                </c:pt>
                <c:pt idx="7">
                  <c:v>0.46</c:v>
                </c:pt>
                <c:pt idx="8">
                  <c:v>0.45</c:v>
                </c:pt>
                <c:pt idx="9">
                  <c:v>0.5</c:v>
                </c:pt>
                <c:pt idx="10">
                  <c:v>0.41</c:v>
                </c:pt>
                <c:pt idx="11">
                  <c:v>0.38</c:v>
                </c:pt>
                <c:pt idx="12">
                  <c:v>0.09</c:v>
                </c:pt>
                <c:pt idx="13">
                  <c:v>0.06</c:v>
                </c:pt>
                <c:pt idx="14">
                  <c:v>0</c:v>
                </c:pt>
                <c:pt idx="15">
                  <c:v>0.2</c:v>
                </c:pt>
                <c:pt idx="16">
                  <c:v>0.43</c:v>
                </c:pt>
                <c:pt idx="17">
                  <c:v>0</c:v>
                </c:pt>
                <c:pt idx="18">
                  <c:v>0.13</c:v>
                </c:pt>
                <c:pt idx="19">
                  <c:v>0.06</c:v>
                </c:pt>
                <c:pt idx="20">
                  <c:v>0.19</c:v>
                </c:pt>
                <c:pt idx="21">
                  <c:v>0.16</c:v>
                </c:pt>
                <c:pt idx="22">
                  <c:v>0.08</c:v>
                </c:pt>
                <c:pt idx="23" formatCode="0%">
                  <c:v>0.1</c:v>
                </c:pt>
                <c:pt idx="24" formatCode="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0455400"/>
        <c:axId val="430448736"/>
      </c:barChart>
      <c:catAx>
        <c:axId val="430455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0448736"/>
        <c:crosses val="autoZero"/>
        <c:auto val="1"/>
        <c:lblAlgn val="ctr"/>
        <c:lblOffset val="100"/>
        <c:noMultiLvlLbl val="0"/>
      </c:catAx>
      <c:valAx>
        <c:axId val="4304487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0455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0.03</c:v>
                </c:pt>
                <c:pt idx="2">
                  <c:v>0.09</c:v>
                </c:pt>
                <c:pt idx="3">
                  <c:v>0.05</c:v>
                </c:pt>
                <c:pt idx="4">
                  <c:v>0.05</c:v>
                </c:pt>
                <c:pt idx="5">
                  <c:v>0.01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0.08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0.06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0.02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74768"/>
        <c:axId val="445275160"/>
      </c:barChart>
      <c:catAx>
        <c:axId val="445274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5275160"/>
        <c:crosses val="autoZero"/>
        <c:auto val="1"/>
        <c:lblAlgn val="ctr"/>
        <c:lblOffset val="100"/>
        <c:noMultiLvlLbl val="0"/>
      </c:catAx>
      <c:valAx>
        <c:axId val="445275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5274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0.14000000000000001</c:v>
                </c:pt>
                <c:pt idx="2">
                  <c:v>0.17</c:v>
                </c:pt>
                <c:pt idx="3">
                  <c:v>0.14000000000000001</c:v>
                </c:pt>
                <c:pt idx="4">
                  <c:v>0.09</c:v>
                </c:pt>
                <c:pt idx="5">
                  <c:v>0.06</c:v>
                </c:pt>
                <c:pt idx="6">
                  <c:v>0.06</c:v>
                </c:pt>
                <c:pt idx="7">
                  <c:v>0.04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0.22</c:v>
                </c:pt>
                <c:pt idx="2">
                  <c:v>0.17</c:v>
                </c:pt>
                <c:pt idx="3">
                  <c:v>0.09</c:v>
                </c:pt>
                <c:pt idx="4">
                  <c:v>0.1</c:v>
                </c:pt>
                <c:pt idx="5">
                  <c:v>0.08</c:v>
                </c:pt>
                <c:pt idx="6">
                  <c:v>0.05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0.16</c:v>
                </c:pt>
                <c:pt idx="1">
                  <c:v>0.1</c:v>
                </c:pt>
                <c:pt idx="2">
                  <c:v>0.11</c:v>
                </c:pt>
                <c:pt idx="3">
                  <c:v>0.1</c:v>
                </c:pt>
                <c:pt idx="4">
                  <c:v>0.06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0.09</c:v>
                </c:pt>
                <c:pt idx="5">
                  <c:v>0.04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73200"/>
        <c:axId val="445273592"/>
      </c:barChart>
      <c:catAx>
        <c:axId val="445273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5273592"/>
        <c:crosses val="autoZero"/>
        <c:auto val="1"/>
        <c:lblAlgn val="ctr"/>
        <c:lblOffset val="100"/>
        <c:noMultiLvlLbl val="0"/>
      </c:catAx>
      <c:valAx>
        <c:axId val="4452735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5273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0.75</c:v>
                </c:pt>
                <c:pt idx="1">
                  <c:v>0.72</c:v>
                </c:pt>
                <c:pt idx="2">
                  <c:v>0.71</c:v>
                </c:pt>
                <c:pt idx="3">
                  <c:v>0.74</c:v>
                </c:pt>
                <c:pt idx="4">
                  <c:v>0.48</c:v>
                </c:pt>
                <c:pt idx="5">
                  <c:v>0.5</c:v>
                </c:pt>
                <c:pt idx="6">
                  <c:v>0.39</c:v>
                </c:pt>
                <c:pt idx="7">
                  <c:v>0.45</c:v>
                </c:pt>
                <c:pt idx="8">
                  <c:v>0.46</c:v>
                </c:pt>
                <c:pt idx="9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0.78</c:v>
                </c:pt>
                <c:pt idx="1">
                  <c:v>0.81</c:v>
                </c:pt>
                <c:pt idx="2">
                  <c:v>0.79</c:v>
                </c:pt>
                <c:pt idx="3">
                  <c:v>0.78</c:v>
                </c:pt>
                <c:pt idx="4">
                  <c:v>0.48</c:v>
                </c:pt>
                <c:pt idx="5">
                  <c:v>0.6</c:v>
                </c:pt>
                <c:pt idx="6">
                  <c:v>0.37</c:v>
                </c:pt>
                <c:pt idx="7">
                  <c:v>0.48</c:v>
                </c:pt>
                <c:pt idx="8">
                  <c:v>0.53</c:v>
                </c:pt>
                <c:pt idx="9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0.68</c:v>
                </c:pt>
                <c:pt idx="1">
                  <c:v>0.75</c:v>
                </c:pt>
                <c:pt idx="2">
                  <c:v>0.62</c:v>
                </c:pt>
                <c:pt idx="3">
                  <c:v>0.64</c:v>
                </c:pt>
                <c:pt idx="4">
                  <c:v>0.43</c:v>
                </c:pt>
                <c:pt idx="5">
                  <c:v>0.53</c:v>
                </c:pt>
                <c:pt idx="6">
                  <c:v>0.31</c:v>
                </c:pt>
                <c:pt idx="7">
                  <c:v>0.41</c:v>
                </c:pt>
                <c:pt idx="8">
                  <c:v>0.38</c:v>
                </c:pt>
                <c:pt idx="9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0.8</c:v>
                </c:pt>
                <c:pt idx="2">
                  <c:v>0.75</c:v>
                </c:pt>
                <c:pt idx="3">
                  <c:v>0.71</c:v>
                </c:pt>
                <c:pt idx="4">
                  <c:v>0.48</c:v>
                </c:pt>
                <c:pt idx="5">
                  <c:v>0.54</c:v>
                </c:pt>
                <c:pt idx="6">
                  <c:v>0.4</c:v>
                </c:pt>
                <c:pt idx="7">
                  <c:v>0.48</c:v>
                </c:pt>
                <c:pt idx="8">
                  <c:v>0.43</c:v>
                </c:pt>
                <c:pt idx="9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74376"/>
        <c:axId val="445272024"/>
      </c:barChart>
      <c:catAx>
        <c:axId val="445274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5272024"/>
        <c:crosses val="autoZero"/>
        <c:auto val="1"/>
        <c:lblAlgn val="ctr"/>
        <c:lblOffset val="100"/>
        <c:noMultiLvlLbl val="0"/>
      </c:catAx>
      <c:valAx>
        <c:axId val="4452720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5274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70064"/>
        <c:axId val="445270456"/>
      </c:barChart>
      <c:catAx>
        <c:axId val="445270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5270456"/>
        <c:crosses val="autoZero"/>
        <c:auto val="1"/>
        <c:lblAlgn val="ctr"/>
        <c:lblOffset val="100"/>
        <c:noMultiLvlLbl val="0"/>
      </c:catAx>
      <c:valAx>
        <c:axId val="445270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5270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Duda</c:v>
                </c:pt>
                <c:pt idx="12">
                  <c:v>Indykpol</c:v>
                </c:pt>
                <c:pt idx="13">
                  <c:v>Drosed</c:v>
                </c:pt>
                <c:pt idx="14">
                  <c:v>Nasze Smaki</c:v>
                </c:pt>
                <c:pt idx="15">
                  <c:v>Konspol</c:v>
                </c:pt>
                <c:pt idx="16">
                  <c:v>Drobimex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0.55000000000000004</c:v>
                </c:pt>
                <c:pt idx="1">
                  <c:v>0.52</c:v>
                </c:pt>
                <c:pt idx="2">
                  <c:v>0.52</c:v>
                </c:pt>
                <c:pt idx="3">
                  <c:v>0.52</c:v>
                </c:pt>
                <c:pt idx="4">
                  <c:v>0.37</c:v>
                </c:pt>
                <c:pt idx="5">
                  <c:v>0.34</c:v>
                </c:pt>
                <c:pt idx="6">
                  <c:v>0.28999999999999998</c:v>
                </c:pt>
                <c:pt idx="7">
                  <c:v>0.27</c:v>
                </c:pt>
                <c:pt idx="8">
                  <c:v>0.23</c:v>
                </c:pt>
                <c:pt idx="9">
                  <c:v>0.21</c:v>
                </c:pt>
                <c:pt idx="10">
                  <c:v>0.2</c:v>
                </c:pt>
                <c:pt idx="11">
                  <c:v>0.19</c:v>
                </c:pt>
                <c:pt idx="12">
                  <c:v>0.18</c:v>
                </c:pt>
                <c:pt idx="13">
                  <c:v>0.09</c:v>
                </c:pt>
                <c:pt idx="14">
                  <c:v>0.09</c:v>
                </c:pt>
                <c:pt idx="15">
                  <c:v>0.06</c:v>
                </c:pt>
                <c:pt idx="16">
                  <c:v>0.06</c:v>
                </c:pt>
                <c:pt idx="17">
                  <c:v>0.06</c:v>
                </c:pt>
                <c:pt idx="18">
                  <c:v>0.05</c:v>
                </c:pt>
                <c:pt idx="19">
                  <c:v>0.05</c:v>
                </c:pt>
                <c:pt idx="20">
                  <c:v>0.03</c:v>
                </c:pt>
                <c:pt idx="21">
                  <c:v>0.03</c:v>
                </c:pt>
                <c:pt idx="22">
                  <c:v>0.03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51992"/>
        <c:axId val="446744544"/>
      </c:barChart>
      <c:catAx>
        <c:axId val="446751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4544"/>
        <c:crosses val="autoZero"/>
        <c:auto val="1"/>
        <c:lblAlgn val="ctr"/>
        <c:lblOffset val="100"/>
        <c:noMultiLvlLbl val="0"/>
      </c:catAx>
      <c:valAx>
        <c:axId val="4467445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519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Duda</c:v>
                </c:pt>
                <c:pt idx="12">
                  <c:v>Indykpol</c:v>
                </c:pt>
                <c:pt idx="13">
                  <c:v>Drosed</c:v>
                </c:pt>
                <c:pt idx="14">
                  <c:v>Nasze Smaki</c:v>
                </c:pt>
                <c:pt idx="15">
                  <c:v>Konspol</c:v>
                </c:pt>
                <c:pt idx="16">
                  <c:v>Drobimex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0.34</c:v>
                </c:pt>
                <c:pt idx="1">
                  <c:v>0.3</c:v>
                </c:pt>
                <c:pt idx="2">
                  <c:v>0.32</c:v>
                </c:pt>
                <c:pt idx="3">
                  <c:v>0.28000000000000003</c:v>
                </c:pt>
                <c:pt idx="4">
                  <c:v>0.17</c:v>
                </c:pt>
                <c:pt idx="5">
                  <c:v>0.19</c:v>
                </c:pt>
                <c:pt idx="6">
                  <c:v>0.15</c:v>
                </c:pt>
                <c:pt idx="7">
                  <c:v>0.1</c:v>
                </c:pt>
                <c:pt idx="8">
                  <c:v>0.05</c:v>
                </c:pt>
                <c:pt idx="9">
                  <c:v>0.06</c:v>
                </c:pt>
                <c:pt idx="10">
                  <c:v>0.06</c:v>
                </c:pt>
                <c:pt idx="11">
                  <c:v>7.0000000000000007E-2</c:v>
                </c:pt>
                <c:pt idx="12">
                  <c:v>0.05</c:v>
                </c:pt>
                <c:pt idx="13">
                  <c:v>0.03</c:v>
                </c:pt>
                <c:pt idx="14">
                  <c:v>0.05</c:v>
                </c:pt>
                <c:pt idx="15">
                  <c:v>0.02</c:v>
                </c:pt>
                <c:pt idx="16">
                  <c:v>0.01</c:v>
                </c:pt>
                <c:pt idx="17">
                  <c:v>0.03</c:v>
                </c:pt>
                <c:pt idx="18">
                  <c:v>0.03</c:v>
                </c:pt>
                <c:pt idx="19">
                  <c:v>0.03</c:v>
                </c:pt>
                <c:pt idx="20">
                  <c:v>0.01</c:v>
                </c:pt>
                <c:pt idx="21">
                  <c:v>0.01</c:v>
                </c:pt>
                <c:pt idx="22">
                  <c:v>0.04</c:v>
                </c:pt>
                <c:pt idx="2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7288"/>
        <c:axId val="446754344"/>
      </c:barChart>
      <c:catAx>
        <c:axId val="446747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4344"/>
        <c:crosses val="autoZero"/>
        <c:auto val="1"/>
        <c:lblAlgn val="ctr"/>
        <c:lblOffset val="100"/>
        <c:noMultiLvlLbl val="0"/>
      </c:catAx>
      <c:valAx>
        <c:axId val="446754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7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Duda</c:v>
                </c:pt>
                <c:pt idx="12">
                  <c:v>Indykpol</c:v>
                </c:pt>
                <c:pt idx="13">
                  <c:v>Drosed</c:v>
                </c:pt>
                <c:pt idx="14">
                  <c:v>Nasze Smaki</c:v>
                </c:pt>
                <c:pt idx="15">
                  <c:v>Konspol</c:v>
                </c:pt>
                <c:pt idx="16">
                  <c:v>Drobimex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0.09</c:v>
                </c:pt>
                <c:pt idx="1">
                  <c:v>0.1</c:v>
                </c:pt>
                <c:pt idx="2">
                  <c:v>0.12</c:v>
                </c:pt>
                <c:pt idx="3">
                  <c:v>0.09</c:v>
                </c:pt>
                <c:pt idx="4">
                  <c:v>0.08</c:v>
                </c:pt>
                <c:pt idx="5">
                  <c:v>0.08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0.03</c:v>
                </c:pt>
                <c:pt idx="2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7680"/>
        <c:axId val="446755912"/>
      </c:barChart>
      <c:catAx>
        <c:axId val="446747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55912"/>
        <c:crosses val="autoZero"/>
        <c:auto val="1"/>
        <c:lblAlgn val="ctr"/>
        <c:lblOffset val="100"/>
        <c:noMultiLvlLbl val="0"/>
      </c:catAx>
      <c:valAx>
        <c:axId val="4467559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7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B91-4694-B341-2998CA3771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0.73</c:v>
                </c:pt>
                <c:pt idx="1">
                  <c:v>0.61</c:v>
                </c:pt>
                <c:pt idx="2">
                  <c:v>0.27</c:v>
                </c:pt>
                <c:pt idx="3">
                  <c:v>0.22</c:v>
                </c:pt>
                <c:pt idx="4">
                  <c:v>0.25</c:v>
                </c:pt>
                <c:pt idx="5">
                  <c:v>0.17</c:v>
                </c:pt>
                <c:pt idx="6">
                  <c:v>0.16</c:v>
                </c:pt>
                <c:pt idx="7">
                  <c:v>0.08</c:v>
                </c:pt>
                <c:pt idx="8">
                  <c:v>0.08</c:v>
                </c:pt>
                <c:pt idx="9">
                  <c:v>0.08</c:v>
                </c:pt>
                <c:pt idx="10">
                  <c:v>0.06</c:v>
                </c:pt>
                <c:pt idx="11">
                  <c:v>0.06</c:v>
                </c:pt>
                <c:pt idx="12">
                  <c:v>0.06</c:v>
                </c:pt>
                <c:pt idx="13">
                  <c:v>0.05</c:v>
                </c:pt>
                <c:pt idx="14">
                  <c:v>0.04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0.08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176104"/>
        <c:axId val="385176888"/>
      </c:barChart>
      <c:catAx>
        <c:axId val="385176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176888"/>
        <c:crosses val="autoZero"/>
        <c:auto val="1"/>
        <c:lblAlgn val="ctr"/>
        <c:lblOffset val="100"/>
        <c:noMultiLvlLbl val="0"/>
      </c:catAx>
      <c:valAx>
        <c:axId val="3851768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51761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Duda</c:v>
                </c:pt>
                <c:pt idx="12">
                  <c:v>Indykpol</c:v>
                </c:pt>
                <c:pt idx="13">
                  <c:v>Drosed</c:v>
                </c:pt>
                <c:pt idx="14">
                  <c:v>Nasze Smaki</c:v>
                </c:pt>
                <c:pt idx="15">
                  <c:v>Konspol</c:v>
                </c:pt>
                <c:pt idx="16">
                  <c:v>Drobimex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0.21</c:v>
                </c:pt>
                <c:pt idx="1">
                  <c:v>0.19</c:v>
                </c:pt>
                <c:pt idx="2">
                  <c:v>0.22</c:v>
                </c:pt>
                <c:pt idx="3">
                  <c:v>0.21</c:v>
                </c:pt>
                <c:pt idx="4">
                  <c:v>0.14000000000000001</c:v>
                </c:pt>
                <c:pt idx="5">
                  <c:v>0.14000000000000001</c:v>
                </c:pt>
                <c:pt idx="6">
                  <c:v>0.12</c:v>
                </c:pt>
                <c:pt idx="7">
                  <c:v>0.06</c:v>
                </c:pt>
                <c:pt idx="8">
                  <c:v>0.03</c:v>
                </c:pt>
                <c:pt idx="9">
                  <c:v>0.04</c:v>
                </c:pt>
                <c:pt idx="10">
                  <c:v>0.01</c:v>
                </c:pt>
                <c:pt idx="11">
                  <c:v>0.03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0.03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0.06</c:v>
                </c:pt>
                <c:pt idx="2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6746112"/>
        <c:axId val="446744152"/>
      </c:barChart>
      <c:catAx>
        <c:axId val="4467461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6744152"/>
        <c:crosses val="autoZero"/>
        <c:auto val="1"/>
        <c:lblAlgn val="ctr"/>
        <c:lblOffset val="100"/>
        <c:noMultiLvlLbl val="0"/>
      </c:catAx>
      <c:valAx>
        <c:axId val="446744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6746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DCF-429C-A2D4-C71C4099C0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0.52</c:v>
                </c:pt>
                <c:pt idx="1">
                  <c:v>0.55000000000000004</c:v>
                </c:pt>
                <c:pt idx="2">
                  <c:v>0.52</c:v>
                </c:pt>
                <c:pt idx="3">
                  <c:v>0.52</c:v>
                </c:pt>
                <c:pt idx="4">
                  <c:v>0.37</c:v>
                </c:pt>
                <c:pt idx="5">
                  <c:v>0.34</c:v>
                </c:pt>
                <c:pt idx="6">
                  <c:v>0.21</c:v>
                </c:pt>
                <c:pt idx="7">
                  <c:v>0.2</c:v>
                </c:pt>
                <c:pt idx="8">
                  <c:v>0.28999999999999998</c:v>
                </c:pt>
                <c:pt idx="9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0.64</c:v>
                </c:pt>
                <c:pt idx="1">
                  <c:v>0.62</c:v>
                </c:pt>
                <c:pt idx="2">
                  <c:v>0.59</c:v>
                </c:pt>
                <c:pt idx="3">
                  <c:v>0.57999999999999996</c:v>
                </c:pt>
                <c:pt idx="4">
                  <c:v>0.44</c:v>
                </c:pt>
                <c:pt idx="5">
                  <c:v>0.36</c:v>
                </c:pt>
                <c:pt idx="6">
                  <c:v>0.28999999999999998</c:v>
                </c:pt>
                <c:pt idx="7">
                  <c:v>0.26</c:v>
                </c:pt>
                <c:pt idx="8">
                  <c:v>0.21</c:v>
                </c:pt>
                <c:pt idx="9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0.54</c:v>
                </c:pt>
                <c:pt idx="2">
                  <c:v>0.45</c:v>
                </c:pt>
                <c:pt idx="3">
                  <c:v>0.46</c:v>
                </c:pt>
                <c:pt idx="4">
                  <c:v>0.39</c:v>
                </c:pt>
                <c:pt idx="5">
                  <c:v>0.32</c:v>
                </c:pt>
                <c:pt idx="6">
                  <c:v>0.22</c:v>
                </c:pt>
                <c:pt idx="7">
                  <c:v>0.23</c:v>
                </c:pt>
                <c:pt idx="8">
                  <c:v>0.2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0.64</c:v>
                </c:pt>
                <c:pt idx="1">
                  <c:v>0.54</c:v>
                </c:pt>
                <c:pt idx="2">
                  <c:v>0.56000000000000005</c:v>
                </c:pt>
                <c:pt idx="3">
                  <c:v>0.49</c:v>
                </c:pt>
                <c:pt idx="4">
                  <c:v>0.38</c:v>
                </c:pt>
                <c:pt idx="5">
                  <c:v>0.32</c:v>
                </c:pt>
                <c:pt idx="6">
                  <c:v>0.25</c:v>
                </c:pt>
                <c:pt idx="7">
                  <c:v>0.25</c:v>
                </c:pt>
                <c:pt idx="8">
                  <c:v>0.23</c:v>
                </c:pt>
                <c:pt idx="9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3824"/>
        <c:axId val="453818728"/>
      </c:barChart>
      <c:catAx>
        <c:axId val="453823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18728"/>
        <c:crosses val="autoZero"/>
        <c:auto val="1"/>
        <c:lblAlgn val="ctr"/>
        <c:lblOffset val="100"/>
        <c:noMultiLvlLbl val="0"/>
      </c:catAx>
      <c:valAx>
        <c:axId val="45381872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3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599-4935-B7C3-BCA30E009E6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0.34</c:v>
                </c:pt>
                <c:pt idx="2">
                  <c:v>0.3</c:v>
                </c:pt>
                <c:pt idx="3">
                  <c:v>0.28000000000000003</c:v>
                </c:pt>
                <c:pt idx="4">
                  <c:v>0.17</c:v>
                </c:pt>
                <c:pt idx="5">
                  <c:v>0.19</c:v>
                </c:pt>
                <c:pt idx="6">
                  <c:v>0.06</c:v>
                </c:pt>
                <c:pt idx="7">
                  <c:v>0.06</c:v>
                </c:pt>
                <c:pt idx="8">
                  <c:v>0.15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0.33</c:v>
                </c:pt>
                <c:pt idx="2">
                  <c:v>0.26</c:v>
                </c:pt>
                <c:pt idx="3">
                  <c:v>0.28000000000000003</c:v>
                </c:pt>
                <c:pt idx="4">
                  <c:v>0.28999999999999998</c:v>
                </c:pt>
                <c:pt idx="5">
                  <c:v>0.16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0.32</c:v>
                </c:pt>
                <c:pt idx="1">
                  <c:v>0.28999999999999998</c:v>
                </c:pt>
                <c:pt idx="2">
                  <c:v>0.2</c:v>
                </c:pt>
                <c:pt idx="3">
                  <c:v>0.24</c:v>
                </c:pt>
                <c:pt idx="4">
                  <c:v>0.26</c:v>
                </c:pt>
                <c:pt idx="5">
                  <c:v>0.15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0.09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0.28000000000000003</c:v>
                </c:pt>
                <c:pt idx="3">
                  <c:v>0.23</c:v>
                </c:pt>
                <c:pt idx="4">
                  <c:v>0.2</c:v>
                </c:pt>
                <c:pt idx="5">
                  <c:v>0.14000000000000001</c:v>
                </c:pt>
                <c:pt idx="6">
                  <c:v>0.05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19120"/>
        <c:axId val="453826176"/>
      </c:barChart>
      <c:catAx>
        <c:axId val="453819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26176"/>
        <c:crosses val="autoZero"/>
        <c:auto val="1"/>
        <c:lblAlgn val="ctr"/>
        <c:lblOffset val="100"/>
        <c:noMultiLvlLbl val="0"/>
      </c:catAx>
      <c:valAx>
        <c:axId val="45382617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19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0.22</c:v>
                </c:pt>
                <c:pt idx="1">
                  <c:v>0.21</c:v>
                </c:pt>
                <c:pt idx="2">
                  <c:v>0.19</c:v>
                </c:pt>
                <c:pt idx="3">
                  <c:v>0.21</c:v>
                </c:pt>
                <c:pt idx="4">
                  <c:v>0.14000000000000001</c:v>
                </c:pt>
                <c:pt idx="5">
                  <c:v>0.14000000000000001</c:v>
                </c:pt>
                <c:pt idx="6">
                  <c:v>0.04</c:v>
                </c:pt>
                <c:pt idx="7">
                  <c:v>0.01</c:v>
                </c:pt>
                <c:pt idx="8">
                  <c:v>0.12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0.25</c:v>
                </c:pt>
                <c:pt idx="2">
                  <c:v>0.12</c:v>
                </c:pt>
                <c:pt idx="3">
                  <c:v>0.22</c:v>
                </c:pt>
                <c:pt idx="4">
                  <c:v>0.2</c:v>
                </c:pt>
                <c:pt idx="5">
                  <c:v>0.12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0.12</c:v>
                </c:pt>
                <c:pt idx="3">
                  <c:v>0.14000000000000001</c:v>
                </c:pt>
                <c:pt idx="4">
                  <c:v>0.2</c:v>
                </c:pt>
                <c:pt idx="5">
                  <c:v>0.11</c:v>
                </c:pt>
                <c:pt idx="6">
                  <c:v>0.03</c:v>
                </c:pt>
                <c:pt idx="7">
                  <c:v>0.06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0.21</c:v>
                </c:pt>
                <c:pt idx="2">
                  <c:v>0.18</c:v>
                </c:pt>
                <c:pt idx="3">
                  <c:v>0.15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0.03</c:v>
                </c:pt>
                <c:pt idx="7">
                  <c:v>0.04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17944"/>
        <c:axId val="453817160"/>
      </c:barChart>
      <c:catAx>
        <c:axId val="453817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17160"/>
        <c:crosses val="autoZero"/>
        <c:auto val="1"/>
        <c:lblAlgn val="ctr"/>
        <c:lblOffset val="100"/>
        <c:noMultiLvlLbl val="0"/>
      </c:catAx>
      <c:valAx>
        <c:axId val="4538171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17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0.09</c:v>
                </c:pt>
                <c:pt idx="2">
                  <c:v>0.1</c:v>
                </c:pt>
                <c:pt idx="3">
                  <c:v>0.09</c:v>
                </c:pt>
                <c:pt idx="4">
                  <c:v>0.08</c:v>
                </c:pt>
                <c:pt idx="5">
                  <c:v>0.08</c:v>
                </c:pt>
                <c:pt idx="6">
                  <c:v>0.01</c:v>
                </c:pt>
                <c:pt idx="7">
                  <c:v>0.01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0.13</c:v>
                </c:pt>
                <c:pt idx="2">
                  <c:v>0.04</c:v>
                </c:pt>
                <c:pt idx="3">
                  <c:v>0.12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0.13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0.14000000000000001</c:v>
                </c:pt>
                <c:pt idx="5">
                  <c:v>0.05</c:v>
                </c:pt>
                <c:pt idx="6">
                  <c:v>0.01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0.12</c:v>
                </c:pt>
                <c:pt idx="1">
                  <c:v>0.11</c:v>
                </c:pt>
                <c:pt idx="2">
                  <c:v>0.08</c:v>
                </c:pt>
                <c:pt idx="3">
                  <c:v>0.09</c:v>
                </c:pt>
                <c:pt idx="4">
                  <c:v>0.09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8528"/>
        <c:axId val="453824608"/>
      </c:barChart>
      <c:catAx>
        <c:axId val="453828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3824608"/>
        <c:crosses val="autoZero"/>
        <c:auto val="1"/>
        <c:lblAlgn val="ctr"/>
        <c:lblOffset val="100"/>
        <c:noMultiLvlLbl val="0"/>
      </c:catAx>
      <c:valAx>
        <c:axId val="45382460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3828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3823432"/>
        <c:axId val="453826568"/>
      </c:barChart>
      <c:catAx>
        <c:axId val="453823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3826568"/>
        <c:crosses val="autoZero"/>
        <c:auto val="1"/>
        <c:lblAlgn val="ctr"/>
        <c:lblOffset val="100"/>
        <c:noMultiLvlLbl val="0"/>
      </c:catAx>
      <c:valAx>
        <c:axId val="453826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3823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Inna</c:v>
                </c:pt>
                <c:pt idx="11">
                  <c:v>Madej Wróbel</c:v>
                </c:pt>
                <c:pt idx="12">
                  <c:v>Nasze Smaki</c:v>
                </c:pt>
                <c:pt idx="13">
                  <c:v>Dolina Dobra</c:v>
                </c:pt>
                <c:pt idx="14">
                  <c:v>Henryk Kania</c:v>
                </c:pt>
                <c:pt idx="15">
                  <c:v>Balcerzak</c:v>
                </c:pt>
                <c:pt idx="16">
                  <c:v>Baroni</c:v>
                </c:pt>
                <c:pt idx="17">
                  <c:v>Drobimex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0.2</c:v>
                </c:pt>
                <c:pt idx="1">
                  <c:v>0.19</c:v>
                </c:pt>
                <c:pt idx="2">
                  <c:v>0.18</c:v>
                </c:pt>
                <c:pt idx="3">
                  <c:v>0.17</c:v>
                </c:pt>
                <c:pt idx="4">
                  <c:v>0.09</c:v>
                </c:pt>
                <c:pt idx="5">
                  <c:v>0.08</c:v>
                </c:pt>
                <c:pt idx="6">
                  <c:v>0.08</c:v>
                </c:pt>
                <c:pt idx="7">
                  <c:v>0.06</c:v>
                </c:pt>
                <c:pt idx="8">
                  <c:v>0.05</c:v>
                </c:pt>
                <c:pt idx="9">
                  <c:v>0.05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0.03</c:v>
                </c:pt>
                <c:pt idx="14">
                  <c:v>0.02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</c:v>
                </c:pt>
                <c:pt idx="2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23792"/>
        <c:axId val="428725360"/>
      </c:barChart>
      <c:catAx>
        <c:axId val="428723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5360"/>
        <c:crosses val="autoZero"/>
        <c:auto val="1"/>
        <c:lblAlgn val="ctr"/>
        <c:lblOffset val="100"/>
        <c:noMultiLvlLbl val="0"/>
      </c:catAx>
      <c:valAx>
        <c:axId val="428725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23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Inna</c:v>
                </c:pt>
                <c:pt idx="11">
                  <c:v>Madej Wróbel</c:v>
                </c:pt>
                <c:pt idx="12">
                  <c:v>Nasze Smaki</c:v>
                </c:pt>
                <c:pt idx="13">
                  <c:v>Dolina Dobra</c:v>
                </c:pt>
                <c:pt idx="14">
                  <c:v>Henryk Kania</c:v>
                </c:pt>
                <c:pt idx="15">
                  <c:v>Balcerzak</c:v>
                </c:pt>
                <c:pt idx="16">
                  <c:v>Baroni</c:v>
                </c:pt>
                <c:pt idx="17">
                  <c:v>Drobimex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0.17</c:v>
                </c:pt>
                <c:pt idx="1">
                  <c:v>0.2</c:v>
                </c:pt>
                <c:pt idx="2">
                  <c:v>0.19</c:v>
                </c:pt>
                <c:pt idx="3">
                  <c:v>0.15</c:v>
                </c:pt>
                <c:pt idx="4">
                  <c:v>0.09</c:v>
                </c:pt>
                <c:pt idx="5">
                  <c:v>0.11</c:v>
                </c:pt>
                <c:pt idx="6">
                  <c:v>0.11</c:v>
                </c:pt>
                <c:pt idx="7">
                  <c:v>0.02</c:v>
                </c:pt>
                <c:pt idx="8">
                  <c:v>0.01</c:v>
                </c:pt>
                <c:pt idx="9">
                  <c:v>0.04</c:v>
                </c:pt>
                <c:pt idx="10">
                  <c:v>0.06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0.03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24968"/>
        <c:axId val="428724184"/>
      </c:barChart>
      <c:catAx>
        <c:axId val="428724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24184"/>
        <c:crosses val="autoZero"/>
        <c:auto val="1"/>
        <c:lblAlgn val="ctr"/>
        <c:lblOffset val="100"/>
        <c:noMultiLvlLbl val="0"/>
      </c:catAx>
      <c:valAx>
        <c:axId val="428724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24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Inna</c:v>
                </c:pt>
                <c:pt idx="11">
                  <c:v>Madej Wróbel</c:v>
                </c:pt>
                <c:pt idx="12">
                  <c:v>Nasze Smaki</c:v>
                </c:pt>
                <c:pt idx="13">
                  <c:v>Dolina Dobra</c:v>
                </c:pt>
                <c:pt idx="14">
                  <c:v>Henryk Kania</c:v>
                </c:pt>
                <c:pt idx="15">
                  <c:v>Balcerzak</c:v>
                </c:pt>
                <c:pt idx="16">
                  <c:v>Baroni</c:v>
                </c:pt>
                <c:pt idx="17">
                  <c:v>Drobimex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0.06</c:v>
                </c:pt>
                <c:pt idx="1">
                  <c:v>0.03</c:v>
                </c:pt>
                <c:pt idx="2">
                  <c:v>0.03</c:v>
                </c:pt>
                <c:pt idx="3">
                  <c:v>0.05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0.02</c:v>
                </c:pt>
                <c:pt idx="19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0.01</c:v>
                </c:pt>
                <c:pt idx="23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30848"/>
        <c:axId val="428731240"/>
      </c:barChart>
      <c:catAx>
        <c:axId val="428730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31240"/>
        <c:crosses val="autoZero"/>
        <c:auto val="1"/>
        <c:lblAlgn val="ctr"/>
        <c:lblOffset val="100"/>
        <c:noMultiLvlLbl val="0"/>
      </c:catAx>
      <c:valAx>
        <c:axId val="428731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30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Olewnik</c:v>
                </c:pt>
                <c:pt idx="10">
                  <c:v>Inna</c:v>
                </c:pt>
                <c:pt idx="11">
                  <c:v>Madej Wróbel</c:v>
                </c:pt>
                <c:pt idx="12">
                  <c:v>Nasze Smaki</c:v>
                </c:pt>
                <c:pt idx="13">
                  <c:v>Dolina Dobra</c:v>
                </c:pt>
                <c:pt idx="14">
                  <c:v>Henryk Kania</c:v>
                </c:pt>
                <c:pt idx="15">
                  <c:v>Balcerzak</c:v>
                </c:pt>
                <c:pt idx="16">
                  <c:v>Baroni</c:v>
                </c:pt>
                <c:pt idx="17">
                  <c:v>Drobimex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0.19</c:v>
                </c:pt>
                <c:pt idx="1">
                  <c:v>0.17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0.1</c:v>
                </c:pt>
                <c:pt idx="6">
                  <c:v>0.08</c:v>
                </c:pt>
                <c:pt idx="7">
                  <c:v>0.04</c:v>
                </c:pt>
                <c:pt idx="8">
                  <c:v>0.01</c:v>
                </c:pt>
                <c:pt idx="9">
                  <c:v>0.05</c:v>
                </c:pt>
                <c:pt idx="10">
                  <c:v>0.08</c:v>
                </c:pt>
                <c:pt idx="11">
                  <c:v>0.04</c:v>
                </c:pt>
                <c:pt idx="12">
                  <c:v>0.03</c:v>
                </c:pt>
                <c:pt idx="13">
                  <c:v>0.02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0</c:v>
                </c:pt>
                <c:pt idx="2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8743000"/>
        <c:axId val="428736728"/>
      </c:barChart>
      <c:catAx>
        <c:axId val="428743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8736728"/>
        <c:crosses val="autoZero"/>
        <c:auto val="1"/>
        <c:lblAlgn val="ctr"/>
        <c:lblOffset val="100"/>
        <c:noMultiLvlLbl val="0"/>
      </c:catAx>
      <c:valAx>
        <c:axId val="4287367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87430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BA339B-52E7-4C15-ADCA-73F631069740}" type="datetimeFigureOut">
              <a:rPr lang="en-US" smtClean="0"/>
              <a:pPr/>
              <a:t>1/24/2023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AB33E0-BE62-4947-A134-EC04CE59BD7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381824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2AA5A1-3BBA-4FC6-8863-B00939B90C92}" type="datetimeFigureOut">
              <a:rPr lang="en-US" smtClean="0"/>
              <a:pPr/>
              <a:t>1/24/2023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B40F49-FDD9-4FF0-A96D-6124AEC43B4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98212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5825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519392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59678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35829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330256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2611022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85288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553987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21603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254830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3550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00204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180065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7908625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03982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6090503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000491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64574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223998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638713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08381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958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8178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5455661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239967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0652392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350840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179736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431622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97715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28944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6181487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23887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21329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4524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851929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816323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656785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009063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936459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6781381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261361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75499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45605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480826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07354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9352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50911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00506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98080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39792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25754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06179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55935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958182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241432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81814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60210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05044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977758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6169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82474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673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552502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291987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34934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229287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088665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85364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64585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31513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89396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69702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949900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11399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061958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319276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83001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590931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24274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03502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924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354356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4160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0153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43014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772405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356457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97889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075098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059465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463350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161242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22642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53764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620044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003941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5311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17505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381596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55136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924172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18844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725195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21769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627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452789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601088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78723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51315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406408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50939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00743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128731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001780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33525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133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54092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695783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04295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415692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74729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195330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946556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398122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032380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93295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19347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848988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3187288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908204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0378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3995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27323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9262179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54184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457737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4955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5" name="QuestionChart"/>
          <p:cNvSpPr>
            <a:spLocks noGrp="1"/>
          </p:cNvSpPr>
          <p:nvPr>
            <p:ph type="chart" sz="quarter" idx="13" hasCustomPrompt="1"/>
          </p:nvPr>
        </p:nvSpPr>
        <p:spPr>
          <a:xfrm>
            <a:off x="695325" y="1089025"/>
            <a:ext cx="10801350" cy="4679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en-US" dirty="0"/>
              <a:t>Chart</a:t>
            </a:r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1366727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 userDrawn="1">
          <p15:clr>
            <a:srgbClr val="FBAE40"/>
          </p15:clr>
        </p15:guide>
        <p15:guide id="6" orient="horz" pos="37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F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16388" y="0"/>
            <a:ext cx="3959225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0262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695325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0262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86800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9911737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8686800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4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9911737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2172230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695324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86800" y="2182293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2" name="Text Placeholder 18"/>
          <p:cNvSpPr>
            <a:spLocks noGrp="1"/>
          </p:cNvSpPr>
          <p:nvPr>
            <p:ph type="body" sz="quarter" idx="23"/>
          </p:nvPr>
        </p:nvSpPr>
        <p:spPr>
          <a:xfrm>
            <a:off x="8686800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676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 userDrawn="1">
          <p15:clr>
            <a:srgbClr val="FBAE40"/>
          </p15:clr>
        </p15:guide>
        <p15:guide id="4" pos="5087" userDrawn="1">
          <p15:clr>
            <a:srgbClr val="FBAE40"/>
          </p15:clr>
        </p15:guide>
        <p15:guide id="5" orient="horz" pos="2160" userDrawn="1">
          <p15:clr>
            <a:srgbClr val="FBAE40"/>
          </p15:clr>
        </p15:guide>
        <p15:guide id="6" pos="438" userDrawn="1">
          <p15:clr>
            <a:srgbClr val="FBAE40"/>
          </p15:clr>
        </p15:guide>
        <p15:guide id="7" pos="2207" userDrawn="1">
          <p15:clr>
            <a:srgbClr val="FBAE40"/>
          </p15:clr>
        </p15:guide>
        <p15:guide id="8" pos="7242" userDrawn="1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73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Thr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4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656139" y="4523838"/>
            <a:ext cx="2879724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16678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4656139" y="4896380"/>
            <a:ext cx="2879724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16678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00471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>
          <p15:clr>
            <a:srgbClr val="FBAE40"/>
          </p15:clr>
        </p15:guide>
        <p15:guide id="4" pos="5087">
          <p15:clr>
            <a:srgbClr val="FBAE40"/>
          </p15:clr>
        </p15:guide>
        <p15:guide id="5" orient="horz" pos="2160">
          <p15:clr>
            <a:srgbClr val="FBAE40"/>
          </p15:clr>
        </p15:guide>
        <p15:guide id="6" pos="438">
          <p15:clr>
            <a:srgbClr val="FBAE40"/>
          </p15:clr>
        </p15:guide>
        <p15:guide id="7" pos="2252" userDrawn="1">
          <p15:clr>
            <a:srgbClr val="FBAE40"/>
          </p15:clr>
        </p15:guide>
        <p15:guide id="8" pos="7242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28" userDrawn="1">
          <p15:clr>
            <a:srgbClr val="FBAE40"/>
          </p15:clr>
        </p15:guide>
        <p15:guide id="14" pos="2933" userDrawn="1">
          <p15:clr>
            <a:srgbClr val="FBAE40"/>
          </p15:clr>
        </p15:guide>
        <p15:guide id="15" pos="4747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stimon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636586" y="1255338"/>
            <a:ext cx="2552524" cy="2547100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testimonial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574372" y="1190412"/>
            <a:ext cx="2676952" cy="2676952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5519738" y="728663"/>
            <a:ext cx="5976937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Describe a reference project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982663" y="4180416"/>
            <a:ext cx="3817937" cy="3428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3" y="4589990"/>
            <a:ext cx="3817937" cy="3238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400" baseline="0">
                <a:solidFill>
                  <a:schemeClr val="tx2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Company</a:t>
            </a: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1868848" y="5093920"/>
            <a:ext cx="2088000" cy="1044000"/>
          </a:xfrm>
          <a:prstGeom prst="rect">
            <a:avLst/>
          </a:prstGeom>
        </p:spPr>
        <p:txBody>
          <a:bodyPr tIns="0" bIns="540000" anchor="ctr" anchorCtr="0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Client’s logo</a:t>
            </a:r>
          </a:p>
        </p:txBody>
      </p:sp>
      <p:cxnSp>
        <p:nvCxnSpPr>
          <p:cNvPr id="12" name="Straight Connector 11"/>
          <p:cNvCxnSpPr>
            <a:stCxn id="3" idx="0"/>
          </p:cNvCxnSpPr>
          <p:nvPr userDrawn="1"/>
        </p:nvCxnSpPr>
        <p:spPr>
          <a:xfrm flipH="1" flipV="1">
            <a:off x="2898774" y="0"/>
            <a:ext cx="0" cy="1190412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 flipH="1" flipV="1">
            <a:off x="2892425" y="6318000"/>
            <a:ext cx="0" cy="54000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6093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orient="horz" pos="1593">
          <p15:clr>
            <a:srgbClr val="FBAE40"/>
          </p15:clr>
        </p15:guide>
        <p15:guide id="3" pos="1822">
          <p15:clr>
            <a:srgbClr val="FBAE40"/>
          </p15:clr>
        </p15:guide>
        <p15:guide id="4" pos="3477">
          <p15:clr>
            <a:srgbClr val="FBAE40"/>
          </p15:clr>
        </p15:guide>
        <p15:guide id="5" orient="horz" pos="2727">
          <p15:clr>
            <a:srgbClr val="FBAE40"/>
          </p15:clr>
        </p15:guide>
        <p15:guide id="8" pos="7242">
          <p15:clr>
            <a:srgbClr val="FBAE40"/>
          </p15:clr>
        </p15:guide>
        <p15:guide id="9" orient="horz" pos="459">
          <p15:clr>
            <a:srgbClr val="FBAE40"/>
          </p15:clr>
        </p15:guide>
        <p15:guide id="10" orient="horz" pos="3861">
          <p15:clr>
            <a:srgbClr val="FBAE40"/>
          </p15:clr>
        </p15:guide>
        <p15:guide id="12" pos="619">
          <p15:clr>
            <a:srgbClr val="FBAE40"/>
          </p15:clr>
        </p15:guide>
        <p15:guide id="13" pos="302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_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054947" y="5324145"/>
            <a:ext cx="1155064" cy="1152609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employee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001977" y="5269947"/>
            <a:ext cx="1244070" cy="1244070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640012" y="5269947"/>
            <a:ext cx="3276600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640012" y="5570512"/>
            <a:ext cx="3276601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Telephone, Mobile, Email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6275388" y="5269947"/>
            <a:ext cx="3817938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NORSTAT SOMETHING AS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6275389" y="5570512"/>
            <a:ext cx="2520949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Street, City, Country</a:t>
            </a:r>
          </a:p>
        </p:txBody>
      </p:sp>
      <p:sp>
        <p:nvSpPr>
          <p:cNvPr id="25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8975727" y="5570512"/>
            <a:ext cx="2517774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info@..., URL, …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12192000" cy="4941888"/>
          </a:xfrm>
          <a:prstGeom prst="rect">
            <a:avLst/>
          </a:prstGeom>
          <a:gradFill flip="none" rotWithShape="1">
            <a:gsLst>
              <a:gs pos="64000">
                <a:schemeClr val="tx2"/>
              </a:gs>
              <a:gs pos="6000">
                <a:schemeClr val="bg2"/>
              </a:gs>
            </a:gsLst>
            <a:lin ang="14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0"/>
            <a:ext cx="12192000" cy="4941888"/>
          </a:xfrm>
          <a:prstGeom prst="rect">
            <a:avLst/>
          </a:prstGeom>
        </p:spPr>
        <p:txBody>
          <a:bodyPr bIns="720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N:\Marketing\Resources\Imagery\Norstat Cities</a:t>
            </a:r>
          </a:p>
        </p:txBody>
      </p:sp>
    </p:spTree>
    <p:extLst>
      <p:ext uri="{BB962C8B-B14F-4D97-AF65-F5344CB8AC3E}">
        <p14:creationId xmlns:p14="http://schemas.microsoft.com/office/powerpoint/2010/main" val="3134979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9" orient="horz" pos="3113" userDrawn="1">
          <p15:clr>
            <a:srgbClr val="FBAE40"/>
          </p15:clr>
        </p15:guide>
        <p15:guide id="12" pos="619" userDrawn="1">
          <p15:clr>
            <a:srgbClr val="FBAE40"/>
          </p15:clr>
        </p15:guide>
        <p15:guide id="14" pos="3953" userDrawn="1">
          <p15:clr>
            <a:srgbClr val="FBAE40"/>
          </p15:clr>
        </p15:guide>
        <p15:guide id="15" pos="5654" userDrawn="1">
          <p15:clr>
            <a:srgbClr val="FBAE40"/>
          </p15:clr>
        </p15:guide>
        <p15:guide id="16" pos="7242" userDrawn="1">
          <p15:clr>
            <a:srgbClr val="FBAE40"/>
          </p15:clr>
        </p15:guide>
        <p15:guide id="17" pos="1663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_Quar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0010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2139">
          <p15:clr>
            <a:srgbClr val="FBAE40"/>
          </p15:clr>
        </p15:guide>
        <p15:guide id="4" pos="5541">
          <p15:clr>
            <a:srgbClr val="FBAE40"/>
          </p15:clr>
        </p15:guide>
        <p15:guide id="5" orient="horz" pos="3861">
          <p15:clr>
            <a:srgbClr val="FBAE40"/>
          </p15:clr>
        </p15:guide>
        <p15:guide id="6" orient="horz" pos="459">
          <p15:clr>
            <a:srgbClr val="FBAE40"/>
          </p15:clr>
        </p15:guide>
        <p15:guide id="7" pos="438">
          <p15:clr>
            <a:srgbClr val="FBAE40"/>
          </p15:clr>
        </p15:guide>
        <p15:guide id="8" pos="724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s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sz="quarter" idx="16" hasCustomPrompt="1"/>
          </p:nvPr>
        </p:nvSpPr>
        <p:spPr>
          <a:xfrm>
            <a:off x="221381" y="6567876"/>
            <a:ext cx="11112146" cy="260763"/>
          </a:xfrm>
        </p:spPr>
        <p:txBody>
          <a:bodyPr anchor="t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Question</a:t>
            </a:r>
            <a:endParaRPr lang="pl-PL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21381" y="732829"/>
            <a:ext cx="11771697" cy="830997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800" b="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09836" y="246156"/>
            <a:ext cx="9334678" cy="352296"/>
          </a:xfrm>
        </p:spPr>
        <p:txBody>
          <a:bodyPr anchor="ctr">
            <a:normAutofit/>
          </a:bodyPr>
          <a:lstStyle>
            <a:lvl1pPr marL="0" indent="0">
              <a:buNone/>
              <a:defRPr sz="2533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ADD TAG LINE OR BEGINNING OF TITLE</a:t>
            </a:r>
            <a:endParaRPr lang="en-GB" dirty="0"/>
          </a:p>
        </p:txBody>
      </p:sp>
      <p:cxnSp>
        <p:nvCxnSpPr>
          <p:cNvPr id="3" name="Łącznik prosty 2"/>
          <p:cNvCxnSpPr/>
          <p:nvPr userDrawn="1"/>
        </p:nvCxnSpPr>
        <p:spPr>
          <a:xfrm flipH="1">
            <a:off x="221380" y="6316910"/>
            <a:ext cx="11124000" cy="0"/>
          </a:xfrm>
          <a:prstGeom prst="line">
            <a:avLst/>
          </a:prstGeom>
          <a:noFill/>
          <a:ln w="12700">
            <a:solidFill>
              <a:schemeClr val="accent4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221380" y="6358150"/>
            <a:ext cx="11112146" cy="168486"/>
          </a:xfrm>
        </p:spPr>
        <p:txBody>
          <a:bodyPr anchor="ctr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pl-PL" dirty="0"/>
              <a:t>Base</a:t>
            </a:r>
          </a:p>
        </p:txBody>
      </p:sp>
    </p:spTree>
    <p:extLst>
      <p:ext uri="{BB962C8B-B14F-4D97-AF65-F5344CB8AC3E}">
        <p14:creationId xmlns:p14="http://schemas.microsoft.com/office/powerpoint/2010/main" val="2144064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883470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>
          <p15:clr>
            <a:srgbClr val="FBAE40"/>
          </p15:clr>
        </p15:guide>
        <p15:guide id="6" orient="horz" pos="377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92300" y="0"/>
            <a:ext cx="10299700" cy="6864086"/>
          </a:xfrm>
          <a:custGeom>
            <a:avLst/>
            <a:gdLst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0 w 10287000"/>
              <a:gd name="connsiteY3" fmla="*/ 6858000 h 6858000"/>
              <a:gd name="connsiteX4" fmla="*/ 0 w 10287000"/>
              <a:gd name="connsiteY4" fmla="*/ 0 h 6858000"/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2895600 w 10287000"/>
              <a:gd name="connsiteY3" fmla="*/ 6849533 h 6858000"/>
              <a:gd name="connsiteX4" fmla="*/ 0 w 10287000"/>
              <a:gd name="connsiteY4" fmla="*/ 0 h 6858000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2895600 w 10287000"/>
              <a:gd name="connsiteY3" fmla="*/ 6858000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36660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7836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802717 w 10287000"/>
              <a:gd name="connsiteY3" fmla="*/ 6866467 h 6866467"/>
              <a:gd name="connsiteX4" fmla="*/ 0 w 10287000"/>
              <a:gd name="connsiteY4" fmla="*/ 846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6467 h 6866467"/>
              <a:gd name="connsiteX4" fmla="*/ 0 w 10299700"/>
              <a:gd name="connsiteY4" fmla="*/ 211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1705 h 6866467"/>
              <a:gd name="connsiteX4" fmla="*/ 0 w 10299700"/>
              <a:gd name="connsiteY4" fmla="*/ 2117 h 6866467"/>
              <a:gd name="connsiteX0" fmla="*/ 0 w 10299700"/>
              <a:gd name="connsiteY0" fmla="*/ 2117 h 6864086"/>
              <a:gd name="connsiteX1" fmla="*/ 5499100 w 10299700"/>
              <a:gd name="connsiteY1" fmla="*/ 0 h 6864086"/>
              <a:gd name="connsiteX2" fmla="*/ 10299700 w 10299700"/>
              <a:gd name="connsiteY2" fmla="*/ 6864086 h 6864086"/>
              <a:gd name="connsiteX3" fmla="*/ 4815417 w 10299700"/>
              <a:gd name="connsiteY3" fmla="*/ 6861705 h 6864086"/>
              <a:gd name="connsiteX4" fmla="*/ 0 w 10299700"/>
              <a:gd name="connsiteY4" fmla="*/ 2117 h 686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700" h="6864086">
                <a:moveTo>
                  <a:pt x="0" y="2117"/>
                </a:moveTo>
                <a:lnTo>
                  <a:pt x="5499100" y="0"/>
                </a:lnTo>
                <a:lnTo>
                  <a:pt x="10299700" y="6864086"/>
                </a:lnTo>
                <a:lnTo>
                  <a:pt x="4815417" y="6861705"/>
                </a:lnTo>
                <a:lnTo>
                  <a:pt x="0" y="2117"/>
                </a:lnTo>
                <a:close/>
              </a:path>
            </a:pathLst>
          </a:custGeom>
        </p:spPr>
        <p:txBody>
          <a:bodyPr bIns="792000" anchor="ctr"/>
          <a:lstStyle>
            <a:lvl1pPr marL="0" indent="0" algn="ctr">
              <a:buNone/>
              <a:defRPr sz="1800"/>
            </a:lvl1pPr>
          </a:lstStyle>
          <a:p>
            <a:r>
              <a:rPr lang="en-US" dirty="0"/>
              <a:t>N:\Marketing\Resources\Imagery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5370779"/>
            <a:ext cx="48006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143375"/>
            <a:ext cx="4105275" cy="1227404"/>
          </a:xfrm>
          <a:prstGeom prst="rect">
            <a:avLst/>
          </a:prstGeom>
        </p:spPr>
        <p:txBody>
          <a:bodyPr lIns="0" tIns="36000" rIns="0" bIns="36000" anchor="b"/>
          <a:lstStyle>
            <a:lvl1pPr algn="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 hasCustomPrompt="1"/>
          </p:nvPr>
        </p:nvSpPr>
        <p:spPr>
          <a:xfrm>
            <a:off x="695325" y="5370513"/>
            <a:ext cx="4105275" cy="758825"/>
          </a:xfrm>
          <a:prstGeom prst="rect">
            <a:avLst/>
          </a:prstGeom>
        </p:spPr>
        <p:txBody>
          <a:bodyPr lIns="0" tIns="144000" rIns="0" bIns="0"/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algn="r">
              <a:defRPr sz="1800">
                <a:solidFill>
                  <a:schemeClr val="tx2"/>
                </a:solidFill>
              </a:defRPr>
            </a:lvl2pPr>
            <a:lvl3pPr algn="r">
              <a:defRPr sz="1800">
                <a:solidFill>
                  <a:schemeClr val="tx2"/>
                </a:solidFill>
              </a:defRPr>
            </a:lvl3pPr>
            <a:lvl4pPr algn="r">
              <a:defRPr sz="1800">
                <a:solidFill>
                  <a:schemeClr val="tx2"/>
                </a:solidFill>
              </a:defRPr>
            </a:lvl4pPr>
            <a:lvl5pPr algn="r">
              <a:defRPr sz="1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Author, Date</a:t>
            </a:r>
          </a:p>
        </p:txBody>
      </p:sp>
    </p:spTree>
    <p:extLst>
      <p:ext uri="{BB962C8B-B14F-4D97-AF65-F5344CB8AC3E}">
        <p14:creationId xmlns:p14="http://schemas.microsoft.com/office/powerpoint/2010/main" val="42517217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024">
          <p15:clr>
            <a:srgbClr val="FBAE40"/>
          </p15:clr>
        </p15:guide>
        <p15:guide id="2" pos="4656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  <p15:guide id="5" orient="horz" pos="459" userDrawn="1">
          <p15:clr>
            <a:srgbClr val="FBAE40"/>
          </p15:clr>
        </p15:guide>
        <p15:guide id="6" orient="horz" pos="3861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961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258050" y="0"/>
            <a:ext cx="4933950" cy="68961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arallelogram 3"/>
          <p:cNvSpPr/>
          <p:nvPr userDrawn="1"/>
        </p:nvSpPr>
        <p:spPr>
          <a:xfrm flipH="1">
            <a:off x="2453822" y="0"/>
            <a:ext cx="9608456" cy="6896100"/>
          </a:xfrm>
          <a:prstGeom prst="parallelogram">
            <a:avLst>
              <a:gd name="adj" fmla="val 694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371192" y="371475"/>
            <a:ext cx="11449333" cy="6191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3940857" y="2162176"/>
            <a:ext cx="4320000" cy="757237"/>
          </a:xfrm>
          <a:prstGeom prst="rect">
            <a:avLst/>
          </a:prstGeom>
        </p:spPr>
        <p:txBody>
          <a:bodyPr lIns="0" tIns="36000" rIns="0" bIns="36000" anchor="b"/>
          <a:lstStyle>
            <a:lvl1pPr algn="ct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Chapter Title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3400425" y="2925438"/>
            <a:ext cx="5400000" cy="1556075"/>
          </a:xfrm>
          <a:prstGeom prst="rect">
            <a:avLst/>
          </a:prstGeom>
        </p:spPr>
        <p:txBody>
          <a:bodyPr/>
          <a:lstStyle>
            <a:lvl1pPr marL="0" indent="0" algn="ctr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None/>
              <a:defRPr sz="1800" baseline="0"/>
            </a:lvl1pPr>
            <a:lvl2pPr marL="542925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2pPr>
            <a:lvl3pPr marL="803275" indent="-260350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3pPr>
            <a:lvl4pPr marL="1074738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4pPr>
            <a:lvl5pPr marL="1346200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Please enter a descriptive text</a:t>
            </a:r>
          </a:p>
        </p:txBody>
      </p:sp>
    </p:spTree>
    <p:extLst>
      <p:ext uri="{BB962C8B-B14F-4D97-AF65-F5344CB8AC3E}">
        <p14:creationId xmlns:p14="http://schemas.microsoft.com/office/powerpoint/2010/main" val="39246974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38">
          <p15:clr>
            <a:srgbClr val="FBAE40"/>
          </p15:clr>
        </p15:guide>
        <p15:guide id="2" orient="horz" pos="3861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pos="7242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8112125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8112125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980992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983944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5718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110">
          <p15:clr>
            <a:srgbClr val="FBAE40"/>
          </p15:clr>
        </p15:guide>
        <p15:guide id="2" pos="4656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80060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6383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6383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6031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238983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310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>
          <p15:clr>
            <a:srgbClr val="FBAE40"/>
          </p15:clr>
        </p15:guide>
        <p15:guide id="2" pos="3024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orient="horz" pos="45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10800000" cy="408516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4" y="1089025"/>
            <a:ext cx="10800000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9156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 userDrawn="1">
          <p15:clr>
            <a:srgbClr val="FBAE40"/>
          </p15:clr>
        </p15:guide>
        <p15:guide id="2" orient="horz" pos="686" userDrawn="1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519738" y="1089025"/>
            <a:ext cx="5976936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18994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3"/>
          <p:cNvSpPr>
            <a:spLocks noGrp="1"/>
          </p:cNvSpPr>
          <p:nvPr>
            <p:ph type="title" hasCustomPrompt="1"/>
          </p:nvPr>
        </p:nvSpPr>
        <p:spPr>
          <a:xfrm>
            <a:off x="5519737" y="430169"/>
            <a:ext cx="5976937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519737" y="193635"/>
            <a:ext cx="5975587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1102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 userDrawn="1">
          <p15:clr>
            <a:srgbClr val="FBAE40"/>
          </p15:clr>
        </p15:guide>
        <p15:guide id="2" pos="3024" userDrawn="1">
          <p15:clr>
            <a:srgbClr val="FBAE40"/>
          </p15:clr>
        </p15:guide>
        <p15:guide id="3" orient="horz" pos="686" userDrawn="1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39140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5" y="1089025"/>
            <a:ext cx="5976939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98499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30170"/>
            <a:ext cx="5976939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5976939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1181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203" userDrawn="1">
          <p15:clr>
            <a:srgbClr val="FBAE40"/>
          </p15:clr>
        </p15:guide>
        <p15:guide id="2" pos="4656" userDrawn="1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orient="horz" pos="686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9090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85" r:id="rId2"/>
    <p:sldLayoutId id="2147483655" r:id="rId3"/>
    <p:sldLayoutId id="2147483656" r:id="rId4"/>
    <p:sldLayoutId id="2147483652" r:id="rId5"/>
    <p:sldLayoutId id="2147483653" r:id="rId6"/>
    <p:sldLayoutId id="2147483658" r:id="rId7"/>
    <p:sldLayoutId id="2147483660" r:id="rId8"/>
    <p:sldLayoutId id="2147483661" r:id="rId9"/>
    <p:sldLayoutId id="2147483662" r:id="rId10"/>
    <p:sldLayoutId id="2147483663" r:id="rId11"/>
    <p:sldLayoutId id="2147483657" r:id="rId12"/>
    <p:sldLayoutId id="2147483659" r:id="rId13"/>
    <p:sldLayoutId id="2147483649" r:id="rId14"/>
    <p:sldLayoutId id="2147483684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7" Type="http://schemas.openxmlformats.org/officeDocument/2006/relationships/chart" Target="../charts/chart2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2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8.xml"/><Relationship Id="rId3" Type="http://schemas.openxmlformats.org/officeDocument/2006/relationships/chart" Target="../charts/chart313.xml"/><Relationship Id="rId7" Type="http://schemas.openxmlformats.org/officeDocument/2006/relationships/chart" Target="../charts/chart317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16.xml"/><Relationship Id="rId5" Type="http://schemas.openxmlformats.org/officeDocument/2006/relationships/chart" Target="../charts/chart315.xml"/><Relationship Id="rId4" Type="http://schemas.openxmlformats.org/officeDocument/2006/relationships/chart" Target="../charts/chart314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4.xml"/><Relationship Id="rId3" Type="http://schemas.openxmlformats.org/officeDocument/2006/relationships/chart" Target="../charts/chart319.xml"/><Relationship Id="rId7" Type="http://schemas.openxmlformats.org/officeDocument/2006/relationships/chart" Target="../charts/chart323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2.xml"/><Relationship Id="rId5" Type="http://schemas.openxmlformats.org/officeDocument/2006/relationships/chart" Target="../charts/chart321.xml"/><Relationship Id="rId4" Type="http://schemas.openxmlformats.org/officeDocument/2006/relationships/chart" Target="../charts/chart320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0.xml"/><Relationship Id="rId3" Type="http://schemas.openxmlformats.org/officeDocument/2006/relationships/chart" Target="../charts/chart325.xml"/><Relationship Id="rId7" Type="http://schemas.openxmlformats.org/officeDocument/2006/relationships/chart" Target="../charts/chart329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8.xml"/><Relationship Id="rId5" Type="http://schemas.openxmlformats.org/officeDocument/2006/relationships/chart" Target="../charts/chart327.xml"/><Relationship Id="rId4" Type="http://schemas.openxmlformats.org/officeDocument/2006/relationships/chart" Target="../charts/chart32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1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3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3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5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6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39.xml"/><Relationship Id="rId5" Type="http://schemas.openxmlformats.org/officeDocument/2006/relationships/chart" Target="../charts/chart338.xml"/><Relationship Id="rId4" Type="http://schemas.openxmlformats.org/officeDocument/2006/relationships/chart" Target="../charts/chart33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0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43.xml"/><Relationship Id="rId5" Type="http://schemas.openxmlformats.org/officeDocument/2006/relationships/chart" Target="../charts/chart342.xml"/><Relationship Id="rId4" Type="http://schemas.openxmlformats.org/officeDocument/2006/relationships/chart" Target="../charts/chart34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4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46.xml"/><Relationship Id="rId4" Type="http://schemas.openxmlformats.org/officeDocument/2006/relationships/chart" Target="../charts/chart34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7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0.xml"/><Relationship Id="rId5" Type="http://schemas.openxmlformats.org/officeDocument/2006/relationships/chart" Target="../charts/chart349.xml"/><Relationship Id="rId4" Type="http://schemas.openxmlformats.org/officeDocument/2006/relationships/chart" Target="../charts/chart34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1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4.xml"/><Relationship Id="rId5" Type="http://schemas.openxmlformats.org/officeDocument/2006/relationships/chart" Target="../charts/chart353.xml"/><Relationship Id="rId4" Type="http://schemas.openxmlformats.org/officeDocument/2006/relationships/chart" Target="../charts/chart35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5.xml"/><Relationship Id="rId7" Type="http://schemas.openxmlformats.org/officeDocument/2006/relationships/chart" Target="../charts/chart359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8.xml"/><Relationship Id="rId5" Type="http://schemas.openxmlformats.org/officeDocument/2006/relationships/chart" Target="../charts/chart357.xml"/><Relationship Id="rId4" Type="http://schemas.openxmlformats.org/officeDocument/2006/relationships/chart" Target="../charts/chart35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0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3.xml"/><Relationship Id="rId5" Type="http://schemas.openxmlformats.org/officeDocument/2006/relationships/chart" Target="../charts/chart362.xml"/><Relationship Id="rId4" Type="http://schemas.openxmlformats.org/officeDocument/2006/relationships/chart" Target="../charts/chart36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4.xml"/><Relationship Id="rId7" Type="http://schemas.openxmlformats.org/officeDocument/2006/relationships/chart" Target="../charts/chart36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7.xml"/><Relationship Id="rId5" Type="http://schemas.openxmlformats.org/officeDocument/2006/relationships/chart" Target="../charts/chart366.xml"/><Relationship Id="rId4" Type="http://schemas.openxmlformats.org/officeDocument/2006/relationships/chart" Target="../charts/chart36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9.xml"/><Relationship Id="rId7" Type="http://schemas.openxmlformats.org/officeDocument/2006/relationships/chart" Target="../charts/chart373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2.xml"/><Relationship Id="rId5" Type="http://schemas.openxmlformats.org/officeDocument/2006/relationships/chart" Target="../charts/chart371.xml"/><Relationship Id="rId4" Type="http://schemas.openxmlformats.org/officeDocument/2006/relationships/chart" Target="../charts/chart3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7" Type="http://schemas.openxmlformats.org/officeDocument/2006/relationships/chart" Target="../charts/chart3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.xml"/><Relationship Id="rId5" Type="http://schemas.openxmlformats.org/officeDocument/2006/relationships/chart" Target="../charts/chart36.xml"/><Relationship Id="rId4" Type="http://schemas.openxmlformats.org/officeDocument/2006/relationships/chart" Target="../charts/chart3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77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76.xml"/><Relationship Id="rId5" Type="http://schemas.openxmlformats.org/officeDocument/2006/relationships/image" Target="../media/image5.png"/><Relationship Id="rId10" Type="http://schemas.openxmlformats.org/officeDocument/2006/relationships/chart" Target="../charts/chart375.xml"/><Relationship Id="rId4" Type="http://schemas.openxmlformats.org/officeDocument/2006/relationships/image" Target="../media/image4.svg"/><Relationship Id="rId9" Type="http://schemas.openxmlformats.org/officeDocument/2006/relationships/chart" Target="../charts/chart37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8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4.xml"/><Relationship Id="rId3" Type="http://schemas.openxmlformats.org/officeDocument/2006/relationships/chart" Target="../charts/chart379.xml"/><Relationship Id="rId7" Type="http://schemas.openxmlformats.org/officeDocument/2006/relationships/chart" Target="../charts/chart383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2.xml"/><Relationship Id="rId5" Type="http://schemas.openxmlformats.org/officeDocument/2006/relationships/chart" Target="../charts/chart381.xml"/><Relationship Id="rId4" Type="http://schemas.openxmlformats.org/officeDocument/2006/relationships/chart" Target="../charts/chart380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0.xml"/><Relationship Id="rId3" Type="http://schemas.openxmlformats.org/officeDocument/2006/relationships/chart" Target="../charts/chart385.xml"/><Relationship Id="rId7" Type="http://schemas.openxmlformats.org/officeDocument/2006/relationships/chart" Target="../charts/chart389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8.xml"/><Relationship Id="rId5" Type="http://schemas.openxmlformats.org/officeDocument/2006/relationships/chart" Target="../charts/chart387.xml"/><Relationship Id="rId4" Type="http://schemas.openxmlformats.org/officeDocument/2006/relationships/chart" Target="../charts/chart386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6.xml"/><Relationship Id="rId3" Type="http://schemas.openxmlformats.org/officeDocument/2006/relationships/chart" Target="../charts/chart391.xml"/><Relationship Id="rId7" Type="http://schemas.openxmlformats.org/officeDocument/2006/relationships/chart" Target="../charts/chart395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94.xml"/><Relationship Id="rId5" Type="http://schemas.openxmlformats.org/officeDocument/2006/relationships/chart" Target="../charts/chart393.xml"/><Relationship Id="rId4" Type="http://schemas.openxmlformats.org/officeDocument/2006/relationships/chart" Target="../charts/chart39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7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9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0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2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5.xml"/><Relationship Id="rId5" Type="http://schemas.openxmlformats.org/officeDocument/2006/relationships/chart" Target="../charts/chart404.xml"/><Relationship Id="rId4" Type="http://schemas.openxmlformats.org/officeDocument/2006/relationships/chart" Target="../charts/chart403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6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9.xml"/><Relationship Id="rId5" Type="http://schemas.openxmlformats.org/officeDocument/2006/relationships/chart" Target="../charts/chart408.xml"/><Relationship Id="rId4" Type="http://schemas.openxmlformats.org/officeDocument/2006/relationships/chart" Target="../charts/chart40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0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12.xml"/><Relationship Id="rId4" Type="http://schemas.openxmlformats.org/officeDocument/2006/relationships/chart" Target="../charts/chart41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3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16.xml"/><Relationship Id="rId5" Type="http://schemas.openxmlformats.org/officeDocument/2006/relationships/chart" Target="../charts/chart415.xml"/><Relationship Id="rId4" Type="http://schemas.openxmlformats.org/officeDocument/2006/relationships/chart" Target="../charts/chart4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7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0.xml"/><Relationship Id="rId5" Type="http://schemas.openxmlformats.org/officeDocument/2006/relationships/chart" Target="../charts/chart419.xml"/><Relationship Id="rId4" Type="http://schemas.openxmlformats.org/officeDocument/2006/relationships/chart" Target="../charts/chart41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1.xml"/><Relationship Id="rId7" Type="http://schemas.openxmlformats.org/officeDocument/2006/relationships/chart" Target="../charts/chart425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4.xml"/><Relationship Id="rId5" Type="http://schemas.openxmlformats.org/officeDocument/2006/relationships/chart" Target="../charts/chart423.xml"/><Relationship Id="rId4" Type="http://schemas.openxmlformats.org/officeDocument/2006/relationships/chart" Target="../charts/chart42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6.xml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9.xml"/><Relationship Id="rId5" Type="http://schemas.openxmlformats.org/officeDocument/2006/relationships/chart" Target="../charts/chart428.xml"/><Relationship Id="rId4" Type="http://schemas.openxmlformats.org/officeDocument/2006/relationships/chart" Target="../charts/chart42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0.xml"/><Relationship Id="rId7" Type="http://schemas.openxmlformats.org/officeDocument/2006/relationships/chart" Target="../charts/chart434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3.xml"/><Relationship Id="rId5" Type="http://schemas.openxmlformats.org/officeDocument/2006/relationships/chart" Target="../charts/chart432.xml"/><Relationship Id="rId4" Type="http://schemas.openxmlformats.org/officeDocument/2006/relationships/chart" Target="../charts/chart43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6.xml"/><Relationship Id="rId5" Type="http://schemas.openxmlformats.org/officeDocument/2006/relationships/image" Target="../media/image5.png"/><Relationship Id="rId10" Type="http://schemas.openxmlformats.org/officeDocument/2006/relationships/chart" Target="../charts/chart45.xml"/><Relationship Id="rId4" Type="http://schemas.openxmlformats.org/officeDocument/2006/relationships/image" Target="../media/image4.svg"/><Relationship Id="rId9" Type="http://schemas.openxmlformats.org/officeDocument/2006/relationships/chart" Target="../charts/chart4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5.xml"/><Relationship Id="rId7" Type="http://schemas.openxmlformats.org/officeDocument/2006/relationships/chart" Target="../charts/chart439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8.xml"/><Relationship Id="rId5" Type="http://schemas.openxmlformats.org/officeDocument/2006/relationships/chart" Target="../charts/chart437.xml"/><Relationship Id="rId4" Type="http://schemas.openxmlformats.org/officeDocument/2006/relationships/chart" Target="../charts/chart436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43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42.xml"/><Relationship Id="rId5" Type="http://schemas.openxmlformats.org/officeDocument/2006/relationships/image" Target="../media/image5.png"/><Relationship Id="rId10" Type="http://schemas.openxmlformats.org/officeDocument/2006/relationships/chart" Target="../charts/chart441.xml"/><Relationship Id="rId4" Type="http://schemas.openxmlformats.org/officeDocument/2006/relationships/image" Target="../media/image4.svg"/><Relationship Id="rId9" Type="http://schemas.openxmlformats.org/officeDocument/2006/relationships/chart" Target="../charts/chart44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4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0.xml"/><Relationship Id="rId3" Type="http://schemas.openxmlformats.org/officeDocument/2006/relationships/chart" Target="../charts/chart445.xml"/><Relationship Id="rId7" Type="http://schemas.openxmlformats.org/officeDocument/2006/relationships/chart" Target="../charts/chart449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48.xml"/><Relationship Id="rId5" Type="http://schemas.openxmlformats.org/officeDocument/2006/relationships/chart" Target="../charts/chart447.xml"/><Relationship Id="rId4" Type="http://schemas.openxmlformats.org/officeDocument/2006/relationships/chart" Target="../charts/chart446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6.xml"/><Relationship Id="rId3" Type="http://schemas.openxmlformats.org/officeDocument/2006/relationships/chart" Target="../charts/chart451.xml"/><Relationship Id="rId7" Type="http://schemas.openxmlformats.org/officeDocument/2006/relationships/chart" Target="../charts/chart455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54.xml"/><Relationship Id="rId5" Type="http://schemas.openxmlformats.org/officeDocument/2006/relationships/chart" Target="../charts/chart453.xml"/><Relationship Id="rId4" Type="http://schemas.openxmlformats.org/officeDocument/2006/relationships/chart" Target="../charts/chart45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62.xml"/><Relationship Id="rId3" Type="http://schemas.openxmlformats.org/officeDocument/2006/relationships/chart" Target="../charts/chart457.xml"/><Relationship Id="rId7" Type="http://schemas.openxmlformats.org/officeDocument/2006/relationships/chart" Target="../charts/chart461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60.xml"/><Relationship Id="rId5" Type="http://schemas.openxmlformats.org/officeDocument/2006/relationships/chart" Target="../charts/chart459.xml"/><Relationship Id="rId4" Type="http://schemas.openxmlformats.org/officeDocument/2006/relationships/chart" Target="../charts/chart45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3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5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6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7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8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1.xml"/><Relationship Id="rId5" Type="http://schemas.openxmlformats.org/officeDocument/2006/relationships/chart" Target="../charts/chart470.xml"/><Relationship Id="rId4" Type="http://schemas.openxmlformats.org/officeDocument/2006/relationships/chart" Target="../charts/chart46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2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5.xml"/><Relationship Id="rId5" Type="http://schemas.openxmlformats.org/officeDocument/2006/relationships/chart" Target="../charts/chart474.xml"/><Relationship Id="rId4" Type="http://schemas.openxmlformats.org/officeDocument/2006/relationships/chart" Target="../charts/chart47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6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8.xml"/><Relationship Id="rId4" Type="http://schemas.openxmlformats.org/officeDocument/2006/relationships/chart" Target="../charts/chart47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9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2.xml"/><Relationship Id="rId5" Type="http://schemas.openxmlformats.org/officeDocument/2006/relationships/chart" Target="../charts/chart481.xml"/><Relationship Id="rId4" Type="http://schemas.openxmlformats.org/officeDocument/2006/relationships/chart" Target="../charts/chart48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3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6.xml"/><Relationship Id="rId5" Type="http://schemas.openxmlformats.org/officeDocument/2006/relationships/chart" Target="../charts/chart485.xml"/><Relationship Id="rId4" Type="http://schemas.openxmlformats.org/officeDocument/2006/relationships/chart" Target="../charts/chart48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7.xml"/><Relationship Id="rId7" Type="http://schemas.openxmlformats.org/officeDocument/2006/relationships/chart" Target="../charts/chart491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0.xml"/><Relationship Id="rId5" Type="http://schemas.openxmlformats.org/officeDocument/2006/relationships/chart" Target="../charts/chart489.xml"/><Relationship Id="rId4" Type="http://schemas.openxmlformats.org/officeDocument/2006/relationships/chart" Target="../charts/chart488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5.xml"/><Relationship Id="rId5" Type="http://schemas.openxmlformats.org/officeDocument/2006/relationships/chart" Target="../charts/chart494.xml"/><Relationship Id="rId4" Type="http://schemas.openxmlformats.org/officeDocument/2006/relationships/chart" Target="../charts/chart49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6.xml"/><Relationship Id="rId7" Type="http://schemas.openxmlformats.org/officeDocument/2006/relationships/chart" Target="../charts/chart500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9.xml"/><Relationship Id="rId5" Type="http://schemas.openxmlformats.org/officeDocument/2006/relationships/chart" Target="../charts/chart498.xml"/><Relationship Id="rId4" Type="http://schemas.openxmlformats.org/officeDocument/2006/relationships/chart" Target="../charts/chart49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1.xml"/><Relationship Id="rId7" Type="http://schemas.openxmlformats.org/officeDocument/2006/relationships/chart" Target="../charts/chart50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04.xml"/><Relationship Id="rId5" Type="http://schemas.openxmlformats.org/officeDocument/2006/relationships/chart" Target="../charts/chart503.xml"/><Relationship Id="rId4" Type="http://schemas.openxmlformats.org/officeDocument/2006/relationships/chart" Target="../charts/chart502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09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08.xml"/><Relationship Id="rId5" Type="http://schemas.openxmlformats.org/officeDocument/2006/relationships/image" Target="../media/image5.png"/><Relationship Id="rId10" Type="http://schemas.openxmlformats.org/officeDocument/2006/relationships/chart" Target="../charts/chart507.xml"/><Relationship Id="rId4" Type="http://schemas.openxmlformats.org/officeDocument/2006/relationships/image" Target="../media/image4.svg"/><Relationship Id="rId9" Type="http://schemas.openxmlformats.org/officeDocument/2006/relationships/chart" Target="../charts/chart50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0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6.xml"/><Relationship Id="rId3" Type="http://schemas.openxmlformats.org/officeDocument/2006/relationships/chart" Target="../charts/chart511.xml"/><Relationship Id="rId7" Type="http://schemas.openxmlformats.org/officeDocument/2006/relationships/chart" Target="../charts/chart515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14.xml"/><Relationship Id="rId5" Type="http://schemas.openxmlformats.org/officeDocument/2006/relationships/chart" Target="../charts/chart513.xml"/><Relationship Id="rId4" Type="http://schemas.openxmlformats.org/officeDocument/2006/relationships/chart" Target="../charts/chart512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2.xml"/><Relationship Id="rId3" Type="http://schemas.openxmlformats.org/officeDocument/2006/relationships/chart" Target="../charts/chart517.xml"/><Relationship Id="rId7" Type="http://schemas.openxmlformats.org/officeDocument/2006/relationships/chart" Target="../charts/chart521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0.xml"/><Relationship Id="rId5" Type="http://schemas.openxmlformats.org/officeDocument/2006/relationships/chart" Target="../charts/chart519.xml"/><Relationship Id="rId4" Type="http://schemas.openxmlformats.org/officeDocument/2006/relationships/chart" Target="../charts/chart518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8.xml"/><Relationship Id="rId3" Type="http://schemas.openxmlformats.org/officeDocument/2006/relationships/chart" Target="../charts/chart523.xml"/><Relationship Id="rId7" Type="http://schemas.openxmlformats.org/officeDocument/2006/relationships/chart" Target="../charts/chart52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6.xml"/><Relationship Id="rId5" Type="http://schemas.openxmlformats.org/officeDocument/2006/relationships/chart" Target="../charts/chart525.xml"/><Relationship Id="rId4" Type="http://schemas.openxmlformats.org/officeDocument/2006/relationships/chart" Target="../charts/chart52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9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31.xml"/><Relationship Id="rId4" Type="http://schemas.openxmlformats.org/officeDocument/2006/relationships/chart" Target="../charts/chart530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2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5.xml"/><Relationship Id="rId5" Type="http://schemas.openxmlformats.org/officeDocument/2006/relationships/chart" Target="../charts/chart534.xml"/><Relationship Id="rId4" Type="http://schemas.openxmlformats.org/officeDocument/2006/relationships/chart" Target="../charts/chart53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6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9.xml"/><Relationship Id="rId5" Type="http://schemas.openxmlformats.org/officeDocument/2006/relationships/chart" Target="../charts/chart538.xml"/><Relationship Id="rId4" Type="http://schemas.openxmlformats.org/officeDocument/2006/relationships/chart" Target="../charts/chart53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0.xml"/><Relationship Id="rId7" Type="http://schemas.openxmlformats.org/officeDocument/2006/relationships/chart" Target="../charts/chart544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3.xml"/><Relationship Id="rId5" Type="http://schemas.openxmlformats.org/officeDocument/2006/relationships/chart" Target="../charts/chart542.xml"/><Relationship Id="rId4" Type="http://schemas.openxmlformats.org/officeDocument/2006/relationships/chart" Target="../charts/chart541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5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8.xml"/><Relationship Id="rId5" Type="http://schemas.openxmlformats.org/officeDocument/2006/relationships/chart" Target="../charts/chart547.xml"/><Relationship Id="rId4" Type="http://schemas.openxmlformats.org/officeDocument/2006/relationships/chart" Target="../charts/chart54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9.xml"/><Relationship Id="rId7" Type="http://schemas.openxmlformats.org/officeDocument/2006/relationships/chart" Target="../charts/chart553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2.xml"/><Relationship Id="rId5" Type="http://schemas.openxmlformats.org/officeDocument/2006/relationships/chart" Target="../charts/chart551.xml"/><Relationship Id="rId4" Type="http://schemas.openxmlformats.org/officeDocument/2006/relationships/chart" Target="../charts/chart55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4.xml"/><Relationship Id="rId7" Type="http://schemas.openxmlformats.org/officeDocument/2006/relationships/chart" Target="../charts/chart558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7.xml"/><Relationship Id="rId5" Type="http://schemas.openxmlformats.org/officeDocument/2006/relationships/chart" Target="../charts/chart556.xml"/><Relationship Id="rId4" Type="http://schemas.openxmlformats.org/officeDocument/2006/relationships/chart" Target="../charts/chart55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9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5.xml"/><Relationship Id="rId3" Type="http://schemas.openxmlformats.org/officeDocument/2006/relationships/chart" Target="../charts/chart560.xml"/><Relationship Id="rId7" Type="http://schemas.openxmlformats.org/officeDocument/2006/relationships/chart" Target="../charts/chart564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3.xml"/><Relationship Id="rId5" Type="http://schemas.openxmlformats.org/officeDocument/2006/relationships/chart" Target="../charts/chart562.xml"/><Relationship Id="rId4" Type="http://schemas.openxmlformats.org/officeDocument/2006/relationships/chart" Target="../charts/chart561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1.xml"/><Relationship Id="rId3" Type="http://schemas.openxmlformats.org/officeDocument/2006/relationships/chart" Target="../charts/chart566.xml"/><Relationship Id="rId7" Type="http://schemas.openxmlformats.org/officeDocument/2006/relationships/chart" Target="../charts/chart570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9.xml"/><Relationship Id="rId5" Type="http://schemas.openxmlformats.org/officeDocument/2006/relationships/chart" Target="../charts/chart568.xml"/><Relationship Id="rId4" Type="http://schemas.openxmlformats.org/officeDocument/2006/relationships/chart" Target="../charts/chart56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7.xml"/><Relationship Id="rId3" Type="http://schemas.openxmlformats.org/officeDocument/2006/relationships/chart" Target="../charts/chart572.xml"/><Relationship Id="rId7" Type="http://schemas.openxmlformats.org/officeDocument/2006/relationships/chart" Target="../charts/chart576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75.xml"/><Relationship Id="rId5" Type="http://schemas.openxmlformats.org/officeDocument/2006/relationships/chart" Target="../charts/chart574.xml"/><Relationship Id="rId4" Type="http://schemas.openxmlformats.org/officeDocument/2006/relationships/chart" Target="../charts/chart57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81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80.xml"/><Relationship Id="rId5" Type="http://schemas.openxmlformats.org/officeDocument/2006/relationships/image" Target="../media/image5.png"/><Relationship Id="rId10" Type="http://schemas.openxmlformats.org/officeDocument/2006/relationships/chart" Target="../charts/chart579.xml"/><Relationship Id="rId4" Type="http://schemas.openxmlformats.org/officeDocument/2006/relationships/image" Target="../media/image4.svg"/><Relationship Id="rId9" Type="http://schemas.openxmlformats.org/officeDocument/2006/relationships/chart" Target="../charts/chart57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4.xml"/><Relationship Id="rId3" Type="http://schemas.openxmlformats.org/officeDocument/2006/relationships/chart" Target="../charts/chart49.xml"/><Relationship Id="rId7" Type="http://schemas.openxmlformats.org/officeDocument/2006/relationships/chart" Target="../charts/chart5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3" Type="http://schemas.openxmlformats.org/officeDocument/2006/relationships/chart" Target="../charts/chart61.xml"/><Relationship Id="rId7" Type="http://schemas.openxmlformats.org/officeDocument/2006/relationships/chart" Target="../charts/chart6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5.xml"/><Relationship Id="rId5" Type="http://schemas.openxmlformats.org/officeDocument/2006/relationships/chart" Target="../charts/chart74.xml"/><Relationship Id="rId4" Type="http://schemas.openxmlformats.org/officeDocument/2006/relationships/chart" Target="../charts/chart7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9.xml"/><Relationship Id="rId5" Type="http://schemas.openxmlformats.org/officeDocument/2006/relationships/chart" Target="../charts/chart78.xml"/><Relationship Id="rId4" Type="http://schemas.openxmlformats.org/officeDocument/2006/relationships/chart" Target="../charts/chart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2.xml"/><Relationship Id="rId4" Type="http://schemas.openxmlformats.org/officeDocument/2006/relationships/chart" Target="../charts/chart8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6.xml"/><Relationship Id="rId5" Type="http://schemas.openxmlformats.org/officeDocument/2006/relationships/chart" Target="../charts/chart85.xml"/><Relationship Id="rId4" Type="http://schemas.openxmlformats.org/officeDocument/2006/relationships/chart" Target="../charts/chart8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1.xml"/><Relationship Id="rId7" Type="http://schemas.openxmlformats.org/officeDocument/2006/relationships/chart" Target="../charts/chart9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4.xml"/><Relationship Id="rId5" Type="http://schemas.openxmlformats.org/officeDocument/2006/relationships/chart" Target="../charts/chart93.xml"/><Relationship Id="rId4" Type="http://schemas.openxmlformats.org/officeDocument/2006/relationships/chart" Target="../charts/chart9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chart" Target="../charts/chart9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7" Type="http://schemas.openxmlformats.org/officeDocument/2006/relationships/chart" Target="../charts/chart10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7" Type="http://schemas.openxmlformats.org/officeDocument/2006/relationships/chart" Target="../charts/chart10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13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12.xml"/><Relationship Id="rId5" Type="http://schemas.openxmlformats.org/officeDocument/2006/relationships/image" Target="../media/image5.png"/><Relationship Id="rId10" Type="http://schemas.openxmlformats.org/officeDocument/2006/relationships/chart" Target="../charts/chart111.xml"/><Relationship Id="rId4" Type="http://schemas.openxmlformats.org/officeDocument/2006/relationships/image" Target="../media/image4.svg"/><Relationship Id="rId9" Type="http://schemas.openxmlformats.org/officeDocument/2006/relationships/chart" Target="../charts/chart11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4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0.xml"/><Relationship Id="rId3" Type="http://schemas.openxmlformats.org/officeDocument/2006/relationships/chart" Target="../charts/chart115.xml"/><Relationship Id="rId7" Type="http://schemas.openxmlformats.org/officeDocument/2006/relationships/chart" Target="../charts/chart11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4" Type="http://schemas.openxmlformats.org/officeDocument/2006/relationships/chart" Target="../charts/chart11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6.xml"/><Relationship Id="rId3" Type="http://schemas.openxmlformats.org/officeDocument/2006/relationships/chart" Target="../charts/chart121.xml"/><Relationship Id="rId7" Type="http://schemas.openxmlformats.org/officeDocument/2006/relationships/chart" Target="../charts/chart12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4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2.xml"/><Relationship Id="rId3" Type="http://schemas.openxmlformats.org/officeDocument/2006/relationships/chart" Target="../charts/chart127.xml"/><Relationship Id="rId7" Type="http://schemas.openxmlformats.org/officeDocument/2006/relationships/chart" Target="../charts/chart13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0.xml"/><Relationship Id="rId5" Type="http://schemas.openxmlformats.org/officeDocument/2006/relationships/chart" Target="../charts/chart129.xml"/><Relationship Id="rId4" Type="http://schemas.openxmlformats.org/officeDocument/2006/relationships/chart" Target="../charts/chart12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5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1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6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8.xml"/><Relationship Id="rId4" Type="http://schemas.openxmlformats.org/officeDocument/2006/relationships/chart" Target="../charts/chart1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6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7" Type="http://schemas.openxmlformats.org/officeDocument/2006/relationships/chart" Target="../charts/chart16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0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2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5.xml"/><Relationship Id="rId5" Type="http://schemas.openxmlformats.org/officeDocument/2006/relationships/chart" Target="../charts/chart164.xml"/><Relationship Id="rId4" Type="http://schemas.openxmlformats.org/officeDocument/2006/relationships/chart" Target="../charts/chart16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6.xml"/><Relationship Id="rId7" Type="http://schemas.openxmlformats.org/officeDocument/2006/relationships/chart" Target="../charts/chart170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9.xml"/><Relationship Id="rId5" Type="http://schemas.openxmlformats.org/officeDocument/2006/relationships/chart" Target="../charts/chart168.xml"/><Relationship Id="rId4" Type="http://schemas.openxmlformats.org/officeDocument/2006/relationships/chart" Target="../charts/chart16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1.xml"/><Relationship Id="rId7" Type="http://schemas.openxmlformats.org/officeDocument/2006/relationships/chart" Target="../charts/chart175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4.xml"/><Relationship Id="rId5" Type="http://schemas.openxmlformats.org/officeDocument/2006/relationships/chart" Target="../charts/chart173.xml"/><Relationship Id="rId4" Type="http://schemas.openxmlformats.org/officeDocument/2006/relationships/chart" Target="../charts/chart17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7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78.xml"/><Relationship Id="rId5" Type="http://schemas.openxmlformats.org/officeDocument/2006/relationships/image" Target="../media/image5.png"/><Relationship Id="rId10" Type="http://schemas.openxmlformats.org/officeDocument/2006/relationships/chart" Target="../charts/chart177.xml"/><Relationship Id="rId4" Type="http://schemas.openxmlformats.org/officeDocument/2006/relationships/image" Target="../media/image4.svg"/><Relationship Id="rId9" Type="http://schemas.openxmlformats.org/officeDocument/2006/relationships/chart" Target="../charts/chart17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0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6.xml"/><Relationship Id="rId3" Type="http://schemas.openxmlformats.org/officeDocument/2006/relationships/chart" Target="../charts/chart181.xml"/><Relationship Id="rId7" Type="http://schemas.openxmlformats.org/officeDocument/2006/relationships/chart" Target="../charts/chart185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4.xml"/><Relationship Id="rId5" Type="http://schemas.openxmlformats.org/officeDocument/2006/relationships/chart" Target="../charts/chart183.xml"/><Relationship Id="rId4" Type="http://schemas.openxmlformats.org/officeDocument/2006/relationships/chart" Target="../charts/chart18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2.xml"/><Relationship Id="rId3" Type="http://schemas.openxmlformats.org/officeDocument/2006/relationships/chart" Target="../charts/chart187.xml"/><Relationship Id="rId7" Type="http://schemas.openxmlformats.org/officeDocument/2006/relationships/chart" Target="../charts/chart191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0.xml"/><Relationship Id="rId5" Type="http://schemas.openxmlformats.org/officeDocument/2006/relationships/chart" Target="../charts/chart189.xml"/><Relationship Id="rId4" Type="http://schemas.openxmlformats.org/officeDocument/2006/relationships/chart" Target="../charts/chart18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8.xml"/><Relationship Id="rId3" Type="http://schemas.openxmlformats.org/officeDocument/2006/relationships/chart" Target="../charts/chart193.xml"/><Relationship Id="rId7" Type="http://schemas.openxmlformats.org/officeDocument/2006/relationships/chart" Target="../charts/chart19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6.xml"/><Relationship Id="rId5" Type="http://schemas.openxmlformats.org/officeDocument/2006/relationships/chart" Target="../charts/chart195.xml"/><Relationship Id="rId4" Type="http://schemas.openxmlformats.org/officeDocument/2006/relationships/chart" Target="../charts/chart19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1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3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4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07.xml"/><Relationship Id="rId5" Type="http://schemas.openxmlformats.org/officeDocument/2006/relationships/chart" Target="../charts/chart206.xml"/><Relationship Id="rId4" Type="http://schemas.openxmlformats.org/officeDocument/2006/relationships/chart" Target="../charts/chart20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8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11.xml"/><Relationship Id="rId5" Type="http://schemas.openxmlformats.org/officeDocument/2006/relationships/chart" Target="../charts/chart210.xml"/><Relationship Id="rId4" Type="http://schemas.openxmlformats.org/officeDocument/2006/relationships/chart" Target="../charts/chart20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2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4.xml"/><Relationship Id="rId4" Type="http://schemas.openxmlformats.org/officeDocument/2006/relationships/chart" Target="../charts/chart21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5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18.xml"/><Relationship Id="rId5" Type="http://schemas.openxmlformats.org/officeDocument/2006/relationships/chart" Target="../charts/chart217.xml"/><Relationship Id="rId4" Type="http://schemas.openxmlformats.org/officeDocument/2006/relationships/chart" Target="../charts/chart21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2.xml"/><Relationship Id="rId5" Type="http://schemas.openxmlformats.org/officeDocument/2006/relationships/chart" Target="../charts/chart221.xml"/><Relationship Id="rId4" Type="http://schemas.openxmlformats.org/officeDocument/2006/relationships/chart" Target="../charts/chart22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3.xml"/><Relationship Id="rId7" Type="http://schemas.openxmlformats.org/officeDocument/2006/relationships/chart" Target="../charts/chart22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6.xml"/><Relationship Id="rId5" Type="http://schemas.openxmlformats.org/officeDocument/2006/relationships/chart" Target="../charts/chart225.xml"/><Relationship Id="rId4" Type="http://schemas.openxmlformats.org/officeDocument/2006/relationships/chart" Target="../charts/chart22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1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7" Type="http://schemas.openxmlformats.org/officeDocument/2006/relationships/chart" Target="../charts/chart236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7" Type="http://schemas.openxmlformats.org/officeDocument/2006/relationships/chart" Target="../charts/chart241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24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244.xml"/><Relationship Id="rId5" Type="http://schemas.openxmlformats.org/officeDocument/2006/relationships/image" Target="../media/image5.png"/><Relationship Id="rId10" Type="http://schemas.openxmlformats.org/officeDocument/2006/relationships/chart" Target="../charts/chart243.xml"/><Relationship Id="rId4" Type="http://schemas.openxmlformats.org/officeDocument/2006/relationships/image" Target="../media/image4.svg"/><Relationship Id="rId9" Type="http://schemas.openxmlformats.org/officeDocument/2006/relationships/chart" Target="../charts/chart24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0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2.xml"/><Relationship Id="rId3" Type="http://schemas.openxmlformats.org/officeDocument/2006/relationships/chart" Target="../charts/chart247.xml"/><Relationship Id="rId7" Type="http://schemas.openxmlformats.org/officeDocument/2006/relationships/chart" Target="../charts/chart251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0.xml"/><Relationship Id="rId5" Type="http://schemas.openxmlformats.org/officeDocument/2006/relationships/chart" Target="../charts/chart249.xml"/><Relationship Id="rId4" Type="http://schemas.openxmlformats.org/officeDocument/2006/relationships/chart" Target="../charts/chart24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8.xml"/><Relationship Id="rId3" Type="http://schemas.openxmlformats.org/officeDocument/2006/relationships/chart" Target="../charts/chart253.xml"/><Relationship Id="rId7" Type="http://schemas.openxmlformats.org/officeDocument/2006/relationships/chart" Target="../charts/chart257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6.xml"/><Relationship Id="rId5" Type="http://schemas.openxmlformats.org/officeDocument/2006/relationships/chart" Target="../charts/chart255.xml"/><Relationship Id="rId4" Type="http://schemas.openxmlformats.org/officeDocument/2006/relationships/chart" Target="../charts/chart254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4.xml"/><Relationship Id="rId3" Type="http://schemas.openxmlformats.org/officeDocument/2006/relationships/chart" Target="../charts/chart259.xml"/><Relationship Id="rId7" Type="http://schemas.openxmlformats.org/officeDocument/2006/relationships/chart" Target="../charts/chart263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62.xml"/><Relationship Id="rId5" Type="http://schemas.openxmlformats.org/officeDocument/2006/relationships/chart" Target="../charts/chart261.xml"/><Relationship Id="rId4" Type="http://schemas.openxmlformats.org/officeDocument/2006/relationships/chart" Target="../charts/chart26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3.xml"/><Relationship Id="rId5" Type="http://schemas.openxmlformats.org/officeDocument/2006/relationships/chart" Target="../charts/chart272.xml"/><Relationship Id="rId4" Type="http://schemas.openxmlformats.org/officeDocument/2006/relationships/chart" Target="../charts/chart27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4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7.xml"/><Relationship Id="rId5" Type="http://schemas.openxmlformats.org/officeDocument/2006/relationships/chart" Target="../charts/chart276.xml"/><Relationship Id="rId4" Type="http://schemas.openxmlformats.org/officeDocument/2006/relationships/chart" Target="../charts/chart27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8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80.xml"/><Relationship Id="rId4" Type="http://schemas.openxmlformats.org/officeDocument/2006/relationships/chart" Target="../charts/chart27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4.xml"/><Relationship Id="rId5" Type="http://schemas.openxmlformats.org/officeDocument/2006/relationships/chart" Target="../charts/chart283.xml"/><Relationship Id="rId4" Type="http://schemas.openxmlformats.org/officeDocument/2006/relationships/chart" Target="../charts/chart28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8.xml"/><Relationship Id="rId5" Type="http://schemas.openxmlformats.org/officeDocument/2006/relationships/chart" Target="../charts/chart287.xml"/><Relationship Id="rId4" Type="http://schemas.openxmlformats.org/officeDocument/2006/relationships/chart" Target="../charts/chart28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9.xml"/><Relationship Id="rId7" Type="http://schemas.openxmlformats.org/officeDocument/2006/relationships/chart" Target="../charts/chart293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2.xml"/><Relationship Id="rId5" Type="http://schemas.openxmlformats.org/officeDocument/2006/relationships/chart" Target="../charts/chart291.xml"/><Relationship Id="rId4" Type="http://schemas.openxmlformats.org/officeDocument/2006/relationships/chart" Target="../charts/chart2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4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7.xml"/><Relationship Id="rId5" Type="http://schemas.openxmlformats.org/officeDocument/2006/relationships/chart" Target="../charts/chart296.xml"/><Relationship Id="rId4" Type="http://schemas.openxmlformats.org/officeDocument/2006/relationships/chart" Target="../charts/chart29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8.xml"/><Relationship Id="rId7" Type="http://schemas.openxmlformats.org/officeDocument/2006/relationships/chart" Target="../charts/chart302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1.xml"/><Relationship Id="rId5" Type="http://schemas.openxmlformats.org/officeDocument/2006/relationships/chart" Target="../charts/chart300.xml"/><Relationship Id="rId4" Type="http://schemas.openxmlformats.org/officeDocument/2006/relationships/chart" Target="../charts/chart299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3.xml"/><Relationship Id="rId7" Type="http://schemas.openxmlformats.org/officeDocument/2006/relationships/chart" Target="../charts/chart307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6.xml"/><Relationship Id="rId5" Type="http://schemas.openxmlformats.org/officeDocument/2006/relationships/chart" Target="../charts/chart305.xml"/><Relationship Id="rId4" Type="http://schemas.openxmlformats.org/officeDocument/2006/relationships/chart" Target="../charts/chart304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1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10.xml"/><Relationship Id="rId5" Type="http://schemas.openxmlformats.org/officeDocument/2006/relationships/image" Target="../media/image5.png"/><Relationship Id="rId10" Type="http://schemas.openxmlformats.org/officeDocument/2006/relationships/chart" Target="../charts/chart309.xml"/><Relationship Id="rId4" Type="http://schemas.openxmlformats.org/officeDocument/2006/relationships/image" Target="../media/image4.svg"/><Relationship Id="rId9" Type="http://schemas.openxmlformats.org/officeDocument/2006/relationships/chart" Target="../charts/chart3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Bacon, Fig Fruit and Garlic Cloves">
            <a:extLst>
              <a:ext uri="{FF2B5EF4-FFF2-40B4-BE49-F238E27FC236}">
                <a16:creationId xmlns:a16="http://schemas.microsoft.com/office/drawing/2014/main" id="{F8474E46-7447-482D-95C8-B204BBD16A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" r="1" b="234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A862DA5B-F0DD-4E8F-9BA5-6AC8B92BA06A}"/>
              </a:ext>
            </a:extLst>
          </p:cNvPr>
          <p:cNvSpPr/>
          <p:nvPr/>
        </p:nvSpPr>
        <p:spPr>
          <a:xfrm>
            <a:off x="182303" y="6091707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WĘDLINY NA KANAPKĘ </a:t>
            </a:r>
          </a:p>
        </p:txBody>
      </p:sp>
    </p:spTree>
    <p:extLst>
      <p:ext uri="{BB962C8B-B14F-4D97-AF65-F5344CB8AC3E}">
        <p14:creationId xmlns:p14="http://schemas.microsoft.com/office/powerpoint/2010/main" val="464352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3373367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1767340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996756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5759640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29929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7588110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2680413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4822097"/>
              </p:ext>
            </p:extLst>
          </p:nvPr>
        </p:nvGraphicFramePr>
        <p:xfrm>
          <a:off x="659884" y="1235076"/>
          <a:ext cx="1353038" cy="496813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80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162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1230137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7590671"/>
              </p:ext>
            </p:extLst>
          </p:nvPr>
        </p:nvGraphicFramePr>
        <p:xfrm>
          <a:off x="659883" y="1225551"/>
          <a:ext cx="2591656" cy="552545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7186665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672848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55 / SOKOŁÓW N = 80 / TARCZYŃSKI N = 124 / BALCERZAK N = 20 / PIKOK N = 35 / KRAINA WĘDLIN N = 22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9535079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7620823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33718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981768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75 / MORLINY N=55 / SOKOŁÓW N=80 / TARCZYŃSKI N=124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380411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44932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844551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545590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208429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254099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418262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899322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395071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20 / DUDA N=13 / INDYKPOL N=15 / JBB N=13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405014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372709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029006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359791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997899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823464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903465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00645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537708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8 / OLEWNIK N=10 / PIKOK N=35 / KRAINA WĘDLIN N=22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49058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653500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643693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259499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415342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668389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606642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083097"/>
              </p:ext>
            </p:extLst>
          </p:nvPr>
        </p:nvGraphicFramePr>
        <p:xfrm>
          <a:off x="695323" y="514801"/>
          <a:ext cx="833562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KABANOSY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03377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Three Black and Gray Pots on Top of Grill With Fire on Focus Photo">
            <a:extLst>
              <a:ext uri="{FF2B5EF4-FFF2-40B4-BE49-F238E27FC236}">
                <a16:creationId xmlns:a16="http://schemas.microsoft.com/office/drawing/2014/main" id="{5F1E4498-2E30-4D51-8AB9-B967B6FDB2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EABDB14D-3313-4E19-99CA-12039241C87C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KONSERWY MIĘSNE </a:t>
            </a:r>
          </a:p>
        </p:txBody>
      </p:sp>
    </p:spTree>
    <p:extLst>
      <p:ext uri="{BB962C8B-B14F-4D97-AF65-F5344CB8AC3E}">
        <p14:creationId xmlns:p14="http://schemas.microsoft.com/office/powerpoint/2010/main" val="333801176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1734775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QF10A. Wskaż miejsce, gdzie zazwyczaj kupujesz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5354367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10409941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93908318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QF10B. Wskaż miejsce, w którym ostatnio kupiłeś(aś)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60956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8105335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7240746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283725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1757614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5886555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183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681674"/>
              </p:ext>
            </p:extLst>
          </p:nvPr>
        </p:nvGraphicFramePr>
        <p:xfrm>
          <a:off x="146170" y="1733087"/>
          <a:ext cx="1928393" cy="4499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19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Inna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822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71440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7075074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174646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35180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831714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QF11. W jakich okolicznościach zdarza Ci się jeść KONSERWY MIĘSNE?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72743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608174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159995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850623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125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984825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6742365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705432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29064321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708710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088348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125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49391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3787807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868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3666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130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4177696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1727927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907668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06586421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374550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9296691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885656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087794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3189963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04334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013392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3678622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4769013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9931766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130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160804"/>
              </p:ext>
            </p:extLst>
          </p:nvPr>
        </p:nvGraphicFramePr>
        <p:xfrm>
          <a:off x="127120" y="1837863"/>
          <a:ext cx="1928393" cy="46248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058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009786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3063173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8752377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5653729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0905416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5372421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493511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86071893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6819319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276941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3576962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271543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130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074324"/>
              </p:ext>
            </p:extLst>
          </p:nvPr>
        </p:nvGraphicFramePr>
        <p:xfrm>
          <a:off x="146170" y="1733088"/>
          <a:ext cx="1928393" cy="44997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867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Dolina Dobra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7694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7973737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810626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3711141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590734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010292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3716905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64880046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410195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8750665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39406979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6772274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4008886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130</a:t>
            </a:r>
            <a:endParaRPr lang="pl-PL" sz="900" dirty="0"/>
          </a:p>
          <a:p>
            <a:r>
              <a:rPr lang="pl-PL" sz="900"/>
              <a:t>BAZA Q3 2022: 125</a:t>
            </a:r>
            <a:endParaRPr lang="pl-PL" sz="900" dirty="0"/>
          </a:p>
          <a:p>
            <a:r>
              <a:rPr lang="pl-PL" sz="900"/>
              <a:t>BAZA Q2 2022: 133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19861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7820450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308585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480033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02663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150061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4763575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152969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PIKOK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19565782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288478033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1357473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373656603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130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4578642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571247"/>
              </p:ext>
            </p:extLst>
          </p:nvPr>
        </p:nvGraphicFramePr>
        <p:xfrm>
          <a:off x="659884" y="1235076"/>
          <a:ext cx="1353038" cy="424529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130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08111991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283306"/>
              </p:ext>
            </p:extLst>
          </p:nvPr>
        </p:nvGraphicFramePr>
        <p:xfrm>
          <a:off x="659883" y="1225551"/>
          <a:ext cx="882872" cy="350509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^D301^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^D304^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^D303^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4734625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669266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55 / SOKOŁÓW N = 75 / PIKOK N = 38 / KRAINA WĘDLIN N = 30 / DROSED N = 25 / PAMAPOL N = 23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926776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6385632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81072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873712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97 / MORLINY N=55 / SOKOŁÓW N=75 / PIKOK N=38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292888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600311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2181680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78646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148164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680459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56381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173280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86560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KRAINA WĘDLIN </a:t>
            </a:r>
            <a:r>
              <a:rPr lang="pl-PL" sz="800" dirty="0"/>
              <a:t>N </a:t>
            </a:r>
            <a:r>
              <a:rPr lang="pl-PL" sz="800"/>
              <a:t>= 30 / BARONI N=6 / DROSED N=25 / PROFI N=16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682532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966968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659326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29161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453676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918196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48475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463354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99153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MEAL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MISPOL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MEAL </a:t>
            </a:r>
            <a:r>
              <a:rPr lang="pl-PL" sz="800" dirty="0"/>
              <a:t>N </a:t>
            </a:r>
            <a:r>
              <a:rPr lang="pl-PL" sz="800"/>
              <a:t>= 3 / MISPOL N=9 / PAMAPOL N=23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08089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0674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35608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750011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479165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810713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7643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4259576"/>
              </p:ext>
            </p:extLst>
          </p:nvPr>
        </p:nvGraphicFramePr>
        <p:xfrm>
          <a:off x="695323" y="514801"/>
          <a:ext cx="763151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KONSERWY MIĘSNE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732245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barbecue, chleb, deska do krojenia">
            <a:extLst>
              <a:ext uri="{FF2B5EF4-FFF2-40B4-BE49-F238E27FC236}">
                <a16:creationId xmlns:a16="http://schemas.microsoft.com/office/drawing/2014/main" id="{699F1EE8-7CD7-4BA0-AF45-BEF5E58493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rostokąt 11">
            <a:extLst>
              <a:ext uri="{FF2B5EF4-FFF2-40B4-BE49-F238E27FC236}">
                <a16:creationId xmlns:a16="http://schemas.microsoft.com/office/drawing/2014/main" id="{030DEC3D-A584-4CD2-8436-4A5DFA358EC5}"/>
              </a:ext>
            </a:extLst>
          </p:cNvPr>
          <p:cNvSpPr/>
          <p:nvPr/>
        </p:nvSpPr>
        <p:spPr>
          <a:xfrm>
            <a:off x="1883782" y="4911089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CONVENIENCE</a:t>
            </a:r>
          </a:p>
        </p:txBody>
      </p:sp>
    </p:spTree>
    <p:extLst>
      <p:ext uri="{BB962C8B-B14F-4D97-AF65-F5344CB8AC3E}">
        <p14:creationId xmlns:p14="http://schemas.microsoft.com/office/powerpoint/2010/main" val="145532631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982670401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QG10A. Wskaż miejsce, gdzie zazwyczaj kupujesz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283503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1471093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1107448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2330301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6469797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0234749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1571282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36523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93376314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QG10B. Wskaż miejsce, w którym ostatnio kupiłeś(aś)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993303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90983471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9669751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0596272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648251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1028649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obiad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QG11. W jakich okolicznościach zdarza Ci się jeść PRODUKTY MIĘSNE LUB DROBIOWE GOTOWE DO SPOŻYCIA?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110331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777950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1141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657338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118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53294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689180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539053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635755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7427807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886706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118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225606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9914008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QG1. Wymień wszystkie marki PRODUKTÓW MIĘSNYCH LUB DROBIOWYCH GOTOWYCH DO SPOŻYCIA, które przychodzą Ci do głowy.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350117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51527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3298077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67657506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8965793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214909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705999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572524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495426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897825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5087591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5577897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827194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6458792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273935"/>
              </p:ext>
            </p:extLst>
          </p:nvPr>
        </p:nvGraphicFramePr>
        <p:xfrm>
          <a:off x="127120" y="1837863"/>
          <a:ext cx="1928393" cy="52206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19509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7867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2387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QG3. Wskaż wszystkie marki PRODUKTÓW MIĘSNYCH LUB DROBIOWYCH GOTOWYCH DO SPOŻYCIA, które zdarzyło Ci się kiedykolwiek kupić.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606769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5254810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2994273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6825777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1034299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8131205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068596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38324431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788688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3615397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9478038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308837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3947071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QG7. A którą markę PRODUKTÓW MIĘSNYCH LUB DROBIOWYCH GOTOWYCH DO SPOŻYCIA kupujesz jeśli ta, którą kupujesz najczęściej, jest niedostępna?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217827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2251350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107026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520937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7368811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4952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11777033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202214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703036996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020227849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471248099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658154147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183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9105637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421921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2913282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518932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5357753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821917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118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769463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887413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KRAINAMIESA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DROSED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DANIEEXPRESS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59830480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62040780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895909775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424734334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966991168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961720"/>
              </p:ext>
            </p:extLst>
          </p:nvPr>
        </p:nvGraphicFramePr>
        <p:xfrm>
          <a:off x="659884" y="1235076"/>
          <a:ext cx="911830" cy="339195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QG5. Wskaż wszystkie marki PRODUKTÓW MIĘSNYCH LUB DROBIOWYCH GOTOWYCH DO SPOŻYCIA, które zdarzyło Ci się kupić w ostatnim miesiącu. (sep) CONVENIENCE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1470324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210943"/>
              </p:ext>
            </p:extLst>
          </p:nvPr>
        </p:nvGraphicFramePr>
        <p:xfrm>
          <a:off x="659883" y="1225551"/>
          <a:ext cx="5154832" cy="295645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753603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8467618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6002935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194419285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803963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866036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MIĘSA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- / KONSPOL N=- / BAR N=- / KRAINA MIĘSA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51392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475969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615744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076943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27880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754793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3102280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10809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832814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YANO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BARONI </a:t>
            </a:r>
            <a:r>
              <a:rPr lang="pl-PL" sz="800" dirty="0"/>
              <a:t>N </a:t>
            </a:r>
            <a:r>
              <a:rPr lang="pl-PL" sz="800"/>
              <a:t>= - / DROBIMEX N=- / DROSED N=- / YANO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877387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717051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391009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54749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821737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054033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09942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995792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75129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DELUXE </a:t>
            </a:r>
            <a:r>
              <a:rPr lang="pl-PL" sz="800" dirty="0"/>
              <a:t>N </a:t>
            </a:r>
            <a:r>
              <a:rPr lang="pl-PL" sz="800"/>
              <a:t>= -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473855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754519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497794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680566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127801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714026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48264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558793"/>
              </p:ext>
            </p:extLst>
          </p:nvPr>
        </p:nvGraphicFramePr>
        <p:xfrm>
          <a:off x="695323" y="514801"/>
          <a:ext cx="601426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CONVENIENCE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266208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MIĘSO SEMI</a:t>
            </a:r>
          </a:p>
        </p:txBody>
      </p:sp>
    </p:spTree>
    <p:extLst>
      <p:ext uri="{BB962C8B-B14F-4D97-AF65-F5344CB8AC3E}">
        <p14:creationId xmlns:p14="http://schemas.microsoft.com/office/powerpoint/2010/main" val="12498992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5917229"/>
              </p:ext>
            </p:extLst>
          </p:nvPr>
        </p:nvGraphicFramePr>
        <p:xfrm>
          <a:off x="659884" y="1235076"/>
          <a:ext cx="3117870" cy="599132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183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6258462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17235218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QH10A. Wskaż miejsce, gdzie zazwyczaj kupujesz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019324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71394520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79957438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QH10B. Wskaż miejsce, w którym ostatnio kupiłeś(aś)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871309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648180077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2748381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421433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01339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315530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QH11. W jakich okolicznościach zdarza Ci się jeść PRODUKTY MIĘSNE LUB DROBIOWE GOTOWE DO PODGRZANIA?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565585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931634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045234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025740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526021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647120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9290816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069095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6761592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347996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748388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74952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QH1. Wymień wszystkie marki PRODUKTÓW MIĘSNYCH LUB DROBIOWYCH GOTOWYCH DO PODGRZANIA, które przychodzą Ci do głowy. - ToM.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1493732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4016038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699300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3384483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704151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33195791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4223361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015123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367229"/>
              </p:ext>
            </p:extLst>
          </p:nvPr>
        </p:nvGraphicFramePr>
        <p:xfrm>
          <a:off x="99253" y="2298642"/>
          <a:ext cx="1928393" cy="39068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707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3609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316616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8075991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5604021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4787171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370607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3376552"/>
              </p:ext>
            </p:extLst>
          </p:nvPr>
        </p:nvGraphicFramePr>
        <p:xfrm>
          <a:off x="127120" y="1837863"/>
          <a:ext cx="1928393" cy="50987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2036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8864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9896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QH3. Wskaż wszystkie marki PRODUKTÓW MIĘSNYCH LUB DROBIOWYCH GOTOWYCH DO PODGRZANIA, które zdarzyło Ci się kiedykolwiek kupić.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705457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710418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020557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792021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5318127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2657331"/>
              </p:ext>
            </p:extLst>
          </p:nvPr>
        </p:nvGraphicFramePr>
        <p:xfrm>
          <a:off x="99253" y="2298642"/>
          <a:ext cx="1928393" cy="3887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674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2013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236293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77864941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1679209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3475362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5167915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9615545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4971586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QH7. A którą markę PRODUKTÓW MIĘSNYCH LUB DROBIOWYCH GOTOWYCH DO PODGRZANIA kupujesz jeśli ta, którą kupujesz najczęściej, jest niedostępna?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887306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9691552"/>
              </p:ext>
            </p:extLst>
          </p:nvPr>
        </p:nvGraphicFramePr>
        <p:xfrm>
          <a:off x="659883" y="1225551"/>
          <a:ext cx="3018852" cy="562556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31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8961667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133109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688615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779536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033294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7473493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62866343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034255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7070038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6902174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1154810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4885354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974437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1618861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INDYKPOL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057319179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235637984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170748782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4258238181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11417296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665265"/>
              </p:ext>
            </p:extLst>
          </p:nvPr>
        </p:nvGraphicFramePr>
        <p:xfrm>
          <a:off x="659884" y="1235076"/>
          <a:ext cx="911830" cy="330051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QH5. Wskaż wszystkie marki PRODUKTÓW MIĘSNYCH LUB DROBIOWYCH GOTOWYCH DO PODGRZANIA, które zdarzyło Ci się kupić w ostatnim miesiącu. (sep) MIĘSO SEMI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25484778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950028"/>
              </p:ext>
            </p:extLst>
          </p:nvPr>
        </p:nvGraphicFramePr>
        <p:xfrm>
          <a:off x="659883" y="1225551"/>
          <a:ext cx="6009224" cy="350075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4695021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564639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052067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9167076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276948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808047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RZEŹNIK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- / SOKOŁÓW N=- / KONSPOL N=- / RZEŹNIK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58737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438683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419798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576027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16105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317592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43624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68744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993046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INDYKPOL </a:t>
            </a:r>
            <a:r>
              <a:rPr lang="pl-PL" sz="800" dirty="0"/>
              <a:t>N </a:t>
            </a:r>
            <a:r>
              <a:rPr lang="pl-PL" sz="800"/>
              <a:t>= - / DROBIMEX N=- / DROSED N=- / BARONI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098643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900071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149663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095733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571729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575701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0315883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056185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635189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GOOD VALLEY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DELUXE </a:t>
            </a:r>
            <a:r>
              <a:rPr lang="pl-PL" sz="800" dirty="0"/>
              <a:t>N </a:t>
            </a:r>
            <a:r>
              <a:rPr lang="pl-PL" sz="800"/>
              <a:t>= - / GOOD VALLEY N=-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558691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034529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8550253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858266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645661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508228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949875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22844"/>
              </p:ext>
            </p:extLst>
          </p:nvPr>
        </p:nvGraphicFramePr>
        <p:xfrm>
          <a:off x="695323" y="514801"/>
          <a:ext cx="763151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MIĘSO SEMI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92464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>
            <a:extLst>
              <a:ext uri="{FF2B5EF4-FFF2-40B4-BE49-F238E27FC236}">
                <a16:creationId xmlns:a16="http://schemas.microsoft.com/office/drawing/2014/main" id="{38E96919-5F7E-4E61-8E08-43D1473FB6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DOUBBLE INDEX - Podwójne indeksowanie jest analizą statyczną umożliwiającą identyfikację silnych cech marki w odniesieniu do konkurencji oraz do siebie samej.  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69A599A5-CCE0-46D1-A38E-70B4ABAC28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 dirty="0"/>
              <a:t>DOUBBLE INDEX  | OPIS METODY</a:t>
            </a:r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88AD609C-8A8A-43C5-9E2B-332BAA04C8BE}"/>
              </a:ext>
            </a:extLst>
          </p:cNvPr>
          <p:cNvSpPr/>
          <p:nvPr/>
        </p:nvSpPr>
        <p:spPr>
          <a:xfrm>
            <a:off x="388544" y="585297"/>
            <a:ext cx="11414913" cy="4675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PODWÓJNE INDEKSOWANIE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Eliminujemy z analizy cechy, które są silnymi stronami marki, żeby sprawdzić, co tak naprawdę wpływa na wyróżnialność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Niektóre stwierdzenia pasują do kategorii bardziej, niż inne, są bardziej generyczne i nawet w przypadku dużej liczby wskazań, nie oznacza to, że dana cecha jest specyficzna dla marki (atrybut jest charakterystyczny dla całej kategorii). Dlatego w drugim kroku dzielimy wszystkie wyniki przez średni wynika dla stwierdzenia.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Nawet jeśli dany atrybut ma takie same wskazania dla różnych marek, może być wyróżnialny tylko dla obu lub jednej z nich. </a:t>
            </a:r>
            <a:endParaRPr kumimoji="0" lang="en-AU" sz="1400" b="0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Prezentowane wyniki są uśrednione, nie są skrzywione wpływem marki/ ważności/ bliskości w kontekście stwierdzenia. </a:t>
            </a: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6" name="Grupa 15">
            <a:extLst>
              <a:ext uri="{FF2B5EF4-FFF2-40B4-BE49-F238E27FC236}">
                <a16:creationId xmlns:a16="http://schemas.microsoft.com/office/drawing/2014/main" id="{1AEA8A2A-C141-4355-A678-DBAB56F5AFA1}"/>
              </a:ext>
            </a:extLst>
          </p:cNvPr>
          <p:cNvGrpSpPr/>
          <p:nvPr/>
        </p:nvGrpSpPr>
        <p:grpSpPr>
          <a:xfrm>
            <a:off x="683378" y="1469845"/>
            <a:ext cx="10606152" cy="534802"/>
            <a:chOff x="2425408" y="5997332"/>
            <a:chExt cx="5432825" cy="562871"/>
          </a:xfrm>
        </p:grpSpPr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56B4EE8B-804C-45F2-9F78-842D10CE4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5440" y="6007173"/>
              <a:ext cx="1632793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 charakteryzujące marki</a:t>
              </a: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wartości niższe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80)</a:t>
              </a:r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74214C79-A632-474C-A0AA-215D4A443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662" y="6016204"/>
              <a:ext cx="150267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charakteryzujące markę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wyższa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120)</a:t>
              </a:r>
            </a:p>
          </p:txBody>
        </p:sp>
        <p:sp>
          <p:nvSpPr>
            <p:cNvPr id="19" name="Rectangle 1291">
              <a:extLst>
                <a:ext uri="{FF2B5EF4-FFF2-40B4-BE49-F238E27FC236}">
                  <a16:creationId xmlns:a16="http://schemas.microsoft.com/office/drawing/2014/main" id="{E9C5AF66-04D2-444F-BB03-EEDA6AF4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7904" y="6078512"/>
              <a:ext cx="457696" cy="240047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292">
              <a:extLst>
                <a:ext uri="{FF2B5EF4-FFF2-40B4-BE49-F238E27FC236}">
                  <a16:creationId xmlns:a16="http://schemas.microsoft.com/office/drawing/2014/main" id="{55176E51-12D9-4477-B3B4-962F3B2A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408" y="6072261"/>
              <a:ext cx="457696" cy="241338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1293">
              <a:extLst>
                <a:ext uri="{FF2B5EF4-FFF2-40B4-BE49-F238E27FC236}">
                  <a16:creationId xmlns:a16="http://schemas.microsoft.com/office/drawing/2014/main" id="{FBC8F0DB-4E47-4635-8D44-985B779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264" y="6064218"/>
              <a:ext cx="457696" cy="241340"/>
            </a:xfrm>
            <a:prstGeom prst="rect">
              <a:avLst/>
            </a:prstGeom>
            <a:solidFill>
              <a:schemeClr val="bg1">
                <a:lumMod val="95000"/>
                <a:alpha val="50195"/>
              </a:schemeClr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100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Text Box 4">
              <a:extLst>
                <a:ext uri="{FF2B5EF4-FFF2-40B4-BE49-F238E27FC236}">
                  <a16:creationId xmlns:a16="http://schemas.microsoft.com/office/drawing/2014/main" id="{C86B6DC6-9687-46C7-B464-C1ECC70DE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4336" y="5997332"/>
              <a:ext cx="111298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niewyróżniające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środkowa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)</a:t>
              </a:r>
            </a:p>
          </p:txBody>
        </p:sp>
      </p:grpSp>
      <p:sp>
        <p:nvSpPr>
          <p:cNvPr id="13" name="Prostokąt 12">
            <a:extLst>
              <a:ext uri="{FF2B5EF4-FFF2-40B4-BE49-F238E27FC236}">
                <a16:creationId xmlns:a16="http://schemas.microsoft.com/office/drawing/2014/main" id="{9EDFE176-6A9B-4927-9428-C58116C921FE}"/>
              </a:ext>
            </a:extLst>
          </p:cNvPr>
          <p:cNvSpPr/>
          <p:nvPr/>
        </p:nvSpPr>
        <p:spPr>
          <a:xfrm>
            <a:off x="388544" y="4596567"/>
            <a:ext cx="11414913" cy="18825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SIŁĘ STATMENTÓW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podstawie wyliczeń z macierzy Double Index liczone są sumy odchyleń od 100 dla wszystkich marek i statementów.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Suma odchyleń stanowi wskaźnik SIŁA STATEMENTÓW. Pozwala on na wyodrębnienie stwierdzeń w największym stopniu różnicujących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Im niższa wartość wskaźnika, tym cecha jest generyczną dla kategorii (określającą wszystkie marki w podobnym stopniu).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55884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MARKI PARASOLOWE</a:t>
            </a:r>
          </a:p>
        </p:txBody>
      </p:sp>
    </p:spTree>
    <p:extLst>
      <p:ext uri="{BB962C8B-B14F-4D97-AF65-F5344CB8AC3E}">
        <p14:creationId xmlns:p14="http://schemas.microsoft.com/office/powerpoint/2010/main" val="326131982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7236343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497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196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3328797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9683999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5359798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3705208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883561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0694958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899628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607823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196</a:t>
            </a:r>
            <a:endParaRPr lang="pl-PL" sz="900" dirty="0"/>
          </a:p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0825519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9184411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1938135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3909254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0361091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743076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196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3734932"/>
              </p:ext>
            </p:extLst>
          </p:nvPr>
        </p:nvGraphicFramePr>
        <p:xfrm>
          <a:off x="127120" y="1837863"/>
          <a:ext cx="1928393" cy="46248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36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1917798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0540351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6738533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309538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3755972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3710210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196</a:t>
            </a:r>
            <a:endParaRPr lang="pl-PL" sz="900" dirty="0"/>
          </a:p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805172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611631070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38511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7260563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0003970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1289414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196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1753674"/>
              </p:ext>
            </p:extLst>
          </p:nvPr>
        </p:nvGraphicFramePr>
        <p:xfrm>
          <a:off x="146170" y="1733088"/>
          <a:ext cx="1928393" cy="45025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181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20975">
                <a:tc>
                  <a:txBody>
                    <a:bodyPr/>
                    <a:lstStyle/>
                    <a:p>
                      <a:pPr algn="r"/>
                      <a:r>
                        <a:rPr lang="pl-PL" sz="800" dirty="0" err="1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2097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278450228"/>
                  </a:ext>
                </a:extLst>
              </a:tr>
              <a:tr h="12097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18804030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2828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213664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3147467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155923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857979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832438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35713213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196</a:t>
            </a:r>
            <a:endParaRPr lang="pl-PL" sz="900" dirty="0"/>
          </a:p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10611564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032750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2676422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560836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7874319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2668082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196</a:t>
            </a:r>
            <a:endParaRPr lang="pl-PL" sz="900" dirty="0"/>
          </a:p>
          <a:p>
            <a:r>
              <a:rPr lang="pl-PL" sz="900"/>
              <a:t>BAZA Q3 2022: 195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731875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373815"/>
              </p:ext>
            </p:extLst>
          </p:nvPr>
        </p:nvGraphicFramePr>
        <p:xfrm>
          <a:off x="659884" y="1235076"/>
          <a:ext cx="3559078" cy="709294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196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768449763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8177102"/>
              </p:ext>
            </p:extLst>
          </p:nvPr>
        </p:nvGraphicFramePr>
        <p:xfrm>
          <a:off x="659883" y="1225551"/>
          <a:ext cx="6436420" cy="736726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587363694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15663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0233206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8689745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101 / SOKOŁÓW N = 114 / TARCZYŃSKI N = 112 / DUDA N = 58 / PIKOK N = 24 / KRAINA WĘDLIN N = 28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2191381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905698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320819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TARCZYŃSKI N = 117 / BERLINKI N = 91 / SOKOŁÓW N = 106 / MORLINY N = 103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255700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9953753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772991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78292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118 / TARCZYŃSKI N=117 / BERLINKI N=91 / SOKOŁÓW N=106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572295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957411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033798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662332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001271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669525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5382432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24311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348611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103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704627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775744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940381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6173485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458599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248119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2078957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14429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53280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^D715^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#NO_DATA# </a:t>
            </a:r>
            <a:r>
              <a:rPr lang="pl-PL" sz="800" dirty="0"/>
              <a:t>N </a:t>
            </a:r>
            <a:r>
              <a:rPr lang="pl-PL" sz="800"/>
              <a:t>= #NO_DATA#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008770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104759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06956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0030155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049185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661692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040435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9793394"/>
              </p:ext>
            </p:extLst>
          </p:nvPr>
        </p:nvGraphicFramePr>
        <p:xfrm>
          <a:off x="695323" y="514801"/>
          <a:ext cx="8335621" cy="638447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MARKI PARASOLOWE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026571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954783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031219190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074576033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64509619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465566505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296968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383814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194193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118 / MORLINY N=101 / SOKOŁÓW N=114 / TARCZYŃSKI N=112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041318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990286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715412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504879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306605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494701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394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99126959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Q10A. Wskaż miejsce, gdzie zazwyczaj kupujesz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316910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160111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822715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216067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15 / DUDA N=58 / INDYKPOL N=19 / JBB N=17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938191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731392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9696964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143399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902253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768384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3041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45385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702338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10 / OLEWNIK N=17 / PIKOK N=24 / KRAINA WĘDLIN N=28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501909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343055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224119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114039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329439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555870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4152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695560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3548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ooked Sausage">
            <a:extLst>
              <a:ext uri="{FF2B5EF4-FFF2-40B4-BE49-F238E27FC236}">
                <a16:creationId xmlns:a16="http://schemas.microsoft.com/office/drawing/2014/main" id="{D1CE5155-6C2E-4759-A8DC-4133C2ABBF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90D94F01-217B-4B86-9C59-05B2C218FDE7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TRADYCYJNE </a:t>
            </a:r>
          </a:p>
        </p:txBody>
      </p:sp>
    </p:spTree>
    <p:extLst>
      <p:ext uri="{BB962C8B-B14F-4D97-AF65-F5344CB8AC3E}">
        <p14:creationId xmlns:p14="http://schemas.microsoft.com/office/powerpoint/2010/main" val="250106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01889077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QB10A. Wskaż miejsce, gdzie zazwyczaj kupujesz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2323580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03218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94011852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QB10B. Wskaż miejsce, w którym ostatnio kupiłeś(aś)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483058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1018481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4330890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056828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2844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1308749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QB11. W jakich okolicznościach zdarza Ci się jeść KIEŁBASY TRADYCYJNE?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651611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352279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594093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6694421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265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626838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5895830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496866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6737957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12489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332114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265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588456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39730"/>
              </p:ext>
            </p:extLst>
          </p:nvPr>
        </p:nvGraphicFramePr>
        <p:xfrm>
          <a:off x="127120" y="1687717"/>
          <a:ext cx="1928393" cy="479196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757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658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58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918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155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8799102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440219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2836350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5762454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240308834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Q10B. Wskaż miejsce, w którym ostatnio kupiłeś(aś)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227420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19680691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27277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7513928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1559701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563612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5032725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46760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250027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0575162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265975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2605958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155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075903"/>
              </p:ext>
            </p:extLst>
          </p:nvPr>
        </p:nvGraphicFramePr>
        <p:xfrm>
          <a:off x="127120" y="1837862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747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36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84809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4909751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506342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732464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1008042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29342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625806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25514693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101320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332449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7794589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0517492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155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0556430"/>
              </p:ext>
            </p:extLst>
          </p:nvPr>
        </p:nvGraphicFramePr>
        <p:xfrm>
          <a:off x="146170" y="1733088"/>
          <a:ext cx="1928393" cy="45277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630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655456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450946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983890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821970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943437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237132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55929303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4721432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357058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8452823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0177798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7740662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155</a:t>
            </a:r>
            <a:endParaRPr lang="pl-PL" sz="900" dirty="0"/>
          </a:p>
          <a:p>
            <a:r>
              <a:rPr lang="pl-PL" sz="900"/>
              <a:t>BAZA Q3 2022: 171</a:t>
            </a:r>
            <a:endParaRPr lang="pl-PL" sz="900" dirty="0"/>
          </a:p>
          <a:p>
            <a:r>
              <a:rPr lang="pl-PL" sz="900"/>
              <a:t>BAZA Q2 2022: 157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7712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950165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031910322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77272210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3190408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968775947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501030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23138"/>
              </p:ext>
            </p:extLst>
          </p:nvPr>
        </p:nvGraphicFramePr>
        <p:xfrm>
          <a:off x="659884" y="1235076"/>
          <a:ext cx="3117870" cy="607843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155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5941961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584306"/>
              </p:ext>
            </p:extLst>
          </p:nvPr>
        </p:nvGraphicFramePr>
        <p:xfrm>
          <a:off x="659883" y="1225551"/>
          <a:ext cx="2591656" cy="571267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20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6155741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019268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91 / SOKOŁÓW N = 90 / TARCZYŃSKI N = 84 / JBB N = 22 / PIKOK N = 23 / KRAINA WĘDLIN N = 30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2244737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1355167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6213721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0581506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58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15584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2725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83 / MORLINY N=91 / SOKOŁÓW N=90 / TARCZYŃSKI N=84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072995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877278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910853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888785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501079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127147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70918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669636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37672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18 / DUDA N=13 / INDYKPOL N=17 / JBB N=22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975444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120404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058606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117372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705652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11401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868390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916354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789254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6 / OLEWNIK N=19 / PIKOK N=23 / KRAINA WĘDLIN N=30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578065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790971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790280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853241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836013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297953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023529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8032712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042369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Cooked Sausages on White Plate">
            <a:extLst>
              <a:ext uri="{FF2B5EF4-FFF2-40B4-BE49-F238E27FC236}">
                <a16:creationId xmlns:a16="http://schemas.microsoft.com/office/drawing/2014/main" id="{D17B6271-12AE-4EEF-8B53-2C8B81F146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rostokąt 9">
            <a:extLst>
              <a:ext uri="{FF2B5EF4-FFF2-40B4-BE49-F238E27FC236}">
                <a16:creationId xmlns:a16="http://schemas.microsoft.com/office/drawing/2014/main" id="{30710E25-194F-4D61-9FED-8C4FC9FF1051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SUCHE </a:t>
            </a:r>
          </a:p>
        </p:txBody>
      </p:sp>
    </p:spTree>
    <p:extLst>
      <p:ext uri="{BB962C8B-B14F-4D97-AF65-F5344CB8AC3E}">
        <p14:creationId xmlns:p14="http://schemas.microsoft.com/office/powerpoint/2010/main" val="37635989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920806674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QC10A. Wskaż miejsce, gdzie zazwyczaj kupujesz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675728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293406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778341581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QC10B. Wskaż miejsce, w którym ostatnio kupiłeś(aś)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49925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023025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9908439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4466512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132104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4445771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QC11. W jakich okolicznościach zdarza Ci się jeść PARÓWKI?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063640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7953680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4878323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154439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17346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0874829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5962100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43911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364637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8000546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027256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3512243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Q11. W jakich okolicznościach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998766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0557595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025903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3008216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9313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0577596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1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197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496179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05693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2845473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77873648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376512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816218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997422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269924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4119263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47250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7009447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1243439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8228506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4863955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197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4472371"/>
              </p:ext>
            </p:extLst>
          </p:nvPr>
        </p:nvGraphicFramePr>
        <p:xfrm>
          <a:off x="127120" y="1837863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946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4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4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682349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441975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706316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205621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4954180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413938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035391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10464546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53195060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5827652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7140196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6455554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197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9270524"/>
              </p:ext>
            </p:extLst>
          </p:nvPr>
        </p:nvGraphicFramePr>
        <p:xfrm>
          <a:off x="146170" y="1733088"/>
          <a:ext cx="1928393" cy="45557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862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5576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68930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923185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0010000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533668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770701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17512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1071962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9474057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5470818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47153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0510647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991187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197</a:t>
            </a:r>
            <a:endParaRPr lang="pl-PL" sz="900" dirty="0"/>
          </a:p>
          <a:p>
            <a:r>
              <a:rPr lang="pl-PL" sz="900"/>
              <a:t>BAZA Q3 2022: 188</a:t>
            </a:r>
            <a:endParaRPr lang="pl-PL" sz="900" dirty="0"/>
          </a:p>
          <a:p>
            <a:r>
              <a:rPr lang="pl-PL" sz="900"/>
              <a:t>BAZA Q2 2022: 195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1900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7955700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BERLINKI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752254711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11992993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765961458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479608936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65250166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2727798"/>
              </p:ext>
            </p:extLst>
          </p:nvPr>
        </p:nvGraphicFramePr>
        <p:xfrm>
          <a:off x="659884" y="1235076"/>
          <a:ext cx="2235454" cy="607843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197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20588554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4232942"/>
              </p:ext>
            </p:extLst>
          </p:nvPr>
        </p:nvGraphicFramePr>
        <p:xfrm>
          <a:off x="659883" y="1225551"/>
          <a:ext cx="3018852" cy="699716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401715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731437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496425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932157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321067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273389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178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527142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1503415"/>
              </p:ext>
            </p:extLst>
          </p:nvPr>
        </p:nvGraphicFramePr>
        <p:xfrm>
          <a:off x="617979" y="75413"/>
          <a:ext cx="10661434" cy="6201676"/>
        </p:xfrm>
        <a:graphic>
          <a:graphicData uri="http://schemas.openxmlformats.org/drawingml/2006/table">
            <a:tbl>
              <a:tblPr/>
              <a:tblGrid>
                <a:gridCol w="3309309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077155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JEDYNKI N = 64 / SOKOLIKI N = 73 / KRAKUS N = 65 / MORLINY N = 78 / SOKOŁÓW N = 80 / TARCZYŃSKI N = 71 / INDYKPOL N = 37 / PIKOK N = 23 / KRAINA WĘDLIN N = 21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3577518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0370496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087758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86617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BERLINKI </a:t>
            </a:r>
            <a:r>
              <a:rPr lang="pl-PL" sz="800" dirty="0"/>
              <a:t>N </a:t>
            </a:r>
            <a:r>
              <a:rPr lang="pl-PL" sz="800"/>
              <a:t>= 118 / JEDYNKI N=64 / SOKOLIKI N=73 / KRAKUS N=65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053221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012069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581383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816656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47540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067081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256818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06454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8483433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78 / SOKOŁÓW N=80 / TARCZYŃSKI N=71 / INDYKPOL N=37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872236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466656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630937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494726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450140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407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92270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47006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237834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8 / KONSPOL N=5 / OLEWNIK N=6 / PIKOK N=23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61604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493918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7610093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212767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226718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265671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699122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417559"/>
              </p:ext>
            </p:extLst>
          </p:nvPr>
        </p:nvGraphicFramePr>
        <p:xfrm>
          <a:off x="695323" y="514801"/>
          <a:ext cx="9245094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4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PARÓWKI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Berlinki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066067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otdog and Ham on Plate">
            <a:extLst>
              <a:ext uri="{FF2B5EF4-FFF2-40B4-BE49-F238E27FC236}">
                <a16:creationId xmlns:a16="http://schemas.microsoft.com/office/drawing/2014/main" id="{25E86F34-75E4-4400-82A4-F062B45485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8" r="-1" b="-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14FFEE3A-39D6-4FF8-A1DF-8BF76D211BBE}"/>
              </a:ext>
            </a:extLst>
          </p:cNvPr>
          <p:cNvSpPr/>
          <p:nvPr/>
        </p:nvSpPr>
        <p:spPr>
          <a:xfrm>
            <a:off x="656865" y="22334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PARÓWKI </a:t>
            </a:r>
          </a:p>
        </p:txBody>
      </p:sp>
    </p:spTree>
    <p:extLst>
      <p:ext uri="{BB962C8B-B14F-4D97-AF65-F5344CB8AC3E}">
        <p14:creationId xmlns:p14="http://schemas.microsoft.com/office/powerpoint/2010/main" val="39674704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17744457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QD10A. Wskaż miejsce, gdzie zazwyczaj kupujesz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537808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2692132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78939606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QD10B. Wskaż miejsce, w którym ostatnio kupiłeś(aś)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6016440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9924933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4385064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630442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44211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5373965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QD11. W jakich okolicznościach zdarza Ci się jeść KIEŁBASY SUCHE?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439401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378947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9663347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0681611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9567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16609"/>
              </p:ext>
            </p:extLst>
          </p:nvPr>
        </p:nvGraphicFramePr>
        <p:xfrm>
          <a:off x="127120" y="1687717"/>
          <a:ext cx="1928393" cy="47919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04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183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555968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891570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5320317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340476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1868361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5213660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548646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2782393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958855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185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249006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359975"/>
              </p:ext>
            </p:extLst>
          </p:nvPr>
        </p:nvGraphicFramePr>
        <p:xfrm>
          <a:off x="127120" y="1687717"/>
          <a:ext cx="1928393" cy="479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0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158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5706175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011485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6800947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4378254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989164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1683831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962207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55689518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341464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892092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0810763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8356798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109562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0359239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158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4872673"/>
              </p:ext>
            </p:extLst>
          </p:nvPr>
        </p:nvGraphicFramePr>
        <p:xfrm>
          <a:off x="127120" y="1837863"/>
          <a:ext cx="1928393" cy="46248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54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257127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854766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3485466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689609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8202263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3036049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8361952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40500285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241371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7024217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7039390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2183294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158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195506"/>
              </p:ext>
            </p:extLst>
          </p:nvPr>
        </p:nvGraphicFramePr>
        <p:xfrm>
          <a:off x="146170" y="1733088"/>
          <a:ext cx="1928393" cy="44997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01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2255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048849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064987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971643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296978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962174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9995631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44571749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6509548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1323174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7783476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4219201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3853339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158</a:t>
            </a:r>
            <a:endParaRPr lang="pl-PL" sz="900" dirty="0"/>
          </a:p>
          <a:p>
            <a:r>
              <a:rPr lang="pl-PL" sz="900"/>
              <a:t>BAZA Q3 2022: 159</a:t>
            </a:r>
            <a:endParaRPr lang="pl-PL" sz="900" dirty="0"/>
          </a:p>
          <a:p>
            <a:r>
              <a:rPr lang="pl-PL" sz="900"/>
              <a:t>BAZA Q2 2022: 185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810300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35728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770570242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798567860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023260413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00481326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1746914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9219564"/>
              </p:ext>
            </p:extLst>
          </p:nvPr>
        </p:nvGraphicFramePr>
        <p:xfrm>
          <a:off x="659884" y="1235076"/>
          <a:ext cx="2235454" cy="561689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158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6003808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9896457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3833268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655001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16338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183</a:t>
            </a:r>
            <a:endParaRPr lang="pl-PL" sz="900" dirty="0"/>
          </a:p>
          <a:p>
            <a:r>
              <a:rPr lang="pl-PL" sz="900"/>
              <a:t>BAZA Q3 2022: 177</a:t>
            </a:r>
            <a:endParaRPr lang="pl-PL" sz="900" dirty="0"/>
          </a:p>
          <a:p>
            <a:r>
              <a:rPr lang="pl-PL" sz="900"/>
              <a:t>BAZA Q2 2022: 178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1171426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666830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674349"/>
              </p:ext>
            </p:extLst>
          </p:nvPr>
        </p:nvGraphicFramePr>
        <p:xfrm>
          <a:off x="659883" y="1225551"/>
          <a:ext cx="2591656" cy="534257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99025467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6420576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72 / SOKOŁÓW N = 86 / TARCZYŃSKI N = 81 / BALCERZAK N = 44 / OLEWNIK N = 20 / PIKOK N = 22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0748551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379661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52362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322122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107 / MORLINY N=72 / SOKOŁÓW N=86 / TARCZYŃSKI N=81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184341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903046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618170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9032342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765993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931559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62577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59665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866799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INDYKPOL </a:t>
            </a:r>
            <a:r>
              <a:rPr lang="pl-PL" sz="800" dirty="0"/>
              <a:t>N </a:t>
            </a:r>
            <a:r>
              <a:rPr lang="pl-PL" sz="800"/>
              <a:t>= 17 / BALCERZAK N=44 / KONSPOL N=7 / OLEWNIK N=20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183262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72203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752761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18098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282334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586672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994406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30962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415829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PIKOK </a:t>
            </a:r>
            <a:r>
              <a:rPr lang="pl-PL" sz="800" dirty="0"/>
              <a:t>N </a:t>
            </a:r>
            <a:r>
              <a:rPr lang="pl-PL" sz="800"/>
              <a:t>= 22 / KRAINA WĘDLIN N=16 / BARONI N=6 / DUDA N=16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642836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685793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2973771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815661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326929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346267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707391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015142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SUCHE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170085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ttp://przeglad-spozywczy.pl/images/stories/przyprawy/wht-tarczynski-498230.jpg">
            <a:extLst>
              <a:ext uri="{FF2B5EF4-FFF2-40B4-BE49-F238E27FC236}">
                <a16:creationId xmlns:a16="http://schemas.microsoft.com/office/drawing/2014/main" id="{8DBD3546-BE02-428A-8180-66E61870E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5F1A98DE-C044-4876-8DBC-4CA004C4D786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KABANOSY </a:t>
            </a:r>
          </a:p>
        </p:txBody>
      </p:sp>
    </p:spTree>
    <p:extLst>
      <p:ext uri="{BB962C8B-B14F-4D97-AF65-F5344CB8AC3E}">
        <p14:creationId xmlns:p14="http://schemas.microsoft.com/office/powerpoint/2010/main" val="37284839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24288458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QE10A. Wskaż miejsce, gdzie zazwyczaj kupujesz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654609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51426186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35519668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QE10B. Wskaż miejsce, w którym ostatnio kupiłeś(aś)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076907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75383666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2931954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016784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29070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604725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0915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605684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61121016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183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9271197"/>
              </p:ext>
            </p:extLst>
          </p:nvPr>
        </p:nvGraphicFramePr>
        <p:xfrm>
          <a:off x="127120" y="1837863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576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73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73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8232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5000425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przekąskę między posiłkami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drogę, w trakcie podróży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kolację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QE11. W jakich okolicznościach zdarza Ci się jeść KABANOSY?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329382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976609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051271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0041747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462974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9405688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73970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954344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27453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623512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158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242101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6113618"/>
              </p:ext>
            </p:extLst>
          </p:nvPr>
        </p:nvGraphicFramePr>
        <p:xfrm>
          <a:off x="127120" y="1687717"/>
          <a:ext cx="1928393" cy="4791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41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92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162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2363364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1771682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244781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40990595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150538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360805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498500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4794012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24122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649366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542767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57666531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9070527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0952254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162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3569235"/>
              </p:ext>
            </p:extLst>
          </p:nvPr>
        </p:nvGraphicFramePr>
        <p:xfrm>
          <a:off x="127120" y="1837863"/>
          <a:ext cx="1928393" cy="46248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933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522542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152896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1984393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6182468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0663691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7115022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200400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90934715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2162106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482011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3677981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4891740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162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758198"/>
              </p:ext>
            </p:extLst>
          </p:nvPr>
        </p:nvGraphicFramePr>
        <p:xfrm>
          <a:off x="146170" y="1733087"/>
          <a:ext cx="1928393" cy="45090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809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Mazury Ełk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3956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893674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670032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723427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329169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6985379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2022409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91653626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432433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1485601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1799192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9155057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877634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162</a:t>
            </a:r>
            <a:endParaRPr lang="pl-PL" sz="900" dirty="0"/>
          </a:p>
          <a:p>
            <a:r>
              <a:rPr lang="pl-PL" sz="900"/>
              <a:t>BAZA Q3 2022: 168</a:t>
            </a:r>
            <a:endParaRPr lang="pl-PL" sz="900" dirty="0"/>
          </a:p>
          <a:p>
            <a:r>
              <a:rPr lang="pl-PL" sz="900"/>
              <a:t>BAZA Q2 2022: 158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91135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790440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5068219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573907454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652524642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5744986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91834328"/>
      </p:ext>
    </p:extLst>
  </p:cSld>
  <p:clrMapOvr>
    <a:masterClrMapping/>
  </p:clrMapOvr>
</p:sld>
</file>

<file path=ppt/theme/theme1.xml><?xml version="1.0" encoding="utf-8"?>
<a:theme xmlns:a="http://schemas.openxmlformats.org/drawingml/2006/main" name="Norstat 2018">
  <a:themeElements>
    <a:clrScheme name="Niestandardowy 13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37A541"/>
      </a:accent1>
      <a:accent2>
        <a:srgbClr val="D4D500"/>
      </a:accent2>
      <a:accent3>
        <a:srgbClr val="DE9600"/>
      </a:accent3>
      <a:accent4>
        <a:srgbClr val="FF0000"/>
      </a:accent4>
      <a:accent5>
        <a:srgbClr val="B8347A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23939</TotalTime>
  <Words>28263</Words>
  <Application>Microsoft Office PowerPoint</Application>
  <PresentationFormat>Panoramiczny</PresentationFormat>
  <Paragraphs>9468</Paragraphs>
  <Slides>185</Slides>
  <Notes>140</Notes>
  <HiddenSlides>1</HiddenSlides>
  <MMClips>0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185</vt:i4>
      </vt:variant>
    </vt:vector>
  </HeadingPairs>
  <TitlesOfParts>
    <vt:vector size="190" baseType="lpstr">
      <vt:lpstr>Arial</vt:lpstr>
      <vt:lpstr>Arial Narrow</vt:lpstr>
      <vt:lpstr>Calibri</vt:lpstr>
      <vt:lpstr>Century Gothic</vt:lpstr>
      <vt:lpstr>Norstat 2018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DOUBBLE INDEX - Podwójne indeksowanie jest analizą statyczną umożliwiającą identyfikację silnych cech marki w odniesieniu do konkurencji oraz do siebie samej.  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Wnioski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Tracking znajomości i wizerunku marek wędlin i produktów pokrewnych dla Animex RAPORT KWARTALNY</dc:title>
  <dc:creator>Joanna Ciemniewska</dc:creator>
  <cp:lastModifiedBy>Piotr Jaszke</cp:lastModifiedBy>
  <cp:revision>1566</cp:revision>
  <dcterms:created xsi:type="dcterms:W3CDTF">2019-05-15T13:54:30Z</dcterms:created>
  <dcterms:modified xsi:type="dcterms:W3CDTF">2023-01-24T10:39:01Z</dcterms:modified>
</cp:coreProperties>
</file>