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3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notesSlides/notesSlide4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notesSlides/notesSlide5.xml" ContentType="application/vnd.openxmlformats-officedocument.presentationml.notesSlide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notesSlides/notesSlide6.xml" ContentType="application/vnd.openxmlformats-officedocument.presentationml.notesSlide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charts/chart49.xml" ContentType="application/vnd.openxmlformats-officedocument.drawingml.chart+xml"/>
  <Override PartName="/ppt/charts/chart50.xml" ContentType="application/vnd.openxmlformats-officedocument.drawingml.chart+xml"/>
  <Override PartName="/ppt/notesSlides/notesSlide7.xml" ContentType="application/vnd.openxmlformats-officedocument.presentationml.notesSlide+xml"/>
  <Override PartName="/ppt/charts/chart51.xml" ContentType="application/vnd.openxmlformats-officedocument.drawingml.chart+xml"/>
  <Override PartName="/ppt/charts/chart52.xml" ContentType="application/vnd.openxmlformats-officedocument.drawingml.chart+xml"/>
  <Override PartName="/ppt/charts/chart53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54.xml" ContentType="application/vnd.openxmlformats-officedocument.drawingml.chart+xml"/>
  <Override PartName="/ppt/charts/chart55.xml" ContentType="application/vnd.openxmlformats-officedocument.drawingml.chart+xml"/>
  <Override PartName="/ppt/charts/chart56.xml" ContentType="application/vnd.openxmlformats-officedocument.drawingml.chart+xml"/>
  <Override PartName="/ppt/charts/chart57.xml" ContentType="application/vnd.openxmlformats-officedocument.drawingml.chart+xml"/>
  <Override PartName="/ppt/charts/chart58.xml" ContentType="application/vnd.openxmlformats-officedocument.drawingml.chart+xml"/>
  <Override PartName="/ppt/charts/chart59.xml" ContentType="application/vnd.openxmlformats-officedocument.drawingml.chart+xml"/>
  <Override PartName="/ppt/notesSlides/notesSlide8.xml" ContentType="application/vnd.openxmlformats-officedocument.presentationml.notesSlide+xml"/>
  <Override PartName="/ppt/charts/chart60.xml" ContentType="application/vnd.openxmlformats-officedocument.drawingml.chart+xml"/>
  <Override PartName="/ppt/charts/chart61.xml" ContentType="application/vnd.openxmlformats-officedocument.drawingml.chart+xml"/>
  <Override PartName="/ppt/charts/chart6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63.xml" ContentType="application/vnd.openxmlformats-officedocument.drawingml.chart+xml"/>
  <Override PartName="/ppt/charts/chart64.xml" ContentType="application/vnd.openxmlformats-officedocument.drawingml.chart+xml"/>
  <Override PartName="/ppt/charts/chart65.xml" ContentType="application/vnd.openxmlformats-officedocument.drawingml.chart+xml"/>
  <Override PartName="/ppt/charts/chart66.xml" ContentType="application/vnd.openxmlformats-officedocument.drawingml.chart+xml"/>
  <Override PartName="/ppt/charts/chart67.xml" ContentType="application/vnd.openxmlformats-officedocument.drawingml.chart+xml"/>
  <Override PartName="/ppt/charts/chart68.xml" ContentType="application/vnd.openxmlformats-officedocument.drawingml.chart+xml"/>
  <Override PartName="/ppt/notesSlides/notesSlide9.xml" ContentType="application/vnd.openxmlformats-officedocument.presentationml.notesSlide+xml"/>
  <Override PartName="/ppt/charts/chart6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7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charts/chart7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7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ppt/charts/chart7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7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2.xml" ContentType="application/vnd.openxmlformats-officedocument.presentationml.notesSlide+xml"/>
  <Override PartName="/ppt/charts/chart7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7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7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7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14.xml" ContentType="application/vnd.openxmlformats-officedocument.presentationml.notesSlide+xml"/>
  <Override PartName="/ppt/charts/chart7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8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15.xml" ContentType="application/vnd.openxmlformats-officedocument.presentationml.notesSlide+xml"/>
  <Override PartName="/ppt/charts/chart8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8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16.xml" ContentType="application/vnd.openxmlformats-officedocument.presentationml.notesSlide+xml"/>
  <Override PartName="/ppt/charts/chart8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8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8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notesSlides/notesSlide20.xml" ContentType="application/vnd.openxmlformats-officedocument.presentationml.notesSlide+xml"/>
  <Override PartName="/ppt/charts/chart8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8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notesSlides/notesSlide21.xml" ContentType="application/vnd.openxmlformats-officedocument.presentationml.notesSlide+xml"/>
  <Override PartName="/ppt/charts/chart8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9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22.xml" ContentType="application/vnd.openxmlformats-officedocument.presentationml.notesSlide+xml"/>
  <Override PartName="/ppt/charts/chart9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9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notesSlides/notesSlide23.xml" ContentType="application/vnd.openxmlformats-officedocument.presentationml.notesSlide+xml"/>
  <Override PartName="/ppt/charts/chart9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9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notesSlides/notesSlide24.xml" ContentType="application/vnd.openxmlformats-officedocument.presentationml.notesSlide+xml"/>
  <Override PartName="/ppt/charts/chart9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9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notesSlides/notesSlide25.xml" ContentType="application/vnd.openxmlformats-officedocument.presentationml.notesSlide+xml"/>
  <Override PartName="/ppt/charts/chart9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9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notesSlides/notesSlide26.xml" ContentType="application/vnd.openxmlformats-officedocument.presentationml.notesSlide+xml"/>
  <Override PartName="/ppt/charts/chart9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10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10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102.xml" ContentType="application/vnd.openxmlformats-officedocument.drawingml.chart+xml"/>
  <Override PartName="/ppt/charts/chart103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notesSlides/notesSlide30.xml" ContentType="application/vnd.openxmlformats-officedocument.presentationml.notesSlide+xml"/>
  <Override PartName="/ppt/charts/chart104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105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notesSlides/notesSlide31.xml" ContentType="application/vnd.openxmlformats-officedocument.presentationml.notesSlide+xml"/>
  <Override PartName="/ppt/charts/chart106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107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108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109.xml" ContentType="application/vnd.openxmlformats-officedocument.drawingml.chart+xml"/>
  <Override PartName="/ppt/charts/chart11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notesSlides/notesSlide34.xml" ContentType="application/vnd.openxmlformats-officedocument.presentationml.notesSlide+xml"/>
  <Override PartName="/ppt/charts/chart11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112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notesSlides/notesSlide35.xml" ContentType="application/vnd.openxmlformats-officedocument.presentationml.notesSlide+xml"/>
  <Override PartName="/ppt/charts/chart113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114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notesSlides/notesSlide36.xml" ContentType="application/vnd.openxmlformats-officedocument.presentationml.notesSlide+xml"/>
  <Override PartName="/ppt/charts/chart115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116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notesSlides/notesSlide37.xml" ContentType="application/vnd.openxmlformats-officedocument.presentationml.notesSlide+xml"/>
  <Override PartName="/ppt/charts/chart117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118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notesSlides/notesSlide38.xml" ContentType="application/vnd.openxmlformats-officedocument.presentationml.notesSlide+xml"/>
  <Override PartName="/ppt/charts/chart119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charts/chart120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notesSlides/notesSlide39.xml" ContentType="application/vnd.openxmlformats-officedocument.presentationml.notesSlide+xml"/>
  <Override PartName="/ppt/charts/chart121.xml" ContentType="application/vnd.openxmlformats-officedocument.drawingml.chart+xml"/>
  <Override PartName="/ppt/charts/style59.xml" ContentType="application/vnd.ms-office.chartstyle+xml"/>
  <Override PartName="/ppt/charts/colors59.xml" ContentType="application/vnd.ms-office.chartcolorstyle+xml"/>
  <Override PartName="/ppt/charts/chart122.xml" ContentType="application/vnd.openxmlformats-officedocument.drawingml.chart+xml"/>
  <Override PartName="/ppt/charts/style60.xml" ContentType="application/vnd.ms-office.chartstyle+xml"/>
  <Override PartName="/ppt/charts/colors60.xml" ContentType="application/vnd.ms-office.chartcolorstyle+xml"/>
  <Override PartName="/ppt/notesSlides/notesSlide40.xml" ContentType="application/vnd.openxmlformats-officedocument.presentationml.notesSlide+xml"/>
  <Override PartName="/ppt/charts/chart123.xml" ContentType="application/vnd.openxmlformats-officedocument.drawingml.chart+xml"/>
  <Override PartName="/ppt/charts/style61.xml" ContentType="application/vnd.ms-office.chartstyle+xml"/>
  <Override PartName="/ppt/charts/colors61.xml" ContentType="application/vnd.ms-office.chartcolorstyle+xml"/>
  <Override PartName="/ppt/charts/chart124.xml" ContentType="application/vnd.openxmlformats-officedocument.drawingml.chart+xml"/>
  <Override PartName="/ppt/charts/style62.xml" ContentType="application/vnd.ms-office.chartstyle+xml"/>
  <Override PartName="/ppt/charts/colors62.xml" ContentType="application/vnd.ms-office.chartcolorstyle+xml"/>
  <Override PartName="/ppt/notesSlides/notesSlide41.xml" ContentType="application/vnd.openxmlformats-officedocument.presentationml.notesSlide+xml"/>
  <Override PartName="/ppt/charts/chart125.xml" ContentType="application/vnd.openxmlformats-officedocument.drawingml.chart+xml"/>
  <Override PartName="/ppt/charts/style63.xml" ContentType="application/vnd.ms-office.chartstyle+xml"/>
  <Override PartName="/ppt/charts/colors63.xml" ContentType="application/vnd.ms-office.chartcolorstyle+xml"/>
  <Override PartName="/ppt/charts/chart126.xml" ContentType="application/vnd.openxmlformats-officedocument.drawingml.chart+xml"/>
  <Override PartName="/ppt/charts/style64.xml" ContentType="application/vnd.ms-office.chartstyle+xml"/>
  <Override PartName="/ppt/charts/colors64.xml" ContentType="application/vnd.ms-office.chartcolorstyl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rts/chart127.xml" ContentType="application/vnd.openxmlformats-officedocument.drawingml.chart+xml"/>
  <Override PartName="/ppt/charts/style65.xml" ContentType="application/vnd.ms-office.chartstyle+xml"/>
  <Override PartName="/ppt/charts/colors65.xml" ContentType="application/vnd.ms-office.chartcolorstyle+xml"/>
  <Override PartName="/ppt/charts/chart128.xml" ContentType="application/vnd.openxmlformats-officedocument.drawingml.chart+xml"/>
  <Override PartName="/ppt/charts/style66.xml" ContentType="application/vnd.ms-office.chartstyle+xml"/>
  <Override PartName="/ppt/charts/colors66.xml" ContentType="application/vnd.ms-office.chartcolorstyle+xml"/>
  <Override PartName="/ppt/notesSlides/notesSlide45.xml" ContentType="application/vnd.openxmlformats-officedocument.presentationml.notesSlide+xml"/>
  <Override PartName="/ppt/charts/chart129.xml" ContentType="application/vnd.openxmlformats-officedocument.drawingml.chart+xml"/>
  <Override PartName="/ppt/charts/style67.xml" ContentType="application/vnd.ms-office.chartstyle+xml"/>
  <Override PartName="/ppt/charts/colors67.xml" ContentType="application/vnd.ms-office.chartcolorstyle+xml"/>
  <Override PartName="/ppt/charts/chart130.xml" ContentType="application/vnd.openxmlformats-officedocument.drawingml.chart+xml"/>
  <Override PartName="/ppt/charts/style68.xml" ContentType="application/vnd.ms-office.chartstyle+xml"/>
  <Override PartName="/ppt/charts/colors68.xml" ContentType="application/vnd.ms-office.chartcolorstyle+xml"/>
  <Override PartName="/ppt/notesSlides/notesSlide46.xml" ContentType="application/vnd.openxmlformats-officedocument.presentationml.notesSlide+xml"/>
  <Override PartName="/ppt/charts/chart131.xml" ContentType="application/vnd.openxmlformats-officedocument.drawingml.chart+xml"/>
  <Override PartName="/ppt/charts/style69.xml" ContentType="application/vnd.ms-office.chartstyle+xml"/>
  <Override PartName="/ppt/charts/colors69.xml" ContentType="application/vnd.ms-office.chartcolorstyle+xml"/>
  <Override PartName="/ppt/charts/chart132.xml" ContentType="application/vnd.openxmlformats-officedocument.drawingml.chart+xml"/>
  <Override PartName="/ppt/charts/style70.xml" ContentType="application/vnd.ms-office.chartstyle+xml"/>
  <Override PartName="/ppt/charts/colors70.xml" ContentType="application/vnd.ms-office.chartcolorstyle+xml"/>
  <Override PartName="/ppt/notesSlides/notesSlide47.xml" ContentType="application/vnd.openxmlformats-officedocument.presentationml.notesSlide+xml"/>
  <Override PartName="/ppt/charts/chart133.xml" ContentType="application/vnd.openxmlformats-officedocument.drawingml.chart+xml"/>
  <Override PartName="/ppt/charts/style71.xml" ContentType="application/vnd.ms-office.chartstyle+xml"/>
  <Override PartName="/ppt/charts/colors71.xml" ContentType="application/vnd.ms-office.chartcolorstyle+xml"/>
  <Override PartName="/ppt/charts/chart134.xml" ContentType="application/vnd.openxmlformats-officedocument.drawingml.chart+xml"/>
  <Override PartName="/ppt/charts/style72.xml" ContentType="application/vnd.ms-office.chartstyle+xml"/>
  <Override PartName="/ppt/charts/colors72.xml" ContentType="application/vnd.ms-office.chartcolorstyle+xml"/>
  <Override PartName="/ppt/notesSlides/notesSlide48.xml" ContentType="application/vnd.openxmlformats-officedocument.presentationml.notesSlide+xml"/>
  <Override PartName="/ppt/charts/chart135.xml" ContentType="application/vnd.openxmlformats-officedocument.drawingml.chart+xml"/>
  <Override PartName="/ppt/charts/style73.xml" ContentType="application/vnd.ms-office.chartstyle+xml"/>
  <Override PartName="/ppt/charts/colors73.xml" ContentType="application/vnd.ms-office.chartcolorstyle+xml"/>
  <Override PartName="/ppt/charts/chart136.xml" ContentType="application/vnd.openxmlformats-officedocument.drawingml.chart+xml"/>
  <Override PartName="/ppt/charts/style74.xml" ContentType="application/vnd.ms-office.chartstyle+xml"/>
  <Override PartName="/ppt/charts/colors74.xml" ContentType="application/vnd.ms-office.chartcolorstyle+xml"/>
  <Override PartName="/ppt/notesSlides/notesSlide49.xml" ContentType="application/vnd.openxmlformats-officedocument.presentationml.notesSlide+xml"/>
  <Override PartName="/ppt/charts/chart137.xml" ContentType="application/vnd.openxmlformats-officedocument.drawingml.chart+xml"/>
  <Override PartName="/ppt/charts/style75.xml" ContentType="application/vnd.ms-office.chartstyle+xml"/>
  <Override PartName="/ppt/charts/colors75.xml" ContentType="application/vnd.ms-office.chartcolorstyle+xml"/>
  <Override PartName="/ppt/charts/chart138.xml" ContentType="application/vnd.openxmlformats-officedocument.drawingml.chart+xml"/>
  <Override PartName="/ppt/charts/style76.xml" ContentType="application/vnd.ms-office.chartstyle+xml"/>
  <Override PartName="/ppt/charts/colors76.xml" ContentType="application/vnd.ms-office.chartcolorstyl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1764" r:id="rId2"/>
    <p:sldId id="653" r:id="rId3"/>
    <p:sldId id="1378" r:id="rId4"/>
    <p:sldId id="655" r:id="rId5"/>
    <p:sldId id="649" r:id="rId6"/>
    <p:sldId id="1595" r:id="rId7"/>
    <p:sldId id="1771" r:id="rId8"/>
    <p:sldId id="1775" r:id="rId9"/>
    <p:sldId id="1776" r:id="rId10"/>
    <p:sldId id="1777" r:id="rId11"/>
    <p:sldId id="1778" r:id="rId12"/>
    <p:sldId id="1779" r:id="rId13"/>
    <p:sldId id="648" r:id="rId14"/>
    <p:sldId id="614" r:id="rId15"/>
    <p:sldId id="1379" r:id="rId16"/>
    <p:sldId id="1780" r:id="rId17"/>
    <p:sldId id="1781" r:id="rId18"/>
    <p:sldId id="1782" r:id="rId19"/>
    <p:sldId id="1783" r:id="rId20"/>
    <p:sldId id="1784" r:id="rId21"/>
    <p:sldId id="1785" r:id="rId22"/>
    <p:sldId id="1786" r:id="rId23"/>
    <p:sldId id="1768" r:id="rId24"/>
    <p:sldId id="1738" r:id="rId25"/>
    <p:sldId id="1769" r:id="rId26"/>
    <p:sldId id="650" r:id="rId27"/>
    <p:sldId id="1787" r:id="rId28"/>
    <p:sldId id="1788" r:id="rId29"/>
    <p:sldId id="1789" r:id="rId30"/>
    <p:sldId id="1790" r:id="rId31"/>
    <p:sldId id="1791" r:id="rId32"/>
    <p:sldId id="1792" r:id="rId33"/>
    <p:sldId id="1793" r:id="rId34"/>
    <p:sldId id="1794" r:id="rId35"/>
    <p:sldId id="1811" r:id="rId36"/>
    <p:sldId id="1739" r:id="rId37"/>
    <p:sldId id="1814" r:id="rId38"/>
    <p:sldId id="1770" r:id="rId39"/>
    <p:sldId id="618" r:id="rId40"/>
    <p:sldId id="1809" r:id="rId41"/>
    <p:sldId id="1810" r:id="rId42"/>
    <p:sldId id="1772" r:id="rId43"/>
    <p:sldId id="1817" r:id="rId44"/>
    <p:sldId id="651" r:id="rId45"/>
    <p:sldId id="1795" r:id="rId46"/>
    <p:sldId id="1796" r:id="rId47"/>
    <p:sldId id="1797" r:id="rId48"/>
    <p:sldId id="1798" r:id="rId49"/>
    <p:sldId id="1799" r:id="rId50"/>
    <p:sldId id="1800" r:id="rId51"/>
    <p:sldId id="1801" r:id="rId52"/>
    <p:sldId id="1802" r:id="rId53"/>
    <p:sldId id="1812" r:id="rId54"/>
    <p:sldId id="1773" r:id="rId55"/>
    <p:sldId id="1815" r:id="rId56"/>
    <p:sldId id="617" r:id="rId57"/>
    <p:sldId id="1803" r:id="rId58"/>
    <p:sldId id="1804" r:id="rId59"/>
    <p:sldId id="1805" r:id="rId60"/>
    <p:sldId id="1806" r:id="rId61"/>
    <p:sldId id="1807" r:id="rId62"/>
    <p:sldId id="1808" r:id="rId63"/>
    <p:sldId id="1813" r:id="rId64"/>
    <p:sldId id="1774" r:id="rId65"/>
    <p:sldId id="1816" r:id="rId66"/>
    <p:sldId id="489" r:id="rId6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584" userDrawn="1">
          <p15:clr>
            <a:srgbClr val="A4A3A4"/>
          </p15:clr>
        </p15:guide>
        <p15:guide id="2" orient="horz" pos="1230" userDrawn="1">
          <p15:clr>
            <a:srgbClr val="A4A3A4"/>
          </p15:clr>
        </p15:guide>
        <p15:guide id="4" pos="3182" userDrawn="1">
          <p15:clr>
            <a:srgbClr val="A4A3A4"/>
          </p15:clr>
        </p15:guide>
        <p15:guide id="5" pos="7582" userDrawn="1">
          <p15:clr>
            <a:srgbClr val="A4A3A4"/>
          </p15:clr>
        </p15:guide>
        <p15:guide id="6" pos="4294" userDrawn="1">
          <p15:clr>
            <a:srgbClr val="A4A3A4"/>
          </p15:clr>
        </p15:guide>
        <p15:guide id="8" pos="5450" userDrawn="1">
          <p15:clr>
            <a:srgbClr val="A4A3A4"/>
          </p15:clr>
        </p15:guide>
        <p15:guide id="9" orient="horz" pos="14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5"/>
    <a:srgbClr val="84AEC6"/>
    <a:srgbClr val="00518E"/>
    <a:srgbClr val="7F7F7F"/>
    <a:srgbClr val="37A541"/>
    <a:srgbClr val="FF0000"/>
    <a:srgbClr val="CCFFCC"/>
    <a:srgbClr val="005EA4"/>
    <a:srgbClr val="D9D9D9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88696" autoAdjust="0"/>
  </p:normalViewPr>
  <p:slideViewPr>
    <p:cSldViewPr snapToGrid="0" showGuides="1">
      <p:cViewPr varScale="1">
        <p:scale>
          <a:sx n="103" d="100"/>
          <a:sy n="103" d="100"/>
        </p:scale>
        <p:origin x="1050" y="96"/>
      </p:cViewPr>
      <p:guideLst>
        <p:guide pos="6584"/>
        <p:guide orient="horz" pos="1230"/>
        <p:guide pos="3182"/>
        <p:guide pos="7582"/>
        <p:guide pos="4294"/>
        <p:guide pos="5450"/>
        <p:guide orient="horz" pos="14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00" d="100"/>
        <a:sy n="100" d="100"/>
      </p:scale>
      <p:origin x="0" y="-19062"/>
    </p:cViewPr>
  </p:sorterViewPr>
  <p:notesViewPr>
    <p:cSldViewPr snapToGrid="0" showGuides="1">
      <p:cViewPr varScale="1">
        <p:scale>
          <a:sx n="85" d="100"/>
          <a:sy n="85" d="100"/>
        </p:scale>
        <p:origin x="235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9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0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1.xlsx"/></Relationships>
</file>

<file path=ppt/charts/_rels/chart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2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3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4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5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6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7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9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0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.xlsx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2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3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4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5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6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7.xlsx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8.xlsx"/><Relationship Id="rId2" Type="http://schemas.microsoft.com/office/2011/relationships/chartColorStyle" Target="colors57.xml"/><Relationship Id="rId1" Type="http://schemas.microsoft.com/office/2011/relationships/chartStyle" Target="style57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9.xlsx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0.xlsx"/><Relationship Id="rId2" Type="http://schemas.microsoft.com/office/2011/relationships/chartColorStyle" Target="colors59.xml"/><Relationship Id="rId1" Type="http://schemas.microsoft.com/office/2011/relationships/chartStyle" Target="style59.xml"/></Relationships>
</file>

<file path=ppt/charts/_rels/chart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1.xlsx"/><Relationship Id="rId2" Type="http://schemas.microsoft.com/office/2011/relationships/chartColorStyle" Target="colors60.xml"/><Relationship Id="rId1" Type="http://schemas.microsoft.com/office/2011/relationships/chartStyle" Target="style60.xml"/></Relationships>
</file>

<file path=ppt/charts/_rels/chart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.xlsx"/><Relationship Id="rId2" Type="http://schemas.microsoft.com/office/2011/relationships/chartColorStyle" Target="colors61.xml"/><Relationship Id="rId1" Type="http://schemas.microsoft.com/office/2011/relationships/chartStyle" Target="style61.xml"/></Relationships>
</file>

<file path=ppt/charts/_rels/chart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3.xlsx"/><Relationship Id="rId2" Type="http://schemas.microsoft.com/office/2011/relationships/chartColorStyle" Target="colors62.xml"/><Relationship Id="rId1" Type="http://schemas.microsoft.com/office/2011/relationships/chartStyle" Target="style62.xml"/></Relationships>
</file>

<file path=ppt/charts/_rels/chart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4.xlsx"/><Relationship Id="rId2" Type="http://schemas.microsoft.com/office/2011/relationships/chartColorStyle" Target="colors63.xml"/><Relationship Id="rId1" Type="http://schemas.microsoft.com/office/2011/relationships/chartStyle" Target="style63.xml"/></Relationships>
</file>

<file path=ppt/charts/_rels/chart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5.xlsx"/><Relationship Id="rId2" Type="http://schemas.microsoft.com/office/2011/relationships/chartColorStyle" Target="colors64.xml"/><Relationship Id="rId1" Type="http://schemas.microsoft.com/office/2011/relationships/chartStyle" Target="style64.xml"/></Relationships>
</file>

<file path=ppt/charts/_rels/chart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6.xlsx"/><Relationship Id="rId2" Type="http://schemas.microsoft.com/office/2011/relationships/chartColorStyle" Target="colors65.xml"/><Relationship Id="rId1" Type="http://schemas.microsoft.com/office/2011/relationships/chartStyle" Target="style65.xml"/></Relationships>
</file>

<file path=ppt/charts/_rels/chart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7.xlsx"/><Relationship Id="rId2" Type="http://schemas.microsoft.com/office/2011/relationships/chartColorStyle" Target="colors66.xml"/><Relationship Id="rId1" Type="http://schemas.microsoft.com/office/2011/relationships/chartStyle" Target="style66.xml"/></Relationships>
</file>

<file path=ppt/charts/_rels/chart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8.xlsx"/><Relationship Id="rId2" Type="http://schemas.microsoft.com/office/2011/relationships/chartColorStyle" Target="colors67.xml"/><Relationship Id="rId1" Type="http://schemas.microsoft.com/office/2011/relationships/chartStyle" Target="style67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9.xlsx"/><Relationship Id="rId2" Type="http://schemas.microsoft.com/office/2011/relationships/chartColorStyle" Target="colors68.xml"/><Relationship Id="rId1" Type="http://schemas.microsoft.com/office/2011/relationships/chartStyle" Target="style68.xml"/></Relationships>
</file>

<file path=ppt/charts/_rels/chart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0.xlsx"/><Relationship Id="rId2" Type="http://schemas.microsoft.com/office/2011/relationships/chartColorStyle" Target="colors69.xml"/><Relationship Id="rId1" Type="http://schemas.microsoft.com/office/2011/relationships/chartStyle" Target="style69.xml"/></Relationships>
</file>

<file path=ppt/charts/_rels/chart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1.xlsx"/><Relationship Id="rId2" Type="http://schemas.microsoft.com/office/2011/relationships/chartColorStyle" Target="colors70.xml"/><Relationship Id="rId1" Type="http://schemas.microsoft.com/office/2011/relationships/chartStyle" Target="style70.xml"/></Relationships>
</file>

<file path=ppt/charts/_rels/chart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2.xlsx"/><Relationship Id="rId2" Type="http://schemas.microsoft.com/office/2011/relationships/chartColorStyle" Target="colors71.xml"/><Relationship Id="rId1" Type="http://schemas.microsoft.com/office/2011/relationships/chartStyle" Target="style71.xml"/></Relationships>
</file>

<file path=ppt/charts/_rels/chart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3.xlsx"/><Relationship Id="rId2" Type="http://schemas.microsoft.com/office/2011/relationships/chartColorStyle" Target="colors72.xml"/><Relationship Id="rId1" Type="http://schemas.microsoft.com/office/2011/relationships/chartStyle" Target="style72.xml"/></Relationships>
</file>

<file path=ppt/charts/_rels/chart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4.xlsx"/><Relationship Id="rId2" Type="http://schemas.microsoft.com/office/2011/relationships/chartColorStyle" Target="colors73.xml"/><Relationship Id="rId1" Type="http://schemas.microsoft.com/office/2011/relationships/chartStyle" Target="style73.xml"/></Relationships>
</file>

<file path=ppt/charts/_rels/chart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5.xlsx"/><Relationship Id="rId2" Type="http://schemas.microsoft.com/office/2011/relationships/chartColorStyle" Target="colors74.xml"/><Relationship Id="rId1" Type="http://schemas.microsoft.com/office/2011/relationships/chartStyle" Target="style74.xml"/></Relationships>
</file>

<file path=ppt/charts/_rels/chart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6.xlsx"/><Relationship Id="rId2" Type="http://schemas.microsoft.com/office/2011/relationships/chartColorStyle" Target="colors75.xml"/><Relationship Id="rId1" Type="http://schemas.microsoft.com/office/2011/relationships/chartStyle" Target="style75.xml"/></Relationships>
</file>

<file path=ppt/charts/_rels/chart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7.xlsx"/><Relationship Id="rId2" Type="http://schemas.microsoft.com/office/2011/relationships/chartColorStyle" Target="colors76.xml"/><Relationship Id="rId1" Type="http://schemas.microsoft.com/office/2011/relationships/chartStyle" Target="style76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6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8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9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0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2.xlsx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6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9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0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1.xlsx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2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3.xlsx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4.xlsx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7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9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0.xlsx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1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2.xlsx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3.xlsx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4.xlsx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5.xlsx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6.xlsx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7.xlsx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7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9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0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1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2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3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4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5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6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7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8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Arkusz1!$A$2:$A$5</c:f>
              <c:numCache>
                <c:formatCode>General</c:formatCode>
                <c:ptCount val="4"/>
              </c:numCache>
            </c:numRef>
          </c:cat>
          <c:val>
            <c:numRef>
              <c:f>Arkusz1!$B$2:$B$5</c:f>
              <c:numCache>
                <c:formatCode>0%</c:formatCode>
                <c:ptCount val="4"/>
                <c:pt idx="0">
                  <c:v>0.09</c:v>
                </c:pt>
                <c:pt idx="1">
                  <c:v>0.26</c:v>
                </c:pt>
                <c:pt idx="2">
                  <c:v>0.34</c:v>
                </c:pt>
                <c:pt idx="3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F6-4E65-8C34-2CE5D93D62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01355720"/>
        <c:axId val="301356504"/>
      </c:barChart>
      <c:catAx>
        <c:axId val="3013557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01356504"/>
        <c:crosses val="autoZero"/>
        <c:auto val="1"/>
        <c:lblAlgn val="ctr"/>
        <c:lblOffset val="100"/>
        <c:noMultiLvlLbl val="0"/>
      </c:catAx>
      <c:valAx>
        <c:axId val="30135650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01355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0.97942890211640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</c:numCache>
            </c:numRef>
          </c:cat>
          <c:val>
            <c:numRef>
              <c:f>Arkusz1!$B$2:$B$7</c:f>
              <c:numCache>
                <c:formatCode>0%</c:formatCode>
                <c:ptCount val="6"/>
                <c:pt idx="0">
                  <c:v>0.46</c:v>
                </c:pt>
                <c:pt idx="1">
                  <c:v>0.09</c:v>
                </c:pt>
                <c:pt idx="2">
                  <c:v>7.0000000000000007E-2</c:v>
                </c:pt>
                <c:pt idx="3">
                  <c:v>7.0000000000000007E-2</c:v>
                </c:pt>
                <c:pt idx="4">
                  <c:v>0.16</c:v>
                </c:pt>
                <c:pt idx="5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D9-4C83-A00D-D2DD5A393A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3328840"/>
        <c:axId val="373332368"/>
      </c:barChart>
      <c:catAx>
        <c:axId val="37332884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3332368"/>
        <c:crosses val="autoZero"/>
        <c:auto val="1"/>
        <c:lblAlgn val="ctr"/>
        <c:lblOffset val="100"/>
        <c:noMultiLvlLbl val="0"/>
      </c:catAx>
      <c:valAx>
        <c:axId val="37333236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3328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0.2175</c:v>
                </c:pt>
                <c:pt idx="1">
                  <c:v>0.16749999999999998</c:v>
                </c:pt>
                <c:pt idx="2">
                  <c:v>4.7499999999999987E-2</c:v>
                </c:pt>
                <c:pt idx="3">
                  <c:v>9.7500000000000003E-2</c:v>
                </c:pt>
                <c:pt idx="4">
                  <c:v>0.17249999999999999</c:v>
                </c:pt>
                <c:pt idx="5">
                  <c:v>0.2</c:v>
                </c:pt>
                <c:pt idx="6">
                  <c:v>0.22</c:v>
                </c:pt>
                <c:pt idx="7">
                  <c:v>0.22500000000000001</c:v>
                </c:pt>
                <c:pt idx="8">
                  <c:v>0.20749999999999999</c:v>
                </c:pt>
                <c:pt idx="9">
                  <c:v>0.21249999999999999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E6EC-4F49-8973-30DD78DD0F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0.13</c:v>
                </c:pt>
                <c:pt idx="1">
                  <c:v>0.33</c:v>
                </c:pt>
                <c:pt idx="2">
                  <c:v>0.81</c:v>
                </c:pt>
                <c:pt idx="3">
                  <c:v>0.61</c:v>
                </c:pt>
                <c:pt idx="4">
                  <c:v>0.31</c:v>
                </c:pt>
                <c:pt idx="5">
                  <c:v>0.2</c:v>
                </c:pt>
                <c:pt idx="6">
                  <c:v>0.12</c:v>
                </c:pt>
                <c:pt idx="7">
                  <c:v>0.1</c:v>
                </c:pt>
                <c:pt idx="8">
                  <c:v>0.17</c:v>
                </c:pt>
                <c:pt idx="9">
                  <c:v>0.15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0.2175</c:v>
                </c:pt>
                <c:pt idx="1">
                  <c:v>0.16749999999999998</c:v>
                </c:pt>
                <c:pt idx="2">
                  <c:v>4.7499999999999987E-2</c:v>
                </c:pt>
                <c:pt idx="3">
                  <c:v>9.7500000000000003E-2</c:v>
                </c:pt>
                <c:pt idx="4">
                  <c:v>0.17249999999999999</c:v>
                </c:pt>
                <c:pt idx="5">
                  <c:v>0.2</c:v>
                </c:pt>
                <c:pt idx="6">
                  <c:v>0.22</c:v>
                </c:pt>
                <c:pt idx="7">
                  <c:v>0.22500000000000001</c:v>
                </c:pt>
                <c:pt idx="8">
                  <c:v>0.20749999999999999</c:v>
                </c:pt>
                <c:pt idx="9">
                  <c:v>0.21249999999999999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08968"/>
        <c:axId val="435709752"/>
      </c:barChart>
      <c:catAx>
        <c:axId val="43570896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09752"/>
        <c:crosses val="autoZero"/>
        <c:auto val="1"/>
        <c:lblAlgn val="ctr"/>
        <c:lblOffset val="100"/>
        <c:noMultiLvlLbl val="0"/>
      </c:catAx>
      <c:valAx>
        <c:axId val="43570975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08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33621579752152"/>
          <c:y val="5.3473962341352113E-2"/>
          <c:w val="0.75253849423520569"/>
          <c:h val="0.8007945056804011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tak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Arkusz1!$B$2:$B$5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D5-BD1C-FDEB15453C6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nie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Arkusz1!$C$2:$C$5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F-4FD5-BD1C-FDEB15453C6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nie wiem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Arkusz1!$D$2:$D$5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5F-4FD5-BD1C-FDEB15453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6194968"/>
        <c:axId val="376197712"/>
      </c:barChart>
      <c:catAx>
        <c:axId val="376194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197712"/>
        <c:crosses val="autoZero"/>
        <c:auto val="1"/>
        <c:lblAlgn val="ctr"/>
        <c:lblOffset val="100"/>
        <c:noMultiLvlLbl val="0"/>
      </c:catAx>
      <c:valAx>
        <c:axId val="37619771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76194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24602026049199E-2"/>
          <c:y val="2.4767680345867953E-2"/>
          <c:w val="0.97829232995658399"/>
          <c:h val="0.71945450701413927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B2B [zdecydowanie+raczej bym nie kupił]</c:v>
                </c:pt>
              </c:strCache>
            </c:strRef>
          </c:tx>
          <c:spPr>
            <a:solidFill>
              <a:srgbClr val="FF0000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0"/>
                  <c:y val="-1.0004196269135259E-2"/>
                </c:manualLayout>
              </c:layout>
              <c:numFmt formatCode="#,##0%;#,##0%" sourceLinked="0"/>
              <c:spPr>
                <a:noFill/>
                <a:ln w="22157">
                  <a:noFill/>
                </a:ln>
              </c:spPr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78-4E66-A3B4-343E42573CF6}"/>
                </c:ext>
              </c:extLst>
            </c:dLbl>
            <c:numFmt formatCode="#,##0%;#,##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08-4786-84F5-1E7F5673B505}"/>
            </c:ext>
          </c:extLst>
        </c:ser>
        <c:ser>
          <c:idx val="0"/>
          <c:order val="2"/>
          <c:tx>
            <c:strRef>
              <c:f>Sheet1!$A$4</c:f>
              <c:strCache>
                <c:ptCount val="1"/>
                <c:pt idx="0">
                  <c:v>T2B [zdecydowanie+raczej bym kupił]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1"/>
              <c:layout>
                <c:manualLayout>
                  <c:x val="2.4798340190464695E-3"/>
                  <c:y val="-4.02876495553768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78-4E66-A3B4-343E42573CF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C08-4786-84F5-1E7F5673B5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376201240"/>
        <c:axId val="376202024"/>
      </c:barChart>
      <c:barChart>
        <c:barDir val="col"/>
        <c:grouping val="stack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TB [zdecydowanie bym kupił]</c:v>
                </c:pt>
              </c:strCache>
            </c:strRef>
          </c:tx>
          <c:spPr>
            <a:solidFill>
              <a:schemeClr val="accent1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-1.5154365669795312E-17"/>
                  <c:y val="-1.8981946908072519E-2"/>
                </c:manualLayout>
              </c:layout>
              <c:numFmt formatCode="0%" sourceLinked="0"/>
              <c:spPr>
                <a:noFill/>
                <a:ln w="22157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72552654794706"/>
                      <c:h val="0.119066502691243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A78-4E66-A3B4-343E42573CF6}"/>
                </c:ext>
              </c:extLst>
            </c:dLbl>
            <c:numFmt formatCode="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08-4786-84F5-1E7F5673B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376202416"/>
        <c:axId val="376198104"/>
      </c:barChart>
      <c:catAx>
        <c:axId val="3762012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6350">
            <a:solidFill>
              <a:srgbClr val="969696"/>
            </a:solidFill>
            <a:prstDash val="solid"/>
          </a:ln>
        </c:spPr>
        <c:txPr>
          <a:bodyPr anchor="t" anchorCtr="1"/>
          <a:lstStyle/>
          <a:p>
            <a:pPr>
              <a:defRPr>
                <a:solidFill>
                  <a:schemeClr val="tx1"/>
                </a:solidFill>
              </a:defRPr>
            </a:pPr>
            <a:endParaRPr lang="pl-PL"/>
          </a:p>
        </c:txPr>
        <c:crossAx val="376202024"/>
        <c:crosses val="autoZero"/>
        <c:auto val="1"/>
        <c:lblAlgn val="ctr"/>
        <c:lblOffset val="0"/>
        <c:tickMarkSkip val="1"/>
        <c:noMultiLvlLbl val="0"/>
      </c:catAx>
      <c:valAx>
        <c:axId val="37620202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76201240"/>
        <c:crosses val="autoZero"/>
        <c:crossBetween val="between"/>
      </c:valAx>
      <c:valAx>
        <c:axId val="376198104"/>
        <c:scaling>
          <c:orientation val="minMax"/>
          <c:max val="100"/>
          <c:min val="-30"/>
        </c:scaling>
        <c:delete val="1"/>
        <c:axPos val="r"/>
        <c:numFmt formatCode="0%" sourceLinked="1"/>
        <c:majorTickMark val="out"/>
        <c:minorTickMark val="none"/>
        <c:tickLblPos val="none"/>
        <c:crossAx val="376202416"/>
        <c:crosses val="max"/>
        <c:crossBetween val="between"/>
      </c:valAx>
      <c:catAx>
        <c:axId val="3762024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76198104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"/>
          <c:y val="0.81899910806573795"/>
          <c:w val="0.94188295256537058"/>
          <c:h val="0.16022845143136374"/>
        </c:manualLayout>
      </c:layout>
      <c:overlay val="0"/>
      <c:txPr>
        <a:bodyPr/>
        <a:lstStyle/>
        <a:p>
          <a:pPr>
            <a:defRPr sz="1000">
              <a:solidFill>
                <a:schemeClr val="tx1"/>
              </a:solidFill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rgbClr val="FFFFFF"/>
          </a:solidFill>
          <a:latin typeface="+mj-lt"/>
          <a:ea typeface="Calibri"/>
          <a:cs typeface="Calibri"/>
        </a:defRPr>
      </a:pPr>
      <a:endParaRPr lang="pl-PL"/>
    </a:p>
  </c:txPr>
  <c:externalData r:id="rId1">
    <c:autoUpdate val="0"/>
  </c:externalData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2B-4987-9C04-73D23313E3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Arkusz1!$C$2:$C$3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2B-4987-9C04-73D23313E3A1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Arkusz1!$D$2:$D$3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2B-4987-9C04-73D23313E3A1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Arkusz1!$E$2:$E$3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F-454C-8516-8E5AD20206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6196144"/>
        <c:axId val="376198888"/>
      </c:barChart>
      <c:catAx>
        <c:axId val="376196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198888"/>
        <c:crosses val="autoZero"/>
        <c:auto val="1"/>
        <c:lblAlgn val="ctr"/>
        <c:lblOffset val="100"/>
        <c:noMultiLvlLbl val="0"/>
      </c:catAx>
      <c:valAx>
        <c:axId val="3761988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76196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395230945925997"/>
          <c:y val="0.15366971523080897"/>
          <c:w val="0.60623234775768309"/>
          <c:h val="0.13307252856433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0.14750000000000002</c:v>
                </c:pt>
                <c:pt idx="1">
                  <c:v>0.11249999999999999</c:v>
                </c:pt>
                <c:pt idx="2">
                  <c:v>4.5000000000000012E-2</c:v>
                </c:pt>
                <c:pt idx="3">
                  <c:v>7.5000000000000011E-2</c:v>
                </c:pt>
                <c:pt idx="4">
                  <c:v>0.125</c:v>
                </c:pt>
                <c:pt idx="5">
                  <c:v>0.1525</c:v>
                </c:pt>
                <c:pt idx="6">
                  <c:v>0.16749999999999998</c:v>
                </c:pt>
                <c:pt idx="7">
                  <c:v>0.2175</c:v>
                </c:pt>
                <c:pt idx="8">
                  <c:v>0.16250000000000001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0.41</c:v>
                </c:pt>
                <c:pt idx="1">
                  <c:v>0.55000000000000004</c:v>
                </c:pt>
                <c:pt idx="2">
                  <c:v>0.82</c:v>
                </c:pt>
                <c:pt idx="3">
                  <c:v>0.7</c:v>
                </c:pt>
                <c:pt idx="4">
                  <c:v>0.5</c:v>
                </c:pt>
                <c:pt idx="5">
                  <c:v>0.39</c:v>
                </c:pt>
                <c:pt idx="6">
                  <c:v>0.33</c:v>
                </c:pt>
                <c:pt idx="7">
                  <c:v>0.13</c:v>
                </c:pt>
                <c:pt idx="8">
                  <c:v>0.35</c:v>
                </c:pt>
                <c:pt idx="9">
                  <c:v>0.26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0.14750000000000002</c:v>
                </c:pt>
                <c:pt idx="1">
                  <c:v>0.11249999999999999</c:v>
                </c:pt>
                <c:pt idx="2">
                  <c:v>4.5000000000000012E-2</c:v>
                </c:pt>
                <c:pt idx="3">
                  <c:v>7.5000000000000011E-2</c:v>
                </c:pt>
                <c:pt idx="4">
                  <c:v>0.125</c:v>
                </c:pt>
                <c:pt idx="5">
                  <c:v>0.1525</c:v>
                </c:pt>
                <c:pt idx="6">
                  <c:v>0.16749999999999998</c:v>
                </c:pt>
                <c:pt idx="7">
                  <c:v>0.2175</c:v>
                </c:pt>
                <c:pt idx="8">
                  <c:v>0.16250000000000001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1195992"/>
        <c:axId val="391192072"/>
      </c:barChart>
      <c:catAx>
        <c:axId val="3911959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1192072"/>
        <c:crosses val="autoZero"/>
        <c:auto val="1"/>
        <c:lblAlgn val="ctr"/>
        <c:lblOffset val="100"/>
        <c:noMultiLvlLbl val="0"/>
      </c:catAx>
      <c:valAx>
        <c:axId val="3911920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1195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0.18</c:v>
                </c:pt>
                <c:pt idx="1">
                  <c:v>0.155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0.155</c:v>
                </c:pt>
                <c:pt idx="5">
                  <c:v>0.17749999999999999</c:v>
                </c:pt>
                <c:pt idx="6">
                  <c:v>0.1925</c:v>
                </c:pt>
                <c:pt idx="7">
                  <c:v>0.23249999999999998</c:v>
                </c:pt>
                <c:pt idx="8">
                  <c:v>0.185</c:v>
                </c:pt>
                <c:pt idx="9">
                  <c:v>0.19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A9F7-4DED-AE1F-2D343694AE00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9F7-4DED-AE1F-2D343694AE00}"/>
                </c:ext>
              </c:extLst>
            </c:dLbl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A9F7-4DED-AE1F-2D343694AE00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9F7-4DED-AE1F-2D343694AE00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A9F7-4DED-AE1F-2D343694AE00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A9F7-4DED-AE1F-2D343694AE00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A9F7-4DED-AE1F-2D343694AE00}"/>
                </c:ext>
              </c:extLst>
            </c:dLbl>
            <c:dLbl>
              <c:idx val="7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A9F7-4DED-AE1F-2D343694AE00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A9F7-4DED-AE1F-2D343694AE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0.28000000000000003</c:v>
                </c:pt>
                <c:pt idx="1">
                  <c:v>0.38</c:v>
                </c:pt>
                <c:pt idx="2">
                  <c:v>0.76</c:v>
                </c:pt>
                <c:pt idx="3">
                  <c:v>0.57999999999999996</c:v>
                </c:pt>
                <c:pt idx="4">
                  <c:v>0.38</c:v>
                </c:pt>
                <c:pt idx="5">
                  <c:v>0.28999999999999998</c:v>
                </c:pt>
                <c:pt idx="6">
                  <c:v>0.23</c:v>
                </c:pt>
                <c:pt idx="7">
                  <c:v>7.0000000000000007E-2</c:v>
                </c:pt>
                <c:pt idx="8">
                  <c:v>0.26</c:v>
                </c:pt>
                <c:pt idx="9">
                  <c:v>0.24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0.18</c:v>
                </c:pt>
                <c:pt idx="1">
                  <c:v>0.155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0.155</c:v>
                </c:pt>
                <c:pt idx="5">
                  <c:v>0.17749999999999999</c:v>
                </c:pt>
                <c:pt idx="6">
                  <c:v>0.1925</c:v>
                </c:pt>
                <c:pt idx="7">
                  <c:v>0.23249999999999998</c:v>
                </c:pt>
                <c:pt idx="8">
                  <c:v>0.185</c:v>
                </c:pt>
                <c:pt idx="9">
                  <c:v>0.19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1189328"/>
        <c:axId val="391193248"/>
      </c:barChart>
      <c:catAx>
        <c:axId val="39118932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1193248"/>
        <c:crosses val="autoZero"/>
        <c:auto val="1"/>
        <c:lblAlgn val="ctr"/>
        <c:lblOffset val="100"/>
        <c:noMultiLvlLbl val="0"/>
      </c:catAx>
      <c:valAx>
        <c:axId val="3911932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1189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4.7499999999999987E-2</c:v>
                </c:pt>
                <c:pt idx="3">
                  <c:v>9.2499999999999999E-2</c:v>
                </c:pt>
                <c:pt idx="4">
                  <c:v>0.16</c:v>
                </c:pt>
                <c:pt idx="5">
                  <c:v>0.17749999999999999</c:v>
                </c:pt>
                <c:pt idx="6">
                  <c:v>0.21</c:v>
                </c:pt>
                <c:pt idx="7">
                  <c:v>0.23749999999999999</c:v>
                </c:pt>
                <c:pt idx="8">
                  <c:v>0.19500000000000001</c:v>
                </c:pt>
                <c:pt idx="9">
                  <c:v>0.215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0.16</c:v>
                </c:pt>
                <c:pt idx="2">
                  <c:v>0.81</c:v>
                </c:pt>
                <c:pt idx="3">
                  <c:v>0.63</c:v>
                </c:pt>
                <c:pt idx="4">
                  <c:v>0.36</c:v>
                </c:pt>
                <c:pt idx="5">
                  <c:v>0.28999999999999998</c:v>
                </c:pt>
                <c:pt idx="6">
                  <c:v>0.16</c:v>
                </c:pt>
                <c:pt idx="7">
                  <c:v>0.05</c:v>
                </c:pt>
                <c:pt idx="8">
                  <c:v>0.22</c:v>
                </c:pt>
                <c:pt idx="9">
                  <c:v>0.14000000000000001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4.7499999999999987E-2</c:v>
                </c:pt>
                <c:pt idx="3">
                  <c:v>9.2499999999999999E-2</c:v>
                </c:pt>
                <c:pt idx="4">
                  <c:v>0.16</c:v>
                </c:pt>
                <c:pt idx="5">
                  <c:v>0.17749999999999999</c:v>
                </c:pt>
                <c:pt idx="6">
                  <c:v>0.21</c:v>
                </c:pt>
                <c:pt idx="7">
                  <c:v>0.23749999999999999</c:v>
                </c:pt>
                <c:pt idx="8">
                  <c:v>0.19500000000000001</c:v>
                </c:pt>
                <c:pt idx="9">
                  <c:v>0.215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117944"/>
        <c:axId val="425120296"/>
      </c:barChart>
      <c:catAx>
        <c:axId val="42511794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120296"/>
        <c:crosses val="autoZero"/>
        <c:auto val="1"/>
        <c:lblAlgn val="ctr"/>
        <c:lblOffset val="100"/>
        <c:noMultiLvlLbl val="0"/>
      </c:catAx>
      <c:valAx>
        <c:axId val="4251202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117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0.2225</c:v>
                </c:pt>
                <c:pt idx="2">
                  <c:v>6.7500000000000004E-2</c:v>
                </c:pt>
                <c:pt idx="3">
                  <c:v>0.1225</c:v>
                </c:pt>
                <c:pt idx="4">
                  <c:v>0.17499999999999999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0.24</c:v>
                </c:pt>
                <c:pt idx="8">
                  <c:v>0.20749999999999999</c:v>
                </c:pt>
                <c:pt idx="9">
                  <c:v>0.22500000000000001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EF8D-4C9D-B2C8-131D52730F22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F8D-4C9D-B2C8-131D52730F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0.11</c:v>
                </c:pt>
                <c:pt idx="2">
                  <c:v>0.73</c:v>
                </c:pt>
                <c:pt idx="3">
                  <c:v>0.51</c:v>
                </c:pt>
                <c:pt idx="4">
                  <c:v>0.3</c:v>
                </c:pt>
                <c:pt idx="5">
                  <c:v>0.22</c:v>
                </c:pt>
                <c:pt idx="6">
                  <c:v>0.15</c:v>
                </c:pt>
                <c:pt idx="7">
                  <c:v>0.04</c:v>
                </c:pt>
                <c:pt idx="8">
                  <c:v>0.17</c:v>
                </c:pt>
                <c:pt idx="9">
                  <c:v>0.1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0.2225</c:v>
                </c:pt>
                <c:pt idx="2">
                  <c:v>6.7500000000000004E-2</c:v>
                </c:pt>
                <c:pt idx="3">
                  <c:v>0.1225</c:v>
                </c:pt>
                <c:pt idx="4">
                  <c:v>0.17499999999999999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0.24</c:v>
                </c:pt>
                <c:pt idx="8">
                  <c:v>0.20749999999999999</c:v>
                </c:pt>
                <c:pt idx="9">
                  <c:v>0.22500000000000001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5132840"/>
        <c:axId val="425136760"/>
      </c:barChart>
      <c:catAx>
        <c:axId val="425132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5136760"/>
        <c:crosses val="autoZero"/>
        <c:auto val="1"/>
        <c:lblAlgn val="ctr"/>
        <c:lblOffset val="100"/>
        <c:noMultiLvlLbl val="0"/>
      </c:catAx>
      <c:valAx>
        <c:axId val="42513676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25132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33621579752152"/>
          <c:y val="5.3473962341352113E-2"/>
          <c:w val="0.75253849423520569"/>
          <c:h val="0.8007945056804011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tak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Arkusz1!$B$2:$B$5</c:f>
              <c:numCache>
                <c:formatCode>0%</c:formatCode>
                <c:ptCount val="4"/>
                <c:pt idx="0">
                  <c:v>0.56999999999999995</c:v>
                </c:pt>
                <c:pt idx="1">
                  <c:v>0.54</c:v>
                </c:pt>
                <c:pt idx="2">
                  <c:v>0.35</c:v>
                </c:pt>
                <c:pt idx="3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D5-BD1C-FDEB15453C6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nie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Arkusz1!$C$2:$C$5</c:f>
              <c:numCache>
                <c:formatCode>0%</c:formatCode>
                <c:ptCount val="4"/>
                <c:pt idx="0">
                  <c:v>0.16</c:v>
                </c:pt>
                <c:pt idx="1">
                  <c:v>0.23</c:v>
                </c:pt>
                <c:pt idx="2">
                  <c:v>0.33</c:v>
                </c:pt>
                <c:pt idx="3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F-4FD5-BD1C-FDEB15453C6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nie wiem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Arkusz1!$D$2:$D$5</c:f>
              <c:numCache>
                <c:formatCode>0%</c:formatCode>
                <c:ptCount val="4"/>
                <c:pt idx="0">
                  <c:v>0.27</c:v>
                </c:pt>
                <c:pt idx="1">
                  <c:v>0.22</c:v>
                </c:pt>
                <c:pt idx="2">
                  <c:v>0.32</c:v>
                </c:pt>
                <c:pt idx="3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5F-4FD5-BD1C-FDEB15453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87512120"/>
        <c:axId val="487504672"/>
      </c:barChart>
      <c:catAx>
        <c:axId val="487512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87504672"/>
        <c:crosses val="autoZero"/>
        <c:auto val="1"/>
        <c:lblAlgn val="ctr"/>
        <c:lblOffset val="100"/>
        <c:noMultiLvlLbl val="0"/>
      </c:catAx>
      <c:valAx>
        <c:axId val="487504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87512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24602026049199E-2"/>
          <c:y val="2.4767680345867953E-2"/>
          <c:w val="0.97829232995658399"/>
          <c:h val="0.71945450701413927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B2B [zdecydowanie+raczej bym nie kupił]</c:v>
                </c:pt>
              </c:strCache>
            </c:strRef>
          </c:tx>
          <c:spPr>
            <a:solidFill>
              <a:srgbClr val="FF0000"/>
            </a:solidFill>
            <a:ln w="22157">
              <a:noFill/>
            </a:ln>
          </c:spPr>
          <c:invertIfNegative val="0"/>
          <c:dLbls>
            <c:dLbl>
              <c:idx val="0"/>
              <c:numFmt formatCode="#,##0%;#,##0%" sourceLinked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EA86-4615-9883-7AD907C0EC26}"/>
                </c:ext>
              </c:extLst>
            </c:dLbl>
            <c:dLbl>
              <c:idx val="1"/>
              <c:layout>
                <c:manualLayout>
                  <c:x val="0"/>
                  <c:y val="-1.0004196269135259E-2"/>
                </c:manualLayout>
              </c:layout>
              <c:numFmt formatCode="#,##0%;#,##0%" sourceLinked="0"/>
              <c:spPr>
                <a:noFill/>
                <a:ln w="22157">
                  <a:noFill/>
                </a:ln>
              </c:spPr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78-4E66-A3B4-343E42573CF6}"/>
                </c:ext>
              </c:extLst>
            </c:dLbl>
            <c:numFmt formatCode="#,##0%;#,##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-0.11</c:v>
                </c:pt>
                <c:pt idx="1">
                  <c:v>-0.08</c:v>
                </c:pt>
                <c:pt idx="2">
                  <c:v>-0.11</c:v>
                </c:pt>
                <c:pt idx="3">
                  <c:v>-0.05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08-4786-84F5-1E7F5673B505}"/>
            </c:ext>
          </c:extLst>
        </c:ser>
        <c:ser>
          <c:idx val="0"/>
          <c:order val="2"/>
          <c:tx>
            <c:strRef>
              <c:f>Sheet1!$A$4</c:f>
              <c:strCache>
                <c:ptCount val="1"/>
                <c:pt idx="0">
                  <c:v>T2B [zdecydowanie+raczej bym kupił]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1"/>
              <c:layout>
                <c:manualLayout>
                  <c:x val="2.4798340190464695E-3"/>
                  <c:y val="-4.02876495553768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78-4E66-A3B4-343E42573CF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0">
                  <c:v>0.55000000000000004</c:v>
                </c:pt>
                <c:pt idx="1">
                  <c:v>0.66</c:v>
                </c:pt>
                <c:pt idx="2">
                  <c:v>0.54</c:v>
                </c:pt>
                <c:pt idx="3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C08-4786-84F5-1E7F5673B5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487506240"/>
        <c:axId val="487503496"/>
      </c:barChart>
      <c:barChart>
        <c:barDir val="col"/>
        <c:grouping val="stack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TB [zdecydowanie bym kupił]</c:v>
                </c:pt>
              </c:strCache>
            </c:strRef>
          </c:tx>
          <c:spPr>
            <a:solidFill>
              <a:schemeClr val="accent1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-1.5154365669795312E-17"/>
                  <c:y val="-1.8981946908072519E-2"/>
                </c:manualLayout>
              </c:layout>
              <c:numFmt formatCode="0%" sourceLinked="0"/>
              <c:spPr>
                <a:noFill/>
                <a:ln w="22157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72552654794706"/>
                      <c:h val="0.119066502691243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A78-4E66-A3B4-343E42573CF6}"/>
                </c:ext>
              </c:extLst>
            </c:dLbl>
            <c:numFmt formatCode="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0.2</c:v>
                </c:pt>
                <c:pt idx="1">
                  <c:v>0.3</c:v>
                </c:pt>
                <c:pt idx="2">
                  <c:v>0.22</c:v>
                </c:pt>
                <c:pt idx="3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08-4786-84F5-1E7F5673B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487501928"/>
        <c:axId val="487504280"/>
      </c:barChart>
      <c:catAx>
        <c:axId val="4875062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6350">
            <a:solidFill>
              <a:srgbClr val="969696"/>
            </a:solidFill>
            <a:prstDash val="solid"/>
          </a:ln>
        </c:spPr>
        <c:txPr>
          <a:bodyPr anchor="t" anchorCtr="1"/>
          <a:lstStyle/>
          <a:p>
            <a:pPr>
              <a:defRPr>
                <a:solidFill>
                  <a:schemeClr val="tx1"/>
                </a:solidFill>
              </a:defRPr>
            </a:pPr>
            <a:endParaRPr lang="pl-PL"/>
          </a:p>
        </c:txPr>
        <c:crossAx val="487503496"/>
        <c:crosses val="autoZero"/>
        <c:auto val="1"/>
        <c:lblAlgn val="ctr"/>
        <c:lblOffset val="0"/>
        <c:tickMarkSkip val="1"/>
        <c:noMultiLvlLbl val="0"/>
      </c:catAx>
      <c:valAx>
        <c:axId val="48750349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87506240"/>
        <c:crosses val="autoZero"/>
        <c:crossBetween val="between"/>
      </c:valAx>
      <c:valAx>
        <c:axId val="487504280"/>
        <c:scaling>
          <c:orientation val="minMax"/>
          <c:max val="100"/>
          <c:min val="-30"/>
        </c:scaling>
        <c:delete val="1"/>
        <c:axPos val="r"/>
        <c:numFmt formatCode="0%" sourceLinked="1"/>
        <c:majorTickMark val="out"/>
        <c:minorTickMark val="none"/>
        <c:tickLblPos val="none"/>
        <c:crossAx val="487501928"/>
        <c:crosses val="max"/>
        <c:crossBetween val="between"/>
      </c:valAx>
      <c:catAx>
        <c:axId val="487501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87504280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"/>
          <c:y val="0.81899910806573795"/>
          <c:w val="0.94188295256537058"/>
          <c:h val="0.16022845143136374"/>
        </c:manualLayout>
      </c:layout>
      <c:overlay val="0"/>
      <c:txPr>
        <a:bodyPr/>
        <a:lstStyle/>
        <a:p>
          <a:pPr>
            <a:defRPr sz="1000">
              <a:solidFill>
                <a:schemeClr val="tx1"/>
              </a:solidFill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rgbClr val="FFFFFF"/>
          </a:solidFill>
          <a:latin typeface="+mj-lt"/>
          <a:ea typeface="Calibri"/>
          <a:cs typeface="Calibri"/>
        </a:defRPr>
      </a:pPr>
      <a:endParaRPr lang="pl-PL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###0.0%</c:formatCode>
                <c:ptCount val="14"/>
                <c:pt idx="0" formatCode="0%">
                  <c:v>0.76</c:v>
                </c:pt>
                <c:pt idx="1">
                  <c:v>0.76</c:v>
                </c:pt>
                <c:pt idx="2">
                  <c:v>0.73</c:v>
                </c:pt>
                <c:pt idx="3">
                  <c:v>0.66</c:v>
                </c:pt>
                <c:pt idx="4">
                  <c:v>0.65</c:v>
                </c:pt>
                <c:pt idx="5">
                  <c:v>0.54</c:v>
                </c:pt>
                <c:pt idx="6">
                  <c:v>0.51</c:v>
                </c:pt>
                <c:pt idx="7">
                  <c:v>0.51</c:v>
                </c:pt>
                <c:pt idx="8">
                  <c:v>0.39</c:v>
                </c:pt>
                <c:pt idx="9">
                  <c:v>0.3</c:v>
                </c:pt>
                <c:pt idx="10">
                  <c:v>0.28000000000000003</c:v>
                </c:pt>
                <c:pt idx="11">
                  <c:v>0.22</c:v>
                </c:pt>
                <c:pt idx="12">
                  <c:v>0.23</c:v>
                </c:pt>
                <c:pt idx="1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98-4EC6-91E3-866389BBE1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4325000"/>
        <c:axId val="374325392"/>
      </c:barChart>
      <c:catAx>
        <c:axId val="3743250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4325392"/>
        <c:crosses val="autoZero"/>
        <c:auto val="1"/>
        <c:lblAlgn val="ctr"/>
        <c:lblOffset val="100"/>
        <c:noMultiLvlLbl val="0"/>
      </c:catAx>
      <c:valAx>
        <c:axId val="374325392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74325000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35E1-4670-B359-751E2EDFFE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Sokoliki</c:v>
                </c:pt>
                <c:pt idx="6">
                  <c:v>JBB</c:v>
                </c:pt>
                <c:pt idx="7">
                  <c:v>Nie wiem, nie pamiętam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0.69</c:v>
                </c:pt>
                <c:pt idx="1">
                  <c:v>0.09</c:v>
                </c:pt>
                <c:pt idx="2">
                  <c:v>0.04</c:v>
                </c:pt>
                <c:pt idx="3">
                  <c:v>0.02</c:v>
                </c:pt>
                <c:pt idx="4">
                  <c:v>0.03</c:v>
                </c:pt>
                <c:pt idx="5">
                  <c:v>0</c:v>
                </c:pt>
                <c:pt idx="6">
                  <c:v>0.01</c:v>
                </c:pt>
                <c:pt idx="7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2B-4987-9C04-73D23313E3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Sokoliki</c:v>
                </c:pt>
                <c:pt idx="6">
                  <c:v>JBB</c:v>
                </c:pt>
                <c:pt idx="7">
                  <c:v>Nie wiem, nie pamiętam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0.73</c:v>
                </c:pt>
                <c:pt idx="1">
                  <c:v>7.0000000000000007E-2</c:v>
                </c:pt>
                <c:pt idx="2">
                  <c:v>0.03</c:v>
                </c:pt>
                <c:pt idx="3">
                  <c:v>0.02</c:v>
                </c:pt>
                <c:pt idx="4">
                  <c:v>0.01</c:v>
                </c:pt>
                <c:pt idx="5">
                  <c:v>0.01</c:v>
                </c:pt>
                <c:pt idx="6">
                  <c:v>0.01</c:v>
                </c:pt>
                <c:pt idx="7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2B-4987-9C04-73D23313E3A1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Sokoliki</c:v>
                </c:pt>
                <c:pt idx="6">
                  <c:v>JBB</c:v>
                </c:pt>
                <c:pt idx="7">
                  <c:v>Nie wiem, nie pamiętam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0.73</c:v>
                </c:pt>
                <c:pt idx="1">
                  <c:v>0.05</c:v>
                </c:pt>
                <c:pt idx="2">
                  <c:v>0.06</c:v>
                </c:pt>
                <c:pt idx="3">
                  <c:v>0.01</c:v>
                </c:pt>
                <c:pt idx="4">
                  <c:v>0.02</c:v>
                </c:pt>
                <c:pt idx="5">
                  <c:v>0.03</c:v>
                </c:pt>
                <c:pt idx="6">
                  <c:v>0</c:v>
                </c:pt>
                <c:pt idx="7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2B-4987-9C04-73D23313E3A1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Sokoliki</c:v>
                </c:pt>
                <c:pt idx="6">
                  <c:v>JBB</c:v>
                </c:pt>
                <c:pt idx="7">
                  <c:v>Nie wiem, nie pamiętam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0.76</c:v>
                </c:pt>
                <c:pt idx="1">
                  <c:v>0.12</c:v>
                </c:pt>
                <c:pt idx="2">
                  <c:v>0.01</c:v>
                </c:pt>
                <c:pt idx="3">
                  <c:v>0.02</c:v>
                </c:pt>
                <c:pt idx="4">
                  <c:v>0</c:v>
                </c:pt>
                <c:pt idx="5">
                  <c:v>0.02</c:v>
                </c:pt>
                <c:pt idx="6">
                  <c:v>0.01</c:v>
                </c:pt>
                <c:pt idx="7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F-454C-8516-8E5AD20206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7506632"/>
        <c:axId val="487510160"/>
      </c:barChart>
      <c:catAx>
        <c:axId val="4875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87510160"/>
        <c:crosses val="autoZero"/>
        <c:auto val="1"/>
        <c:lblAlgn val="ctr"/>
        <c:lblOffset val="100"/>
        <c:noMultiLvlLbl val="0"/>
      </c:catAx>
      <c:valAx>
        <c:axId val="48751016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87506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395230945925997"/>
          <c:y val="0.15366971523080897"/>
          <c:w val="0.60623234775768309"/>
          <c:h val="0.13307252856433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</c:v>
                </c:pt>
                <c:pt idx="2">
                  <c:v>5.7499999999999996E-2</c:v>
                </c:pt>
                <c:pt idx="3">
                  <c:v>0.10750000000000001</c:v>
                </c:pt>
                <c:pt idx="4">
                  <c:v>0.1825</c:v>
                </c:pt>
                <c:pt idx="5">
                  <c:v>0.21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</c:v>
                </c:pt>
                <c:pt idx="9">
                  <c:v>0.14500000000000002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</c:v>
                </c:pt>
                <c:pt idx="2">
                  <c:v>0.77</c:v>
                </c:pt>
                <c:pt idx="3">
                  <c:v>0.56999999999999995</c:v>
                </c:pt>
                <c:pt idx="4">
                  <c:v>0.27</c:v>
                </c:pt>
                <c:pt idx="5">
                  <c:v>0.16</c:v>
                </c:pt>
                <c:pt idx="6">
                  <c:v>0.05</c:v>
                </c:pt>
                <c:pt idx="7">
                  <c:v>0.11</c:v>
                </c:pt>
                <c:pt idx="8">
                  <c:v>0.12</c:v>
                </c:pt>
                <c:pt idx="9">
                  <c:v>0.42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</c:v>
                </c:pt>
                <c:pt idx="2">
                  <c:v>5.7499999999999996E-2</c:v>
                </c:pt>
                <c:pt idx="3">
                  <c:v>0.10750000000000001</c:v>
                </c:pt>
                <c:pt idx="4">
                  <c:v>0.1825</c:v>
                </c:pt>
                <c:pt idx="5">
                  <c:v>0.21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</c:v>
                </c:pt>
                <c:pt idx="9">
                  <c:v>0.14500000000000002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18376"/>
        <c:axId val="435728568"/>
      </c:barChart>
      <c:catAx>
        <c:axId val="43571837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28568"/>
        <c:crosses val="autoZero"/>
        <c:auto val="1"/>
        <c:lblAlgn val="ctr"/>
        <c:lblOffset val="100"/>
        <c:noMultiLvlLbl val="0"/>
      </c:catAx>
      <c:valAx>
        <c:axId val="4357285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18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0.19</c:v>
                </c:pt>
                <c:pt idx="2">
                  <c:v>6.5000000000000002E-2</c:v>
                </c:pt>
                <c:pt idx="3">
                  <c:v>0.10250000000000001</c:v>
                </c:pt>
                <c:pt idx="4">
                  <c:v>0.16749999999999998</c:v>
                </c:pt>
                <c:pt idx="5">
                  <c:v>0.1925</c:v>
                </c:pt>
                <c:pt idx="6">
                  <c:v>0.22500000000000001</c:v>
                </c:pt>
                <c:pt idx="7">
                  <c:v>0.22</c:v>
                </c:pt>
                <c:pt idx="8">
                  <c:v>0.20250000000000001</c:v>
                </c:pt>
                <c:pt idx="9">
                  <c:v>0.155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2B22-46CA-8E9A-58C83612B45B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B22-46CA-8E9A-58C83612B45B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2B22-46CA-8E9A-58C83612B4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0.24</c:v>
                </c:pt>
                <c:pt idx="2">
                  <c:v>0.74</c:v>
                </c:pt>
                <c:pt idx="3">
                  <c:v>0.59</c:v>
                </c:pt>
                <c:pt idx="4">
                  <c:v>0.33</c:v>
                </c:pt>
                <c:pt idx="5">
                  <c:v>0.23</c:v>
                </c:pt>
                <c:pt idx="6">
                  <c:v>0.1</c:v>
                </c:pt>
                <c:pt idx="7">
                  <c:v>0.12</c:v>
                </c:pt>
                <c:pt idx="8">
                  <c:v>0.19</c:v>
                </c:pt>
                <c:pt idx="9">
                  <c:v>0.38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0.19</c:v>
                </c:pt>
                <c:pt idx="2">
                  <c:v>6.5000000000000002E-2</c:v>
                </c:pt>
                <c:pt idx="3">
                  <c:v>0.10250000000000001</c:v>
                </c:pt>
                <c:pt idx="4">
                  <c:v>0.16749999999999998</c:v>
                </c:pt>
                <c:pt idx="5">
                  <c:v>0.1925</c:v>
                </c:pt>
                <c:pt idx="6">
                  <c:v>0.22500000000000001</c:v>
                </c:pt>
                <c:pt idx="7">
                  <c:v>0.22</c:v>
                </c:pt>
                <c:pt idx="8">
                  <c:v>0.20250000000000001</c:v>
                </c:pt>
                <c:pt idx="9">
                  <c:v>0.155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23080"/>
        <c:axId val="435718768"/>
      </c:barChart>
      <c:catAx>
        <c:axId val="4357230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18768"/>
        <c:crosses val="autoZero"/>
        <c:auto val="1"/>
        <c:lblAlgn val="ctr"/>
        <c:lblOffset val="100"/>
        <c:noMultiLvlLbl val="0"/>
      </c:catAx>
      <c:valAx>
        <c:axId val="4357187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23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4.9999999999999989E-2</c:v>
                </c:pt>
                <c:pt idx="3">
                  <c:v>0.09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0.19500000000000001</c:v>
                </c:pt>
                <c:pt idx="8">
                  <c:v>0.20749999999999999</c:v>
                </c:pt>
                <c:pt idx="9">
                  <c:v>0.20749999999999999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0.17</c:v>
                </c:pt>
                <c:pt idx="2">
                  <c:v>0.8</c:v>
                </c:pt>
                <c:pt idx="3">
                  <c:v>0.64</c:v>
                </c:pt>
                <c:pt idx="4">
                  <c:v>0.35</c:v>
                </c:pt>
                <c:pt idx="5">
                  <c:v>0.22</c:v>
                </c:pt>
                <c:pt idx="6">
                  <c:v>0.12</c:v>
                </c:pt>
                <c:pt idx="7">
                  <c:v>0.22</c:v>
                </c:pt>
                <c:pt idx="8">
                  <c:v>0.17</c:v>
                </c:pt>
                <c:pt idx="9">
                  <c:v>0.17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4.9999999999999989E-2</c:v>
                </c:pt>
                <c:pt idx="3">
                  <c:v>0.09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0.19500000000000001</c:v>
                </c:pt>
                <c:pt idx="8">
                  <c:v>0.20749999999999999</c:v>
                </c:pt>
                <c:pt idx="9">
                  <c:v>0.20749999999999999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27392"/>
        <c:axId val="435719552"/>
      </c:barChart>
      <c:catAx>
        <c:axId val="4357273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19552"/>
        <c:crosses val="autoZero"/>
        <c:auto val="1"/>
        <c:lblAlgn val="ctr"/>
        <c:lblOffset val="100"/>
        <c:noMultiLvlLbl val="0"/>
      </c:catAx>
      <c:valAx>
        <c:axId val="43571955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27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0.11499999999999999</c:v>
                </c:pt>
                <c:pt idx="4">
                  <c:v>0.17499999999999999</c:v>
                </c:pt>
                <c:pt idx="5">
                  <c:v>0.19750000000000001</c:v>
                </c:pt>
                <c:pt idx="6">
                  <c:v>0.2175</c:v>
                </c:pt>
                <c:pt idx="7">
                  <c:v>0.20250000000000001</c:v>
                </c:pt>
                <c:pt idx="8">
                  <c:v>0.20250000000000001</c:v>
                </c:pt>
                <c:pt idx="9">
                  <c:v>0.2175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F662-4272-9F24-D8BF2EACB378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662-4272-9F24-D8BF2EACB3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0.14000000000000001</c:v>
                </c:pt>
                <c:pt idx="2">
                  <c:v>0.72</c:v>
                </c:pt>
                <c:pt idx="3">
                  <c:v>0.54</c:v>
                </c:pt>
                <c:pt idx="4">
                  <c:v>0.3</c:v>
                </c:pt>
                <c:pt idx="5">
                  <c:v>0.21</c:v>
                </c:pt>
                <c:pt idx="6">
                  <c:v>0.13</c:v>
                </c:pt>
                <c:pt idx="7">
                  <c:v>0.19</c:v>
                </c:pt>
                <c:pt idx="8">
                  <c:v>0.19</c:v>
                </c:pt>
                <c:pt idx="9">
                  <c:v>0.13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0.11499999999999999</c:v>
                </c:pt>
                <c:pt idx="4">
                  <c:v>0.17499999999999999</c:v>
                </c:pt>
                <c:pt idx="5">
                  <c:v>0.19750000000000001</c:v>
                </c:pt>
                <c:pt idx="6">
                  <c:v>0.2175</c:v>
                </c:pt>
                <c:pt idx="7">
                  <c:v>0.20250000000000001</c:v>
                </c:pt>
                <c:pt idx="8">
                  <c:v>0.20250000000000001</c:v>
                </c:pt>
                <c:pt idx="9">
                  <c:v>0.2175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23864"/>
        <c:axId val="435720728"/>
      </c:barChart>
      <c:catAx>
        <c:axId val="4357238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20728"/>
        <c:crosses val="autoZero"/>
        <c:auto val="1"/>
        <c:lblAlgn val="ctr"/>
        <c:lblOffset val="100"/>
        <c:noMultiLvlLbl val="0"/>
      </c:catAx>
      <c:valAx>
        <c:axId val="4357207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23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0.20250000000000001</c:v>
                </c:pt>
                <c:pt idx="2">
                  <c:v>9.2499999999999999E-2</c:v>
                </c:pt>
                <c:pt idx="3">
                  <c:v>0.13750000000000001</c:v>
                </c:pt>
                <c:pt idx="4">
                  <c:v>0.20749999999999999</c:v>
                </c:pt>
                <c:pt idx="5">
                  <c:v>0.22750000000000001</c:v>
                </c:pt>
                <c:pt idx="6">
                  <c:v>0.23499999999999999</c:v>
                </c:pt>
                <c:pt idx="7">
                  <c:v>0.23749999999999999</c:v>
                </c:pt>
                <c:pt idx="8">
                  <c:v>0.23</c:v>
                </c:pt>
                <c:pt idx="9">
                  <c:v>0.17749999999999999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0.19</c:v>
                </c:pt>
                <c:pt idx="2">
                  <c:v>0.63</c:v>
                </c:pt>
                <c:pt idx="3">
                  <c:v>0.45</c:v>
                </c:pt>
                <c:pt idx="4">
                  <c:v>0.17</c:v>
                </c:pt>
                <c:pt idx="5">
                  <c:v>0.09</c:v>
                </c:pt>
                <c:pt idx="6">
                  <c:v>0.06</c:v>
                </c:pt>
                <c:pt idx="7">
                  <c:v>0.05</c:v>
                </c:pt>
                <c:pt idx="8">
                  <c:v>0.08</c:v>
                </c:pt>
                <c:pt idx="9">
                  <c:v>0.28999999999999998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0.20250000000000001</c:v>
                </c:pt>
                <c:pt idx="2">
                  <c:v>9.2499999999999999E-2</c:v>
                </c:pt>
                <c:pt idx="3">
                  <c:v>0.13750000000000001</c:v>
                </c:pt>
                <c:pt idx="4">
                  <c:v>0.20749999999999999</c:v>
                </c:pt>
                <c:pt idx="5">
                  <c:v>0.22750000000000001</c:v>
                </c:pt>
                <c:pt idx="6">
                  <c:v>0.23499999999999999</c:v>
                </c:pt>
                <c:pt idx="7">
                  <c:v>0.23749999999999999</c:v>
                </c:pt>
                <c:pt idx="8">
                  <c:v>0.23</c:v>
                </c:pt>
                <c:pt idx="9">
                  <c:v>0.17749999999999999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24256"/>
        <c:axId val="435723472"/>
      </c:barChart>
      <c:catAx>
        <c:axId val="4357242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23472"/>
        <c:crosses val="autoZero"/>
        <c:auto val="1"/>
        <c:lblAlgn val="ctr"/>
        <c:lblOffset val="100"/>
        <c:noMultiLvlLbl val="0"/>
      </c:catAx>
      <c:valAx>
        <c:axId val="4357234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24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0.1</c:v>
                </c:pt>
                <c:pt idx="3">
                  <c:v>0.16250000000000001</c:v>
                </c:pt>
                <c:pt idx="4">
                  <c:v>0.22</c:v>
                </c:pt>
                <c:pt idx="5">
                  <c:v>0.23</c:v>
                </c:pt>
                <c:pt idx="6">
                  <c:v>0.23749999999999999</c:v>
                </c:pt>
                <c:pt idx="7">
                  <c:v>0.24249999999999999</c:v>
                </c:pt>
                <c:pt idx="8">
                  <c:v>0.23249999999999998</c:v>
                </c:pt>
                <c:pt idx="9">
                  <c:v>0.19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6A9E-4AC2-8AC0-D69D3ECE5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0.16</c:v>
                </c:pt>
                <c:pt idx="2">
                  <c:v>0.6</c:v>
                </c:pt>
                <c:pt idx="3">
                  <c:v>0.35</c:v>
                </c:pt>
                <c:pt idx="4">
                  <c:v>0.12</c:v>
                </c:pt>
                <c:pt idx="5">
                  <c:v>0.08</c:v>
                </c:pt>
                <c:pt idx="6">
                  <c:v>0.05</c:v>
                </c:pt>
                <c:pt idx="7">
                  <c:v>0.03</c:v>
                </c:pt>
                <c:pt idx="8">
                  <c:v>7.0000000000000007E-2</c:v>
                </c:pt>
                <c:pt idx="9">
                  <c:v>0.24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0.1</c:v>
                </c:pt>
                <c:pt idx="3">
                  <c:v>0.16250000000000001</c:v>
                </c:pt>
                <c:pt idx="4">
                  <c:v>0.22</c:v>
                </c:pt>
                <c:pt idx="5">
                  <c:v>0.23</c:v>
                </c:pt>
                <c:pt idx="6">
                  <c:v>0.23749999999999999</c:v>
                </c:pt>
                <c:pt idx="7">
                  <c:v>0.24249999999999999</c:v>
                </c:pt>
                <c:pt idx="8">
                  <c:v>0.23249999999999998</c:v>
                </c:pt>
                <c:pt idx="9">
                  <c:v>0.19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26216"/>
        <c:axId val="435725040"/>
      </c:barChart>
      <c:catAx>
        <c:axId val="4357262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25040"/>
        <c:crosses val="autoZero"/>
        <c:auto val="1"/>
        <c:lblAlgn val="ctr"/>
        <c:lblOffset val="100"/>
        <c:noMultiLvlLbl val="0"/>
      </c:catAx>
      <c:valAx>
        <c:axId val="43572504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26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0.17499999999999999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0.2225</c:v>
                </c:pt>
                <c:pt idx="8">
                  <c:v>0.2</c:v>
                </c:pt>
                <c:pt idx="9">
                  <c:v>0.14250000000000002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0.15</c:v>
                </c:pt>
                <c:pt idx="2">
                  <c:v>0.76</c:v>
                </c:pt>
                <c:pt idx="3">
                  <c:v>0.57999999999999996</c:v>
                </c:pt>
                <c:pt idx="4">
                  <c:v>0.3</c:v>
                </c:pt>
                <c:pt idx="5">
                  <c:v>0.22</c:v>
                </c:pt>
                <c:pt idx="6">
                  <c:v>0.12</c:v>
                </c:pt>
                <c:pt idx="7">
                  <c:v>0.11</c:v>
                </c:pt>
                <c:pt idx="8">
                  <c:v>0.2</c:v>
                </c:pt>
                <c:pt idx="9">
                  <c:v>0.43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0.17499999999999999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0.2225</c:v>
                </c:pt>
                <c:pt idx="8">
                  <c:v>0.2</c:v>
                </c:pt>
                <c:pt idx="9">
                  <c:v>0.14250000000000002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25824"/>
        <c:axId val="435728176"/>
      </c:barChart>
      <c:catAx>
        <c:axId val="4357258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28176"/>
        <c:crosses val="autoZero"/>
        <c:auto val="1"/>
        <c:lblAlgn val="ctr"/>
        <c:lblOffset val="100"/>
        <c:noMultiLvlLbl val="0"/>
      </c:catAx>
      <c:valAx>
        <c:axId val="4357281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25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0.2225</c:v>
                </c:pt>
                <c:pt idx="2">
                  <c:v>7.7500000000000013E-2</c:v>
                </c:pt>
                <c:pt idx="3">
                  <c:v>0.125</c:v>
                </c:pt>
                <c:pt idx="4">
                  <c:v>0.1925</c:v>
                </c:pt>
                <c:pt idx="5">
                  <c:v>0.20500000000000002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0.16250000000000001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0.11</c:v>
                </c:pt>
                <c:pt idx="2">
                  <c:v>0.69</c:v>
                </c:pt>
                <c:pt idx="3">
                  <c:v>0.5</c:v>
                </c:pt>
                <c:pt idx="4">
                  <c:v>0.23</c:v>
                </c:pt>
                <c:pt idx="5">
                  <c:v>0.18</c:v>
                </c:pt>
                <c:pt idx="6">
                  <c:v>0.09</c:v>
                </c:pt>
                <c:pt idx="7">
                  <c:v>0.09</c:v>
                </c:pt>
                <c:pt idx="8">
                  <c:v>0.14000000000000001</c:v>
                </c:pt>
                <c:pt idx="9">
                  <c:v>0.35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0.2225</c:v>
                </c:pt>
                <c:pt idx="2">
                  <c:v>7.7500000000000013E-2</c:v>
                </c:pt>
                <c:pt idx="3">
                  <c:v>0.125</c:v>
                </c:pt>
                <c:pt idx="4">
                  <c:v>0.1925</c:v>
                </c:pt>
                <c:pt idx="5">
                  <c:v>0.20500000000000002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0.16250000000000001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21512"/>
        <c:axId val="435727000"/>
      </c:barChart>
      <c:catAx>
        <c:axId val="4357215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27000"/>
        <c:crosses val="autoZero"/>
        <c:auto val="1"/>
        <c:lblAlgn val="ctr"/>
        <c:lblOffset val="100"/>
        <c:noMultiLvlLbl val="0"/>
      </c:catAx>
      <c:valAx>
        <c:axId val="4357270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21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7.5000000000000011E-2</c:v>
                </c:pt>
                <c:pt idx="3">
                  <c:v>0.13750000000000001</c:v>
                </c:pt>
                <c:pt idx="4">
                  <c:v>0.20250000000000001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0.23</c:v>
                </c:pt>
                <c:pt idx="8">
                  <c:v>0.22500000000000001</c:v>
                </c:pt>
                <c:pt idx="9">
                  <c:v>0.1525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0.18</c:v>
                </c:pt>
                <c:pt idx="2">
                  <c:v>0.7</c:v>
                </c:pt>
                <c:pt idx="3">
                  <c:v>0.45</c:v>
                </c:pt>
                <c:pt idx="4">
                  <c:v>0.19</c:v>
                </c:pt>
                <c:pt idx="5">
                  <c:v>0.1</c:v>
                </c:pt>
                <c:pt idx="6">
                  <c:v>0.06</c:v>
                </c:pt>
                <c:pt idx="7">
                  <c:v>0.08</c:v>
                </c:pt>
                <c:pt idx="8">
                  <c:v>0.1</c:v>
                </c:pt>
                <c:pt idx="9">
                  <c:v>0.39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7.5000000000000011E-2</c:v>
                </c:pt>
                <c:pt idx="3">
                  <c:v>0.13750000000000001</c:v>
                </c:pt>
                <c:pt idx="4">
                  <c:v>0.20250000000000001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0.23</c:v>
                </c:pt>
                <c:pt idx="8">
                  <c:v>0.22500000000000001</c:v>
                </c:pt>
                <c:pt idx="9">
                  <c:v>0.1525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40720"/>
        <c:axId val="435741112"/>
      </c:barChart>
      <c:catAx>
        <c:axId val="43574072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41112"/>
        <c:crosses val="autoZero"/>
        <c:auto val="1"/>
        <c:lblAlgn val="ctr"/>
        <c:lblOffset val="100"/>
        <c:noMultiLvlLbl val="0"/>
      </c:catAx>
      <c:valAx>
        <c:axId val="4357411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40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03312806921817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###0.0%</c:formatCode>
                <c:ptCount val="14"/>
                <c:pt idx="0" formatCode="0%">
                  <c:v>0.76</c:v>
                </c:pt>
                <c:pt idx="1">
                  <c:v>0.74</c:v>
                </c:pt>
                <c:pt idx="2">
                  <c:v>0.72</c:v>
                </c:pt>
                <c:pt idx="3">
                  <c:v>0.64</c:v>
                </c:pt>
                <c:pt idx="4">
                  <c:v>0.65</c:v>
                </c:pt>
                <c:pt idx="5">
                  <c:v>0.55000000000000004</c:v>
                </c:pt>
                <c:pt idx="6">
                  <c:v>0.54</c:v>
                </c:pt>
                <c:pt idx="7">
                  <c:v>0.55000000000000004</c:v>
                </c:pt>
                <c:pt idx="8">
                  <c:v>0.43</c:v>
                </c:pt>
                <c:pt idx="9">
                  <c:v>0.36</c:v>
                </c:pt>
                <c:pt idx="10">
                  <c:v>0.27</c:v>
                </c:pt>
                <c:pt idx="11">
                  <c:v>0.28999999999999998</c:v>
                </c:pt>
                <c:pt idx="12">
                  <c:v>0.22</c:v>
                </c:pt>
                <c:pt idx="13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D24-BE11-0289BCF724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4328136"/>
        <c:axId val="374326176"/>
      </c:barChart>
      <c:catAx>
        <c:axId val="3743281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4326176"/>
        <c:crosses val="autoZero"/>
        <c:auto val="1"/>
        <c:lblAlgn val="ctr"/>
        <c:lblOffset val="100"/>
        <c:noMultiLvlLbl val="0"/>
      </c:catAx>
      <c:valAx>
        <c:axId val="374326176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74328136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0.20749999999999999</c:v>
                </c:pt>
                <c:pt idx="2">
                  <c:v>7.0000000000000007E-2</c:v>
                </c:pt>
                <c:pt idx="3">
                  <c:v>0.13</c:v>
                </c:pt>
                <c:pt idx="4">
                  <c:v>0.19750000000000001</c:v>
                </c:pt>
                <c:pt idx="5">
                  <c:v>0.22</c:v>
                </c:pt>
                <c:pt idx="6">
                  <c:v>0.23499999999999999</c:v>
                </c:pt>
                <c:pt idx="7">
                  <c:v>0.22500000000000001</c:v>
                </c:pt>
                <c:pt idx="8">
                  <c:v>0.23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0.17</c:v>
                </c:pt>
                <c:pt idx="2">
                  <c:v>0.72</c:v>
                </c:pt>
                <c:pt idx="3">
                  <c:v>0.48</c:v>
                </c:pt>
                <c:pt idx="4">
                  <c:v>0.21</c:v>
                </c:pt>
                <c:pt idx="5">
                  <c:v>0.12</c:v>
                </c:pt>
                <c:pt idx="6">
                  <c:v>0.06</c:v>
                </c:pt>
                <c:pt idx="7">
                  <c:v>0.1</c:v>
                </c:pt>
                <c:pt idx="8">
                  <c:v>0.08</c:v>
                </c:pt>
                <c:pt idx="9">
                  <c:v>0.37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0.20749999999999999</c:v>
                </c:pt>
                <c:pt idx="2">
                  <c:v>7.0000000000000007E-2</c:v>
                </c:pt>
                <c:pt idx="3">
                  <c:v>0.13</c:v>
                </c:pt>
                <c:pt idx="4">
                  <c:v>0.19750000000000001</c:v>
                </c:pt>
                <c:pt idx="5">
                  <c:v>0.22</c:v>
                </c:pt>
                <c:pt idx="6">
                  <c:v>0.23499999999999999</c:v>
                </c:pt>
                <c:pt idx="7">
                  <c:v>0.22500000000000001</c:v>
                </c:pt>
                <c:pt idx="8">
                  <c:v>0.23</c:v>
                </c:pt>
                <c:pt idx="9">
                  <c:v>0.1575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30920"/>
        <c:axId val="435741896"/>
      </c:barChart>
      <c:catAx>
        <c:axId val="43573092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41896"/>
        <c:crosses val="autoZero"/>
        <c:auto val="1"/>
        <c:lblAlgn val="ctr"/>
        <c:lblOffset val="100"/>
        <c:noMultiLvlLbl val="0"/>
      </c:catAx>
      <c:valAx>
        <c:axId val="4357418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30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6.7500000000000004E-2</c:v>
                </c:pt>
                <c:pt idx="3">
                  <c:v>0.10999999999999999</c:v>
                </c:pt>
                <c:pt idx="4">
                  <c:v>0.19</c:v>
                </c:pt>
                <c:pt idx="5">
                  <c:v>0.215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0.14250000000000002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0.16</c:v>
                </c:pt>
                <c:pt idx="2">
                  <c:v>0.73</c:v>
                </c:pt>
                <c:pt idx="3">
                  <c:v>0.56000000000000005</c:v>
                </c:pt>
                <c:pt idx="4">
                  <c:v>0.24</c:v>
                </c:pt>
                <c:pt idx="5">
                  <c:v>0.14000000000000001</c:v>
                </c:pt>
                <c:pt idx="6">
                  <c:v>0.09</c:v>
                </c:pt>
                <c:pt idx="7">
                  <c:v>0.09</c:v>
                </c:pt>
                <c:pt idx="8">
                  <c:v>0.13</c:v>
                </c:pt>
                <c:pt idx="9">
                  <c:v>0.43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6.7500000000000004E-2</c:v>
                </c:pt>
                <c:pt idx="3">
                  <c:v>0.10999999999999999</c:v>
                </c:pt>
                <c:pt idx="4">
                  <c:v>0.19</c:v>
                </c:pt>
                <c:pt idx="5">
                  <c:v>0.215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0.14250000000000002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37192"/>
        <c:axId val="435737976"/>
      </c:barChart>
      <c:catAx>
        <c:axId val="4357371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37976"/>
        <c:crosses val="autoZero"/>
        <c:auto val="1"/>
        <c:lblAlgn val="ctr"/>
        <c:lblOffset val="100"/>
        <c:noMultiLvlLbl val="0"/>
      </c:catAx>
      <c:valAx>
        <c:axId val="4357379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37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0.20500000000000002</c:v>
                </c:pt>
                <c:pt idx="2">
                  <c:v>6.5000000000000002E-2</c:v>
                </c:pt>
                <c:pt idx="3">
                  <c:v>0.10750000000000001</c:v>
                </c:pt>
                <c:pt idx="4">
                  <c:v>0.1825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0.2225</c:v>
                </c:pt>
                <c:pt idx="8">
                  <c:v>0.2175</c:v>
                </c:pt>
                <c:pt idx="9">
                  <c:v>0.13250000000000001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0.18</c:v>
                </c:pt>
                <c:pt idx="2">
                  <c:v>0.74</c:v>
                </c:pt>
                <c:pt idx="3">
                  <c:v>0.56999999999999995</c:v>
                </c:pt>
                <c:pt idx="4">
                  <c:v>0.27</c:v>
                </c:pt>
                <c:pt idx="5">
                  <c:v>0.18</c:v>
                </c:pt>
                <c:pt idx="6">
                  <c:v>0.08</c:v>
                </c:pt>
                <c:pt idx="7">
                  <c:v>0.11</c:v>
                </c:pt>
                <c:pt idx="8">
                  <c:v>0.13</c:v>
                </c:pt>
                <c:pt idx="9">
                  <c:v>0.47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0.20500000000000002</c:v>
                </c:pt>
                <c:pt idx="2">
                  <c:v>6.5000000000000002E-2</c:v>
                </c:pt>
                <c:pt idx="3">
                  <c:v>0.10750000000000001</c:v>
                </c:pt>
                <c:pt idx="4">
                  <c:v>0.1825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0.2225</c:v>
                </c:pt>
                <c:pt idx="8">
                  <c:v>0.2175</c:v>
                </c:pt>
                <c:pt idx="9">
                  <c:v>0.13250000000000001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42680"/>
        <c:axId val="435738368"/>
      </c:barChart>
      <c:catAx>
        <c:axId val="4357426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38368"/>
        <c:crosses val="autoZero"/>
        <c:auto val="1"/>
        <c:lblAlgn val="ctr"/>
        <c:lblOffset val="100"/>
        <c:noMultiLvlLbl val="0"/>
      </c:catAx>
      <c:valAx>
        <c:axId val="4357383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42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38760"/>
        <c:axId val="435732880"/>
      </c:barChart>
      <c:catAx>
        <c:axId val="4357387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32880"/>
        <c:crosses val="autoZero"/>
        <c:auto val="1"/>
        <c:lblAlgn val="ctr"/>
        <c:lblOffset val="100"/>
        <c:noMultiLvlLbl val="0"/>
      </c:catAx>
      <c:valAx>
        <c:axId val="4357328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38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33272"/>
        <c:axId val="435729744"/>
      </c:barChart>
      <c:catAx>
        <c:axId val="4357332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29744"/>
        <c:crosses val="autoZero"/>
        <c:auto val="1"/>
        <c:lblAlgn val="ctr"/>
        <c:lblOffset val="100"/>
        <c:noMultiLvlLbl val="0"/>
      </c:catAx>
      <c:valAx>
        <c:axId val="43572974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33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0.17249999999999999</c:v>
                </c:pt>
                <c:pt idx="2">
                  <c:v>4.5000000000000012E-2</c:v>
                </c:pt>
                <c:pt idx="3">
                  <c:v>8.4999999999999992E-2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</c:v>
                </c:pt>
                <c:pt idx="9">
                  <c:v>0.20500000000000002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0.31</c:v>
                </c:pt>
                <c:pt idx="2">
                  <c:v>0.82</c:v>
                </c:pt>
                <c:pt idx="3">
                  <c:v>0.66</c:v>
                </c:pt>
                <c:pt idx="4">
                  <c:v>0.35</c:v>
                </c:pt>
                <c:pt idx="5">
                  <c:v>0.22</c:v>
                </c:pt>
                <c:pt idx="6">
                  <c:v>0.15</c:v>
                </c:pt>
                <c:pt idx="7">
                  <c:v>0.11</c:v>
                </c:pt>
                <c:pt idx="8">
                  <c:v>0.2</c:v>
                </c:pt>
                <c:pt idx="9">
                  <c:v>0.18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0.17249999999999999</c:v>
                </c:pt>
                <c:pt idx="2">
                  <c:v>4.5000000000000012E-2</c:v>
                </c:pt>
                <c:pt idx="3">
                  <c:v>8.4999999999999992E-2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</c:v>
                </c:pt>
                <c:pt idx="9">
                  <c:v>0.20500000000000002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4595288"/>
        <c:axId val="394592936"/>
      </c:barChart>
      <c:catAx>
        <c:axId val="3945952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4592936"/>
        <c:crosses val="autoZero"/>
        <c:auto val="1"/>
        <c:lblAlgn val="ctr"/>
        <c:lblOffset val="100"/>
        <c:noMultiLvlLbl val="0"/>
      </c:catAx>
      <c:valAx>
        <c:axId val="3945929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4595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0.185</c:v>
                </c:pt>
                <c:pt idx="2">
                  <c:v>5.7499999999999996E-2</c:v>
                </c:pt>
                <c:pt idx="3">
                  <c:v>0.11249999999999999</c:v>
                </c:pt>
                <c:pt idx="4">
                  <c:v>0.185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0.23</c:v>
                </c:pt>
                <c:pt idx="8">
                  <c:v>0.215</c:v>
                </c:pt>
                <c:pt idx="9">
                  <c:v>0.2175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FDD1-403A-872D-0C0E27FB1B16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DD1-403A-872D-0C0E27FB1B16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FDD1-403A-872D-0C0E27FB1B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0.26</c:v>
                </c:pt>
                <c:pt idx="2">
                  <c:v>0.77</c:v>
                </c:pt>
                <c:pt idx="3">
                  <c:v>0.55000000000000004</c:v>
                </c:pt>
                <c:pt idx="4">
                  <c:v>0.26</c:v>
                </c:pt>
                <c:pt idx="5">
                  <c:v>0.17</c:v>
                </c:pt>
                <c:pt idx="6">
                  <c:v>0.11</c:v>
                </c:pt>
                <c:pt idx="7">
                  <c:v>0.08</c:v>
                </c:pt>
                <c:pt idx="8">
                  <c:v>0.14000000000000001</c:v>
                </c:pt>
                <c:pt idx="9">
                  <c:v>0.13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0.185</c:v>
                </c:pt>
                <c:pt idx="2">
                  <c:v>5.7499999999999996E-2</c:v>
                </c:pt>
                <c:pt idx="3">
                  <c:v>0.11249999999999999</c:v>
                </c:pt>
                <c:pt idx="4">
                  <c:v>0.185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0.23</c:v>
                </c:pt>
                <c:pt idx="8">
                  <c:v>0.215</c:v>
                </c:pt>
                <c:pt idx="9">
                  <c:v>0.2175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4593720"/>
        <c:axId val="394594112"/>
      </c:barChart>
      <c:catAx>
        <c:axId val="39459372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4594112"/>
        <c:crosses val="autoZero"/>
        <c:auto val="1"/>
        <c:lblAlgn val="ctr"/>
        <c:lblOffset val="100"/>
        <c:noMultiLvlLbl val="0"/>
      </c:catAx>
      <c:valAx>
        <c:axId val="3945941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4593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0.22750000000000001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0.23249999999999998</c:v>
                </c:pt>
                <c:pt idx="7">
                  <c:v>0.23</c:v>
                </c:pt>
                <c:pt idx="8">
                  <c:v>0.2225</c:v>
                </c:pt>
                <c:pt idx="9">
                  <c:v>0.17499999999999999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0.09</c:v>
                </c:pt>
                <c:pt idx="2">
                  <c:v>0.7</c:v>
                </c:pt>
                <c:pt idx="3">
                  <c:v>0.5</c:v>
                </c:pt>
                <c:pt idx="4">
                  <c:v>0.22</c:v>
                </c:pt>
                <c:pt idx="5">
                  <c:v>0.14000000000000001</c:v>
                </c:pt>
                <c:pt idx="6">
                  <c:v>7.0000000000000007E-2</c:v>
                </c:pt>
                <c:pt idx="7">
                  <c:v>0.08</c:v>
                </c:pt>
                <c:pt idx="8">
                  <c:v>0.11</c:v>
                </c:pt>
                <c:pt idx="9">
                  <c:v>0.3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0.22750000000000001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0.23249999999999998</c:v>
                </c:pt>
                <c:pt idx="7">
                  <c:v>0.23</c:v>
                </c:pt>
                <c:pt idx="8">
                  <c:v>0.2225</c:v>
                </c:pt>
                <c:pt idx="9">
                  <c:v>0.17499999999999999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4585880"/>
        <c:axId val="394592152"/>
      </c:barChart>
      <c:catAx>
        <c:axId val="3945858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4592152"/>
        <c:crosses val="autoZero"/>
        <c:auto val="1"/>
        <c:lblAlgn val="ctr"/>
        <c:lblOffset val="100"/>
        <c:noMultiLvlLbl val="0"/>
      </c:catAx>
      <c:valAx>
        <c:axId val="39459215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4585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0.2475</c:v>
                </c:pt>
                <c:pt idx="1">
                  <c:v>0.21249999999999999</c:v>
                </c:pt>
                <c:pt idx="2">
                  <c:v>6.7500000000000004E-2</c:v>
                </c:pt>
                <c:pt idx="3">
                  <c:v>0.1225</c:v>
                </c:pt>
                <c:pt idx="4">
                  <c:v>0.17749999999999999</c:v>
                </c:pt>
                <c:pt idx="5">
                  <c:v>0.20250000000000001</c:v>
                </c:pt>
                <c:pt idx="6">
                  <c:v>0.23249999999999998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0.16749999999999998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D4B-4B09-ABFC-94B9AFC172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0.01</c:v>
                </c:pt>
                <c:pt idx="1">
                  <c:v>0.15</c:v>
                </c:pt>
                <c:pt idx="2">
                  <c:v>0.73</c:v>
                </c:pt>
                <c:pt idx="3">
                  <c:v>0.51</c:v>
                </c:pt>
                <c:pt idx="4">
                  <c:v>0.28999999999999998</c:v>
                </c:pt>
                <c:pt idx="5">
                  <c:v>0.19</c:v>
                </c:pt>
                <c:pt idx="6">
                  <c:v>7.0000000000000007E-2</c:v>
                </c:pt>
                <c:pt idx="7">
                  <c:v>0.09</c:v>
                </c:pt>
                <c:pt idx="8">
                  <c:v>0.13</c:v>
                </c:pt>
                <c:pt idx="9">
                  <c:v>0.33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0.2475</c:v>
                </c:pt>
                <c:pt idx="1">
                  <c:v>0.21249999999999999</c:v>
                </c:pt>
                <c:pt idx="2">
                  <c:v>6.7500000000000004E-2</c:v>
                </c:pt>
                <c:pt idx="3">
                  <c:v>0.1225</c:v>
                </c:pt>
                <c:pt idx="4">
                  <c:v>0.17749999999999999</c:v>
                </c:pt>
                <c:pt idx="5">
                  <c:v>0.20250000000000001</c:v>
                </c:pt>
                <c:pt idx="6">
                  <c:v>0.23249999999999998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0.16749999999999998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4589408"/>
        <c:axId val="394587448"/>
      </c:barChart>
      <c:catAx>
        <c:axId val="39458940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4587448"/>
        <c:crosses val="autoZero"/>
        <c:auto val="1"/>
        <c:lblAlgn val="ctr"/>
        <c:lblOffset val="100"/>
        <c:noMultiLvlLbl val="0"/>
      </c:catAx>
      <c:valAx>
        <c:axId val="3945874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4589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7.2500000000000009E-2</c:v>
                </c:pt>
                <c:pt idx="3">
                  <c:v>0.1275</c:v>
                </c:pt>
                <c:pt idx="4">
                  <c:v>0.1925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0.20250000000000001</c:v>
                </c:pt>
                <c:pt idx="8">
                  <c:v>0.2175</c:v>
                </c:pt>
                <c:pt idx="9">
                  <c:v>0.2225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0.13</c:v>
                </c:pt>
                <c:pt idx="2">
                  <c:v>0.71</c:v>
                </c:pt>
                <c:pt idx="3">
                  <c:v>0.49</c:v>
                </c:pt>
                <c:pt idx="4">
                  <c:v>0.23</c:v>
                </c:pt>
                <c:pt idx="5">
                  <c:v>0.15</c:v>
                </c:pt>
                <c:pt idx="6">
                  <c:v>0.09</c:v>
                </c:pt>
                <c:pt idx="7">
                  <c:v>0.19</c:v>
                </c:pt>
                <c:pt idx="8">
                  <c:v>0.13</c:v>
                </c:pt>
                <c:pt idx="9">
                  <c:v>0.11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7.2500000000000009E-2</c:v>
                </c:pt>
                <c:pt idx="3">
                  <c:v>0.1275</c:v>
                </c:pt>
                <c:pt idx="4">
                  <c:v>0.1925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0.20250000000000001</c:v>
                </c:pt>
                <c:pt idx="8">
                  <c:v>0.2175</c:v>
                </c:pt>
                <c:pt idx="9">
                  <c:v>0.2225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4584312"/>
        <c:axId val="394581176"/>
      </c:barChart>
      <c:catAx>
        <c:axId val="3945843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4581176"/>
        <c:crosses val="autoZero"/>
        <c:auto val="1"/>
        <c:lblAlgn val="ctr"/>
        <c:lblOffset val="100"/>
        <c:noMultiLvlLbl val="0"/>
      </c:catAx>
      <c:valAx>
        <c:axId val="3945811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4584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03312806921817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0%</c:formatCode>
                <c:ptCount val="14"/>
                <c:pt idx="0">
                  <c:v>0.75</c:v>
                </c:pt>
                <c:pt idx="1">
                  <c:v>0.71</c:v>
                </c:pt>
                <c:pt idx="2">
                  <c:v>0.68</c:v>
                </c:pt>
                <c:pt idx="3">
                  <c:v>0.66</c:v>
                </c:pt>
                <c:pt idx="4">
                  <c:v>0.64</c:v>
                </c:pt>
                <c:pt idx="5">
                  <c:v>0.54</c:v>
                </c:pt>
                <c:pt idx="6">
                  <c:v>0.48</c:v>
                </c:pt>
                <c:pt idx="7">
                  <c:v>0.48</c:v>
                </c:pt>
                <c:pt idx="8">
                  <c:v>0.38</c:v>
                </c:pt>
                <c:pt idx="9">
                  <c:v>0.32</c:v>
                </c:pt>
                <c:pt idx="10">
                  <c:v>0.3</c:v>
                </c:pt>
                <c:pt idx="11">
                  <c:v>0.26</c:v>
                </c:pt>
                <c:pt idx="12">
                  <c:v>0.27</c:v>
                </c:pt>
                <c:pt idx="1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98-4EC6-91E3-866389BBE1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4330488"/>
        <c:axId val="374326568"/>
      </c:barChart>
      <c:catAx>
        <c:axId val="3743304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4326568"/>
        <c:crosses val="autoZero"/>
        <c:auto val="1"/>
        <c:lblAlgn val="ctr"/>
        <c:lblOffset val="100"/>
        <c:noMultiLvlLbl val="0"/>
      </c:catAx>
      <c:valAx>
        <c:axId val="374326568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74330488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0.12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0.22500000000000001</c:v>
                </c:pt>
                <c:pt idx="7">
                  <c:v>0.21249999999999999</c:v>
                </c:pt>
                <c:pt idx="8">
                  <c:v>0.21</c:v>
                </c:pt>
                <c:pt idx="9">
                  <c:v>0.215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0.14000000000000001</c:v>
                </c:pt>
                <c:pt idx="2">
                  <c:v>0.72</c:v>
                </c:pt>
                <c:pt idx="3">
                  <c:v>0.52</c:v>
                </c:pt>
                <c:pt idx="4">
                  <c:v>0.28999999999999998</c:v>
                </c:pt>
                <c:pt idx="5">
                  <c:v>0.21</c:v>
                </c:pt>
                <c:pt idx="6">
                  <c:v>0.1</c:v>
                </c:pt>
                <c:pt idx="7">
                  <c:v>0.15</c:v>
                </c:pt>
                <c:pt idx="8">
                  <c:v>0.16</c:v>
                </c:pt>
                <c:pt idx="9">
                  <c:v>0.14000000000000001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0.12</c:v>
                </c:pt>
                <c:pt idx="4">
                  <c:v>0.17749999999999999</c:v>
                </c:pt>
                <c:pt idx="5">
                  <c:v>0.19750000000000001</c:v>
                </c:pt>
                <c:pt idx="6">
                  <c:v>0.22500000000000001</c:v>
                </c:pt>
                <c:pt idx="7">
                  <c:v>0.21249999999999999</c:v>
                </c:pt>
                <c:pt idx="8">
                  <c:v>0.21</c:v>
                </c:pt>
                <c:pt idx="9">
                  <c:v>0.215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4594504"/>
        <c:axId val="392905416"/>
      </c:barChart>
      <c:catAx>
        <c:axId val="3945945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2905416"/>
        <c:crosses val="autoZero"/>
        <c:auto val="1"/>
        <c:lblAlgn val="ctr"/>
        <c:lblOffset val="100"/>
        <c:noMultiLvlLbl val="0"/>
      </c:catAx>
      <c:valAx>
        <c:axId val="3929054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4594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9.7500000000000003E-2</c:v>
                </c:pt>
                <c:pt idx="3">
                  <c:v>0.16</c:v>
                </c:pt>
                <c:pt idx="4">
                  <c:v>0.20500000000000002</c:v>
                </c:pt>
                <c:pt idx="5">
                  <c:v>0.2175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0.2225</c:v>
                </c:pt>
                <c:pt idx="9">
                  <c:v>0.185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0.18</c:v>
                </c:pt>
                <c:pt idx="2">
                  <c:v>0.61</c:v>
                </c:pt>
                <c:pt idx="3">
                  <c:v>0.36</c:v>
                </c:pt>
                <c:pt idx="4">
                  <c:v>0.18</c:v>
                </c:pt>
                <c:pt idx="5">
                  <c:v>0.13</c:v>
                </c:pt>
                <c:pt idx="6">
                  <c:v>0.05</c:v>
                </c:pt>
                <c:pt idx="7">
                  <c:v>0.08</c:v>
                </c:pt>
                <c:pt idx="8">
                  <c:v>0.11</c:v>
                </c:pt>
                <c:pt idx="9">
                  <c:v>0.26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9.7500000000000003E-2</c:v>
                </c:pt>
                <c:pt idx="3">
                  <c:v>0.16</c:v>
                </c:pt>
                <c:pt idx="4">
                  <c:v>0.20500000000000002</c:v>
                </c:pt>
                <c:pt idx="5">
                  <c:v>0.2175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0.2225</c:v>
                </c:pt>
                <c:pt idx="9">
                  <c:v>0.185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2902672"/>
        <c:axId val="392903848"/>
      </c:barChart>
      <c:catAx>
        <c:axId val="3929026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2903848"/>
        <c:crosses val="autoZero"/>
        <c:auto val="1"/>
        <c:lblAlgn val="ctr"/>
        <c:lblOffset val="100"/>
        <c:noMultiLvlLbl val="0"/>
      </c:catAx>
      <c:valAx>
        <c:axId val="3929038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2902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</c:v>
                </c:pt>
                <c:pt idx="2">
                  <c:v>0.1</c:v>
                </c:pt>
                <c:pt idx="3">
                  <c:v>0.16250000000000001</c:v>
                </c:pt>
                <c:pt idx="4">
                  <c:v>0.2</c:v>
                </c:pt>
                <c:pt idx="5">
                  <c:v>0.2225</c:v>
                </c:pt>
                <c:pt idx="6">
                  <c:v>0.23249999999999998</c:v>
                </c:pt>
                <c:pt idx="7">
                  <c:v>0.23249999999999998</c:v>
                </c:pt>
                <c:pt idx="8">
                  <c:v>0.22750000000000001</c:v>
                </c:pt>
                <c:pt idx="9">
                  <c:v>0.19500000000000001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0.2</c:v>
                </c:pt>
                <c:pt idx="2">
                  <c:v>0.6</c:v>
                </c:pt>
                <c:pt idx="3">
                  <c:v>0.35</c:v>
                </c:pt>
                <c:pt idx="4">
                  <c:v>0.2</c:v>
                </c:pt>
                <c:pt idx="5">
                  <c:v>0.11</c:v>
                </c:pt>
                <c:pt idx="6">
                  <c:v>7.0000000000000007E-2</c:v>
                </c:pt>
                <c:pt idx="7">
                  <c:v>7.0000000000000007E-2</c:v>
                </c:pt>
                <c:pt idx="8">
                  <c:v>0.09</c:v>
                </c:pt>
                <c:pt idx="9">
                  <c:v>0.22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</c:v>
                </c:pt>
                <c:pt idx="2">
                  <c:v>0.1</c:v>
                </c:pt>
                <c:pt idx="3">
                  <c:v>0.16250000000000001</c:v>
                </c:pt>
                <c:pt idx="4">
                  <c:v>0.2</c:v>
                </c:pt>
                <c:pt idx="5">
                  <c:v>0.2225</c:v>
                </c:pt>
                <c:pt idx="6">
                  <c:v>0.23249999999999998</c:v>
                </c:pt>
                <c:pt idx="7">
                  <c:v>0.23249999999999998</c:v>
                </c:pt>
                <c:pt idx="8">
                  <c:v>0.22750000000000001</c:v>
                </c:pt>
                <c:pt idx="9">
                  <c:v>0.19500000000000001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2906592"/>
        <c:axId val="392906984"/>
      </c:barChart>
      <c:catAx>
        <c:axId val="3929065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2906984"/>
        <c:crosses val="autoZero"/>
        <c:auto val="1"/>
        <c:lblAlgn val="ctr"/>
        <c:lblOffset val="100"/>
        <c:noMultiLvlLbl val="0"/>
      </c:catAx>
      <c:valAx>
        <c:axId val="3929069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2906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6.25E-2</c:v>
                </c:pt>
                <c:pt idx="3">
                  <c:v>0.11249999999999999</c:v>
                </c:pt>
                <c:pt idx="4">
                  <c:v>0.17249999999999999</c:v>
                </c:pt>
                <c:pt idx="5">
                  <c:v>0.19750000000000001</c:v>
                </c:pt>
                <c:pt idx="6">
                  <c:v>0.22500000000000001</c:v>
                </c:pt>
                <c:pt idx="7">
                  <c:v>0.2225</c:v>
                </c:pt>
                <c:pt idx="8">
                  <c:v>0.20500000000000002</c:v>
                </c:pt>
                <c:pt idx="9">
                  <c:v>0.15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0.16</c:v>
                </c:pt>
                <c:pt idx="2">
                  <c:v>0.75</c:v>
                </c:pt>
                <c:pt idx="3">
                  <c:v>0.55000000000000004</c:v>
                </c:pt>
                <c:pt idx="4">
                  <c:v>0.31</c:v>
                </c:pt>
                <c:pt idx="5">
                  <c:v>0.21</c:v>
                </c:pt>
                <c:pt idx="6">
                  <c:v>0.1</c:v>
                </c:pt>
                <c:pt idx="7">
                  <c:v>0.11</c:v>
                </c:pt>
                <c:pt idx="8">
                  <c:v>0.18</c:v>
                </c:pt>
                <c:pt idx="9">
                  <c:v>0.4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6.25E-2</c:v>
                </c:pt>
                <c:pt idx="3">
                  <c:v>0.11249999999999999</c:v>
                </c:pt>
                <c:pt idx="4">
                  <c:v>0.17249999999999999</c:v>
                </c:pt>
                <c:pt idx="5">
                  <c:v>0.19750000000000001</c:v>
                </c:pt>
                <c:pt idx="6">
                  <c:v>0.22500000000000001</c:v>
                </c:pt>
                <c:pt idx="7">
                  <c:v>0.2225</c:v>
                </c:pt>
                <c:pt idx="8">
                  <c:v>0.20500000000000002</c:v>
                </c:pt>
                <c:pt idx="9">
                  <c:v>0.15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2910512"/>
        <c:axId val="392910904"/>
      </c:barChart>
      <c:catAx>
        <c:axId val="3929105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2910904"/>
        <c:crosses val="autoZero"/>
        <c:auto val="1"/>
        <c:lblAlgn val="ctr"/>
        <c:lblOffset val="100"/>
        <c:noMultiLvlLbl val="0"/>
      </c:catAx>
      <c:valAx>
        <c:axId val="39291090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2910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0.215</c:v>
                </c:pt>
                <c:pt idx="2">
                  <c:v>8.4999999999999992E-2</c:v>
                </c:pt>
                <c:pt idx="3">
                  <c:v>0.13750000000000001</c:v>
                </c:pt>
                <c:pt idx="4">
                  <c:v>0.18</c:v>
                </c:pt>
                <c:pt idx="5">
                  <c:v>0.2</c:v>
                </c:pt>
                <c:pt idx="6">
                  <c:v>0.22</c:v>
                </c:pt>
                <c:pt idx="7">
                  <c:v>0.22500000000000001</c:v>
                </c:pt>
                <c:pt idx="8">
                  <c:v>0.20250000000000001</c:v>
                </c:pt>
                <c:pt idx="9">
                  <c:v>0.17249999999999999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ED6-440F-9D74-0531E3E5707E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ED6-440F-9D74-0531E3E5707E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BED6-440F-9D74-0531E3E570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0.14000000000000001</c:v>
                </c:pt>
                <c:pt idx="2">
                  <c:v>0.66</c:v>
                </c:pt>
                <c:pt idx="3">
                  <c:v>0.45</c:v>
                </c:pt>
                <c:pt idx="4">
                  <c:v>0.28000000000000003</c:v>
                </c:pt>
                <c:pt idx="5">
                  <c:v>0.2</c:v>
                </c:pt>
                <c:pt idx="6">
                  <c:v>0.12</c:v>
                </c:pt>
                <c:pt idx="7">
                  <c:v>0.1</c:v>
                </c:pt>
                <c:pt idx="8">
                  <c:v>0.19</c:v>
                </c:pt>
                <c:pt idx="9">
                  <c:v>0.31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0.215</c:v>
                </c:pt>
                <c:pt idx="2">
                  <c:v>8.4999999999999992E-2</c:v>
                </c:pt>
                <c:pt idx="3">
                  <c:v>0.13750000000000001</c:v>
                </c:pt>
                <c:pt idx="4">
                  <c:v>0.18</c:v>
                </c:pt>
                <c:pt idx="5">
                  <c:v>0.2</c:v>
                </c:pt>
                <c:pt idx="6">
                  <c:v>0.22</c:v>
                </c:pt>
                <c:pt idx="7">
                  <c:v>0.22500000000000001</c:v>
                </c:pt>
                <c:pt idx="8">
                  <c:v>0.20250000000000001</c:v>
                </c:pt>
                <c:pt idx="9">
                  <c:v>0.17249999999999999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2912080"/>
        <c:axId val="392912472"/>
      </c:barChart>
      <c:catAx>
        <c:axId val="3929120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2912472"/>
        <c:crosses val="autoZero"/>
        <c:auto val="1"/>
        <c:lblAlgn val="ctr"/>
        <c:lblOffset val="100"/>
        <c:noMultiLvlLbl val="0"/>
      </c:catAx>
      <c:valAx>
        <c:axId val="3929124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2912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0.14500000000000002</c:v>
                </c:pt>
                <c:pt idx="1">
                  <c:v>9.7500000000000003E-2</c:v>
                </c:pt>
                <c:pt idx="2">
                  <c:v>3.2500000000000001E-2</c:v>
                </c:pt>
                <c:pt idx="3">
                  <c:v>5.7499999999999996E-2</c:v>
                </c:pt>
                <c:pt idx="4">
                  <c:v>0.11749999999999999</c:v>
                </c:pt>
                <c:pt idx="5">
                  <c:v>0.14500000000000002</c:v>
                </c:pt>
                <c:pt idx="6">
                  <c:v>0.155</c:v>
                </c:pt>
                <c:pt idx="7">
                  <c:v>0.22500000000000001</c:v>
                </c:pt>
                <c:pt idx="8">
                  <c:v>0.1525</c:v>
                </c:pt>
                <c:pt idx="9">
                  <c:v>0.16999999999999998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0.42</c:v>
                </c:pt>
                <c:pt idx="1">
                  <c:v>0.61</c:v>
                </c:pt>
                <c:pt idx="2">
                  <c:v>0.87</c:v>
                </c:pt>
                <c:pt idx="3">
                  <c:v>0.77</c:v>
                </c:pt>
                <c:pt idx="4">
                  <c:v>0.53</c:v>
                </c:pt>
                <c:pt idx="5">
                  <c:v>0.42</c:v>
                </c:pt>
                <c:pt idx="6">
                  <c:v>0.38</c:v>
                </c:pt>
                <c:pt idx="7">
                  <c:v>0.1</c:v>
                </c:pt>
                <c:pt idx="8">
                  <c:v>0.39</c:v>
                </c:pt>
                <c:pt idx="9">
                  <c:v>0.32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0.14500000000000002</c:v>
                </c:pt>
                <c:pt idx="1">
                  <c:v>9.7500000000000003E-2</c:v>
                </c:pt>
                <c:pt idx="2">
                  <c:v>3.2500000000000001E-2</c:v>
                </c:pt>
                <c:pt idx="3">
                  <c:v>5.7499999999999996E-2</c:v>
                </c:pt>
                <c:pt idx="4">
                  <c:v>0.11749999999999999</c:v>
                </c:pt>
                <c:pt idx="5">
                  <c:v>0.14500000000000002</c:v>
                </c:pt>
                <c:pt idx="6">
                  <c:v>0.155</c:v>
                </c:pt>
                <c:pt idx="7">
                  <c:v>0.22500000000000001</c:v>
                </c:pt>
                <c:pt idx="8">
                  <c:v>0.1525</c:v>
                </c:pt>
                <c:pt idx="9">
                  <c:v>0.16999999999999998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2912864"/>
        <c:axId val="392913256"/>
      </c:barChart>
      <c:catAx>
        <c:axId val="3929128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2913256"/>
        <c:crosses val="autoZero"/>
        <c:auto val="1"/>
        <c:lblAlgn val="ctr"/>
        <c:lblOffset val="100"/>
        <c:noMultiLvlLbl val="0"/>
      </c:catAx>
      <c:valAx>
        <c:axId val="3929132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291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0.13500000000000001</c:v>
                </c:pt>
                <c:pt idx="1">
                  <c:v>9.7500000000000003E-2</c:v>
                </c:pt>
                <c:pt idx="2">
                  <c:v>3.7500000000000006E-2</c:v>
                </c:pt>
                <c:pt idx="3">
                  <c:v>5.4999999999999993E-2</c:v>
                </c:pt>
                <c:pt idx="4">
                  <c:v>0.10750000000000001</c:v>
                </c:pt>
                <c:pt idx="5">
                  <c:v>0.1275</c:v>
                </c:pt>
                <c:pt idx="6">
                  <c:v>0.14500000000000002</c:v>
                </c:pt>
                <c:pt idx="7">
                  <c:v>0.2225</c:v>
                </c:pt>
                <c:pt idx="8">
                  <c:v>0.13750000000000001</c:v>
                </c:pt>
                <c:pt idx="9">
                  <c:v>0.17749999999999999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0.46</c:v>
                </c:pt>
                <c:pt idx="1">
                  <c:v>0.61</c:v>
                </c:pt>
                <c:pt idx="2">
                  <c:v>0.85</c:v>
                </c:pt>
                <c:pt idx="3">
                  <c:v>0.78</c:v>
                </c:pt>
                <c:pt idx="4">
                  <c:v>0.56999999999999995</c:v>
                </c:pt>
                <c:pt idx="5">
                  <c:v>0.49</c:v>
                </c:pt>
                <c:pt idx="6">
                  <c:v>0.42</c:v>
                </c:pt>
                <c:pt idx="7">
                  <c:v>0.11</c:v>
                </c:pt>
                <c:pt idx="8">
                  <c:v>0.45</c:v>
                </c:pt>
                <c:pt idx="9">
                  <c:v>0.28999999999999998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0.13500000000000001</c:v>
                </c:pt>
                <c:pt idx="1">
                  <c:v>9.7500000000000003E-2</c:v>
                </c:pt>
                <c:pt idx="2">
                  <c:v>3.7500000000000006E-2</c:v>
                </c:pt>
                <c:pt idx="3">
                  <c:v>5.4999999999999993E-2</c:v>
                </c:pt>
                <c:pt idx="4">
                  <c:v>0.10750000000000001</c:v>
                </c:pt>
                <c:pt idx="5">
                  <c:v>0.1275</c:v>
                </c:pt>
                <c:pt idx="6">
                  <c:v>0.14500000000000002</c:v>
                </c:pt>
                <c:pt idx="7">
                  <c:v>0.2225</c:v>
                </c:pt>
                <c:pt idx="8">
                  <c:v>0.13750000000000001</c:v>
                </c:pt>
                <c:pt idx="9">
                  <c:v>0.17749999999999999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1191680"/>
        <c:axId val="391190896"/>
      </c:barChart>
      <c:catAx>
        <c:axId val="3911916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1190896"/>
        <c:crosses val="autoZero"/>
        <c:auto val="1"/>
        <c:lblAlgn val="ctr"/>
        <c:lblOffset val="100"/>
        <c:noMultiLvlLbl val="0"/>
      </c:catAx>
      <c:valAx>
        <c:axId val="3911908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119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0.155</c:v>
                </c:pt>
                <c:pt idx="2">
                  <c:v>3.7500000000000006E-2</c:v>
                </c:pt>
                <c:pt idx="3">
                  <c:v>8.4999999999999992E-2</c:v>
                </c:pt>
                <c:pt idx="4">
                  <c:v>0.14500000000000002</c:v>
                </c:pt>
                <c:pt idx="5">
                  <c:v>0.17499999999999999</c:v>
                </c:pt>
                <c:pt idx="6">
                  <c:v>0.20250000000000001</c:v>
                </c:pt>
                <c:pt idx="7">
                  <c:v>0.22500000000000001</c:v>
                </c:pt>
                <c:pt idx="8">
                  <c:v>0.185</c:v>
                </c:pt>
                <c:pt idx="9">
                  <c:v>0.20250000000000001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0.18</c:v>
                </c:pt>
                <c:pt idx="1">
                  <c:v>0.38</c:v>
                </c:pt>
                <c:pt idx="2">
                  <c:v>0.85</c:v>
                </c:pt>
                <c:pt idx="3">
                  <c:v>0.66</c:v>
                </c:pt>
                <c:pt idx="4">
                  <c:v>0.42</c:v>
                </c:pt>
                <c:pt idx="5">
                  <c:v>0.3</c:v>
                </c:pt>
                <c:pt idx="6">
                  <c:v>0.19</c:v>
                </c:pt>
                <c:pt idx="7">
                  <c:v>0.1</c:v>
                </c:pt>
                <c:pt idx="8">
                  <c:v>0.26</c:v>
                </c:pt>
                <c:pt idx="9">
                  <c:v>0.19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0.155</c:v>
                </c:pt>
                <c:pt idx="2">
                  <c:v>3.7500000000000006E-2</c:v>
                </c:pt>
                <c:pt idx="3">
                  <c:v>8.4999999999999992E-2</c:v>
                </c:pt>
                <c:pt idx="4">
                  <c:v>0.14500000000000002</c:v>
                </c:pt>
                <c:pt idx="5">
                  <c:v>0.17499999999999999</c:v>
                </c:pt>
                <c:pt idx="6">
                  <c:v>0.20250000000000001</c:v>
                </c:pt>
                <c:pt idx="7">
                  <c:v>0.22500000000000001</c:v>
                </c:pt>
                <c:pt idx="8">
                  <c:v>0.185</c:v>
                </c:pt>
                <c:pt idx="9">
                  <c:v>0.20250000000000001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1190504"/>
        <c:axId val="391195208"/>
      </c:barChart>
      <c:catAx>
        <c:axId val="3911905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1195208"/>
        <c:crosses val="autoZero"/>
        <c:auto val="1"/>
        <c:lblAlgn val="ctr"/>
        <c:lblOffset val="100"/>
        <c:noMultiLvlLbl val="0"/>
      </c:catAx>
      <c:valAx>
        <c:axId val="39119520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1190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0.20749999999999999</c:v>
                </c:pt>
                <c:pt idx="1">
                  <c:v>0.14750000000000002</c:v>
                </c:pt>
                <c:pt idx="2">
                  <c:v>4.7499999999999987E-2</c:v>
                </c:pt>
                <c:pt idx="3">
                  <c:v>0.09</c:v>
                </c:pt>
                <c:pt idx="4">
                  <c:v>0.14000000000000001</c:v>
                </c:pt>
                <c:pt idx="5">
                  <c:v>0.16749999999999998</c:v>
                </c:pt>
                <c:pt idx="6">
                  <c:v>0.1875</c:v>
                </c:pt>
                <c:pt idx="7">
                  <c:v>0.23</c:v>
                </c:pt>
                <c:pt idx="8">
                  <c:v>0.18</c:v>
                </c:pt>
                <c:pt idx="9">
                  <c:v>0.215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AF2-4506-8B0F-C13B9772F4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0.17</c:v>
                </c:pt>
                <c:pt idx="1">
                  <c:v>0.41</c:v>
                </c:pt>
                <c:pt idx="2">
                  <c:v>0.81</c:v>
                </c:pt>
                <c:pt idx="3">
                  <c:v>0.64</c:v>
                </c:pt>
                <c:pt idx="4">
                  <c:v>0.44</c:v>
                </c:pt>
                <c:pt idx="5">
                  <c:v>0.33</c:v>
                </c:pt>
                <c:pt idx="6">
                  <c:v>0.25</c:v>
                </c:pt>
                <c:pt idx="7">
                  <c:v>0.08</c:v>
                </c:pt>
                <c:pt idx="8">
                  <c:v>0.28000000000000003</c:v>
                </c:pt>
                <c:pt idx="9">
                  <c:v>0.14000000000000001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0.20749999999999999</c:v>
                </c:pt>
                <c:pt idx="1">
                  <c:v>0.14750000000000002</c:v>
                </c:pt>
                <c:pt idx="2">
                  <c:v>4.7499999999999987E-2</c:v>
                </c:pt>
                <c:pt idx="3">
                  <c:v>0.09</c:v>
                </c:pt>
                <c:pt idx="4">
                  <c:v>0.14000000000000001</c:v>
                </c:pt>
                <c:pt idx="5">
                  <c:v>0.16749999999999998</c:v>
                </c:pt>
                <c:pt idx="6">
                  <c:v>0.1875</c:v>
                </c:pt>
                <c:pt idx="7">
                  <c:v>0.23</c:v>
                </c:pt>
                <c:pt idx="8">
                  <c:v>0.18</c:v>
                </c:pt>
                <c:pt idx="9">
                  <c:v>0.215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91191288"/>
        <c:axId val="391194816"/>
      </c:barChart>
      <c:catAx>
        <c:axId val="3911912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91194816"/>
        <c:crosses val="autoZero"/>
        <c:auto val="1"/>
        <c:lblAlgn val="ctr"/>
        <c:lblOffset val="100"/>
        <c:noMultiLvlLbl val="0"/>
      </c:catAx>
      <c:valAx>
        <c:axId val="3911948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91191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717211813364905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dLbl>
              <c:idx val="1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BD41-49DE-8430-868F39096193}"/>
                </c:ext>
              </c:extLst>
            </c:dLbl>
            <c:dLbl>
              <c:idx val="2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BD41-49DE-8430-868F39096193}"/>
                </c:ext>
              </c:extLst>
            </c:dLbl>
            <c:dLbl>
              <c:idx val="7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BD41-49DE-8430-868F39096193}"/>
                </c:ext>
              </c:extLst>
            </c:dLbl>
            <c:dLbl>
              <c:idx val="8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BD41-49DE-8430-868F39096193}"/>
                </c:ext>
              </c:extLst>
            </c:dLbl>
            <c:dLbl>
              <c:idx val="9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BD41-49DE-8430-868F39096193}"/>
                </c:ext>
              </c:extLst>
            </c:dLbl>
            <c:dLbl>
              <c:idx val="11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BD41-49DE-8430-868F39096193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Arkusz1!$A$2:$A$15</c:f>
              <c:strCache>
                <c:ptCount val="14"/>
                <c:pt idx="0">
                  <c:v>Wędliny na kanapkę inne niż kiełbasa - na wagę lub paczkowane, w plastrach lub w kawałkach (np. szynka, polędwica, baleron, mortadela, salami, boczek, mielonka itd.)</c:v>
                </c:pt>
                <c:pt idx="1">
                  <c:v>Warzywa i owoce</c:v>
                </c:pt>
                <c:pt idx="2">
                  <c:v>Ryże i makarony</c:v>
                </c:pt>
                <c:pt idx="3">
                  <c:v>Kiełbasy tradycyjne - na wagę lub paczkowane (np. śląska, podwawelska, zwyczajna, toruńska itd.)</c:v>
                </c:pt>
                <c:pt idx="4">
                  <c:v>Parówki - na wagę lub paczkowane</c:v>
                </c:pt>
                <c:pt idx="5">
                  <c:v>Kiełbasy suche i podsuszane – na wagę lub paczkowane, w plastrach lub w kawałkach (np. krakowska sucha, żywiecka, myśliwska itd.)</c:v>
                </c:pt>
                <c:pt idx="6">
                  <c:v>Kabanosy - na wagę lub paczkowane</c:v>
                </c:pt>
                <c:pt idx="7">
                  <c:v>Warzywa konserwowe w słoiku lub puszce</c:v>
                </c:pt>
                <c:pt idx="8">
                  <c:v>Dania mrożone</c:v>
                </c:pt>
                <c:pt idx="9">
                  <c:v>Fixy w proszku</c:v>
                </c:pt>
                <c:pt idx="10">
                  <c:v>Konserwy mięsne (np. mielonka tyrolska, konserwa turystyczna, gulasz angielski itd.)</c:v>
                </c:pt>
                <c:pt idx="11">
                  <c:v>Dania gotowe</c:v>
                </c:pt>
                <c:pt idx="12">
                  <c:v>Półprodukty mięsne lub drobiowe przygotowane do gotowania, pieczenia lub na grilla (np. mięso w posypce, w marynacie, wolno gotowane)</c:v>
                </c:pt>
                <c:pt idx="13">
                  <c:v>Produkty mięsne lub drobiowe gotowe do spożycia po podgrzaniu (np. nuggetsy, kotlety panierowane, kotlety do hamburgerów)</c:v>
                </c:pt>
              </c:strCache>
            </c:strRef>
          </c:cat>
          <c:val>
            <c:numRef>
              <c:f>Arkusz1!$B$2:$B$15</c:f>
              <c:numCache>
                <c:formatCode>###0.0%</c:formatCode>
                <c:ptCount val="14"/>
                <c:pt idx="0">
                  <c:v>0.75</c:v>
                </c:pt>
                <c:pt idx="1">
                  <c:v>0.69</c:v>
                </c:pt>
                <c:pt idx="2">
                  <c:v>0.67</c:v>
                </c:pt>
                <c:pt idx="3">
                  <c:v>0.64</c:v>
                </c:pt>
                <c:pt idx="4">
                  <c:v>0.64</c:v>
                </c:pt>
                <c:pt idx="5">
                  <c:v>0.56000000000000005</c:v>
                </c:pt>
                <c:pt idx="6">
                  <c:v>0.5</c:v>
                </c:pt>
                <c:pt idx="7">
                  <c:v>0.49</c:v>
                </c:pt>
                <c:pt idx="8">
                  <c:v>0.38</c:v>
                </c:pt>
                <c:pt idx="9">
                  <c:v>0.3</c:v>
                </c:pt>
                <c:pt idx="10">
                  <c:v>0.28000000000000003</c:v>
                </c:pt>
                <c:pt idx="11">
                  <c:v>0.26</c:v>
                </c:pt>
                <c:pt idx="12">
                  <c:v>0.23</c:v>
                </c:pt>
                <c:pt idx="13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D24-BE11-0289BCF724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4324216"/>
        <c:axId val="374329312"/>
      </c:barChart>
      <c:catAx>
        <c:axId val="374324216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74329312"/>
        <c:crosses val="autoZero"/>
        <c:auto val="1"/>
        <c:lblAlgn val="ctr"/>
        <c:lblOffset val="100"/>
        <c:noMultiLvlLbl val="0"/>
      </c:catAx>
      <c:valAx>
        <c:axId val="374329312"/>
        <c:scaling>
          <c:orientation val="minMax"/>
          <c:max val="1.2"/>
        </c:scaling>
        <c:delete val="1"/>
        <c:axPos val="b"/>
        <c:numFmt formatCode="###0.0%" sourceLinked="1"/>
        <c:majorTickMark val="out"/>
        <c:minorTickMark val="none"/>
        <c:tickLblPos val="nextTo"/>
        <c:crossAx val="374324216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4326960"/>
        <c:axId val="374328920"/>
      </c:barChart>
      <c:catAx>
        <c:axId val="3743269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4328920"/>
        <c:crosses val="autoZero"/>
        <c:auto val="1"/>
        <c:lblAlgn val="ctr"/>
        <c:lblOffset val="100"/>
        <c:noMultiLvlLbl val="0"/>
      </c:catAx>
      <c:valAx>
        <c:axId val="3743289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432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5BA1-4E29-B224-8A8A185DAC23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5BA1-4E29-B224-8A8A185DAC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0.35</c:v>
                </c:pt>
                <c:pt idx="1">
                  <c:v>0.53</c:v>
                </c:pt>
                <c:pt idx="2">
                  <c:v>0.31</c:v>
                </c:pt>
                <c:pt idx="3">
                  <c:v>0.26</c:v>
                </c:pt>
                <c:pt idx="4">
                  <c:v>0.37</c:v>
                </c:pt>
                <c:pt idx="5">
                  <c:v>0.09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0.31</c:v>
                </c:pt>
                <c:pt idx="1">
                  <c:v>0.46</c:v>
                </c:pt>
                <c:pt idx="2">
                  <c:v>0.3</c:v>
                </c:pt>
                <c:pt idx="3">
                  <c:v>0.25</c:v>
                </c:pt>
                <c:pt idx="4">
                  <c:v>0.31</c:v>
                </c:pt>
                <c:pt idx="5">
                  <c:v>0.12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0.35</c:v>
                </c:pt>
                <c:pt idx="1">
                  <c:v>0.4</c:v>
                </c:pt>
                <c:pt idx="2">
                  <c:v>0.31</c:v>
                </c:pt>
                <c:pt idx="3">
                  <c:v>0.24</c:v>
                </c:pt>
                <c:pt idx="4">
                  <c:v>0.25</c:v>
                </c:pt>
                <c:pt idx="5">
                  <c:v>0.09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0.45</c:v>
                </c:pt>
                <c:pt idx="1">
                  <c:v>0.4</c:v>
                </c:pt>
                <c:pt idx="2">
                  <c:v>0.26</c:v>
                </c:pt>
                <c:pt idx="3">
                  <c:v>0.28000000000000003</c:v>
                </c:pt>
                <c:pt idx="4">
                  <c:v>0.33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4328528"/>
        <c:axId val="374329704"/>
      </c:barChart>
      <c:catAx>
        <c:axId val="3743285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4329704"/>
        <c:crosses val="autoZero"/>
        <c:auto val="1"/>
        <c:lblAlgn val="ctr"/>
        <c:lblOffset val="100"/>
        <c:noMultiLvlLbl val="0"/>
      </c:catAx>
      <c:valAx>
        <c:axId val="37432970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4328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4330096"/>
        <c:axId val="375774472"/>
      </c:barChart>
      <c:catAx>
        <c:axId val="3743300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75774472"/>
        <c:crosses val="autoZero"/>
        <c:auto val="1"/>
        <c:lblAlgn val="ctr"/>
        <c:lblOffset val="100"/>
        <c:noMultiLvlLbl val="0"/>
      </c:catAx>
      <c:valAx>
        <c:axId val="3757744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74330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0.39</c:v>
                </c:pt>
                <c:pt idx="1">
                  <c:v>0.43</c:v>
                </c:pt>
                <c:pt idx="2">
                  <c:v>0.3</c:v>
                </c:pt>
                <c:pt idx="3">
                  <c:v>0.23</c:v>
                </c:pt>
                <c:pt idx="4">
                  <c:v>0.28000000000000003</c:v>
                </c:pt>
                <c:pt idx="5">
                  <c:v>7.0000000000000007E-2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0.39</c:v>
                </c:pt>
                <c:pt idx="1">
                  <c:v>0.48</c:v>
                </c:pt>
                <c:pt idx="2">
                  <c:v>0.31</c:v>
                </c:pt>
                <c:pt idx="3">
                  <c:v>0.23</c:v>
                </c:pt>
                <c:pt idx="4">
                  <c:v>0.34</c:v>
                </c:pt>
                <c:pt idx="5">
                  <c:v>0.08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0.44</c:v>
                </c:pt>
                <c:pt idx="1">
                  <c:v>0.37</c:v>
                </c:pt>
                <c:pt idx="2">
                  <c:v>0.32</c:v>
                </c:pt>
                <c:pt idx="3">
                  <c:v>0.19</c:v>
                </c:pt>
                <c:pt idx="4">
                  <c:v>0.24</c:v>
                </c:pt>
                <c:pt idx="5">
                  <c:v>0.12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0.46</c:v>
                </c:pt>
                <c:pt idx="1">
                  <c:v>0.45</c:v>
                </c:pt>
                <c:pt idx="2">
                  <c:v>0.26</c:v>
                </c:pt>
                <c:pt idx="3">
                  <c:v>0.25</c:v>
                </c:pt>
                <c:pt idx="4">
                  <c:v>0.3</c:v>
                </c:pt>
                <c:pt idx="5">
                  <c:v>0.09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5775648"/>
        <c:axId val="375779568"/>
      </c:barChart>
      <c:catAx>
        <c:axId val="37577564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79568"/>
        <c:crosses val="autoZero"/>
        <c:auto val="1"/>
        <c:lblAlgn val="ctr"/>
        <c:lblOffset val="100"/>
        <c:noMultiLvlLbl val="0"/>
      </c:catAx>
      <c:valAx>
        <c:axId val="37577956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5775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C2D2-4FE9-BE8A-7EBB4BE829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0.38</c:v>
                </c:pt>
                <c:pt idx="1">
                  <c:v>0.43</c:v>
                </c:pt>
                <c:pt idx="2">
                  <c:v>0.25</c:v>
                </c:pt>
                <c:pt idx="3">
                  <c:v>0.25</c:v>
                </c:pt>
                <c:pt idx="4">
                  <c:v>0.28999999999999998</c:v>
                </c:pt>
                <c:pt idx="5">
                  <c:v>7.0000000000000007E-2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0.37</c:v>
                </c:pt>
                <c:pt idx="1">
                  <c:v>0.5</c:v>
                </c:pt>
                <c:pt idx="2">
                  <c:v>0.25</c:v>
                </c:pt>
                <c:pt idx="3">
                  <c:v>0.28999999999999998</c:v>
                </c:pt>
                <c:pt idx="4">
                  <c:v>0.25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0.39</c:v>
                </c:pt>
                <c:pt idx="1">
                  <c:v>0.42</c:v>
                </c:pt>
                <c:pt idx="2">
                  <c:v>0.3</c:v>
                </c:pt>
                <c:pt idx="3">
                  <c:v>0.21</c:v>
                </c:pt>
                <c:pt idx="4">
                  <c:v>0.28999999999999998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0.43</c:v>
                </c:pt>
                <c:pt idx="1">
                  <c:v>0.37</c:v>
                </c:pt>
                <c:pt idx="2">
                  <c:v>0.23</c:v>
                </c:pt>
                <c:pt idx="3">
                  <c:v>0.33</c:v>
                </c:pt>
                <c:pt idx="4">
                  <c:v>0.28999999999999998</c:v>
                </c:pt>
                <c:pt idx="5">
                  <c:v>7.0000000000000007E-2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5779176"/>
        <c:axId val="375780744"/>
      </c:barChart>
      <c:catAx>
        <c:axId val="3757791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80744"/>
        <c:crosses val="autoZero"/>
        <c:auto val="1"/>
        <c:lblAlgn val="ctr"/>
        <c:lblOffset val="100"/>
        <c:noMultiLvlLbl val="0"/>
      </c:catAx>
      <c:valAx>
        <c:axId val="37578074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5779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rgbClr val="00799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9B6-445A-B36D-EBA8A25D98D9}"/>
              </c:ext>
            </c:extLst>
          </c:dPt>
          <c:dPt>
            <c:idx val="1"/>
            <c:bubble3D val="0"/>
            <c:spPr>
              <a:solidFill>
                <a:srgbClr val="81E4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9B6-445A-B36D-EBA8A25D98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kobieta</c:v>
                </c:pt>
                <c:pt idx="1">
                  <c:v>mężczyzna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B6-445A-B36D-EBA8A25D98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10486784960626"/>
          <c:y val="0.79376465485862868"/>
          <c:w val="0.5437899323438582"/>
          <c:h val="0.111378668351679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4A4A4A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B12-4061-89BD-D563CECA88AF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9B12-4061-89BD-D563CECA88AF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9B12-4061-89BD-D563CECA88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0.27</c:v>
                </c:pt>
                <c:pt idx="1">
                  <c:v>0.59</c:v>
                </c:pt>
                <c:pt idx="2">
                  <c:v>0.2</c:v>
                </c:pt>
                <c:pt idx="3">
                  <c:v>0.27</c:v>
                </c:pt>
                <c:pt idx="4">
                  <c:v>0.31</c:v>
                </c:pt>
                <c:pt idx="5">
                  <c:v>0.08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0.18</c:v>
                </c:pt>
                <c:pt idx="1">
                  <c:v>0.6</c:v>
                </c:pt>
                <c:pt idx="2">
                  <c:v>0.26</c:v>
                </c:pt>
                <c:pt idx="3">
                  <c:v>0.27</c:v>
                </c:pt>
                <c:pt idx="4">
                  <c:v>0.34</c:v>
                </c:pt>
                <c:pt idx="5">
                  <c:v>0.06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0.25</c:v>
                </c:pt>
                <c:pt idx="1">
                  <c:v>0.6</c:v>
                </c:pt>
                <c:pt idx="2">
                  <c:v>0.2</c:v>
                </c:pt>
                <c:pt idx="3">
                  <c:v>0.25</c:v>
                </c:pt>
                <c:pt idx="4">
                  <c:v>0.37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0.28999999999999998</c:v>
                </c:pt>
                <c:pt idx="1">
                  <c:v>0.52</c:v>
                </c:pt>
                <c:pt idx="2">
                  <c:v>0.19</c:v>
                </c:pt>
                <c:pt idx="3">
                  <c:v>0.36</c:v>
                </c:pt>
                <c:pt idx="4">
                  <c:v>0.39</c:v>
                </c:pt>
                <c:pt idx="5">
                  <c:v>0.04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5776432"/>
        <c:axId val="375779960"/>
      </c:barChart>
      <c:catAx>
        <c:axId val="3757764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79960"/>
        <c:crosses val="autoZero"/>
        <c:auto val="1"/>
        <c:lblAlgn val="ctr"/>
        <c:lblOffset val="100"/>
        <c:noMultiLvlLbl val="0"/>
      </c:catAx>
      <c:valAx>
        <c:axId val="37577996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5776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3A52-45EC-9006-3AF1632DE6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0.26</c:v>
                </c:pt>
                <c:pt idx="1">
                  <c:v>0.48</c:v>
                </c:pt>
                <c:pt idx="2">
                  <c:v>0.2</c:v>
                </c:pt>
                <c:pt idx="3">
                  <c:v>0.28999999999999998</c:v>
                </c:pt>
                <c:pt idx="4">
                  <c:v>0.37</c:v>
                </c:pt>
                <c:pt idx="5">
                  <c:v>7.0000000000000007E-2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0.23</c:v>
                </c:pt>
                <c:pt idx="1">
                  <c:v>0.53</c:v>
                </c:pt>
                <c:pt idx="2">
                  <c:v>0.16</c:v>
                </c:pt>
                <c:pt idx="3">
                  <c:v>0.35</c:v>
                </c:pt>
                <c:pt idx="4">
                  <c:v>0.37</c:v>
                </c:pt>
                <c:pt idx="5">
                  <c:v>0.09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0.22</c:v>
                </c:pt>
                <c:pt idx="1">
                  <c:v>0.46</c:v>
                </c:pt>
                <c:pt idx="2">
                  <c:v>0.15</c:v>
                </c:pt>
                <c:pt idx="3">
                  <c:v>0.34</c:v>
                </c:pt>
                <c:pt idx="4">
                  <c:v>0.39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</c:v>
                </c:pt>
                <c:pt idx="1">
                  <c:v>0.43</c:v>
                </c:pt>
                <c:pt idx="2">
                  <c:v>0.17</c:v>
                </c:pt>
                <c:pt idx="3">
                  <c:v>0.35</c:v>
                </c:pt>
                <c:pt idx="4">
                  <c:v>0.4</c:v>
                </c:pt>
                <c:pt idx="5">
                  <c:v>0.03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5774864"/>
        <c:axId val="375773296"/>
      </c:barChart>
      <c:catAx>
        <c:axId val="3757748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73296"/>
        <c:crosses val="autoZero"/>
        <c:auto val="1"/>
        <c:lblAlgn val="ctr"/>
        <c:lblOffset val="100"/>
        <c:noMultiLvlLbl val="0"/>
      </c:catAx>
      <c:valAx>
        <c:axId val="37577329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577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7.0000000000000007E-2</c:v>
                </c:pt>
                <c:pt idx="1">
                  <c:v>0.57999999999999996</c:v>
                </c:pt>
                <c:pt idx="2">
                  <c:v>0.24</c:v>
                </c:pt>
                <c:pt idx="3">
                  <c:v>0.37</c:v>
                </c:pt>
                <c:pt idx="4">
                  <c:v>0.38</c:v>
                </c:pt>
                <c:pt idx="5">
                  <c:v>0.05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0.11</c:v>
                </c:pt>
                <c:pt idx="1">
                  <c:v>0.61</c:v>
                </c:pt>
                <c:pt idx="2">
                  <c:v>0.28000000000000003</c:v>
                </c:pt>
                <c:pt idx="3">
                  <c:v>0.35</c:v>
                </c:pt>
                <c:pt idx="4">
                  <c:v>0.44</c:v>
                </c:pt>
                <c:pt idx="5">
                  <c:v>0.08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7.0000000000000007E-2</c:v>
                </c:pt>
                <c:pt idx="1">
                  <c:v>0.51</c:v>
                </c:pt>
                <c:pt idx="2">
                  <c:v>0.25</c:v>
                </c:pt>
                <c:pt idx="3">
                  <c:v>0.38</c:v>
                </c:pt>
                <c:pt idx="4">
                  <c:v>0.32</c:v>
                </c:pt>
                <c:pt idx="5">
                  <c:v>7.0000000000000007E-2</c:v>
                </c:pt>
                <c:pt idx="6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</c:v>
                </c:pt>
                <c:pt idx="1">
                  <c:v>0.54</c:v>
                </c:pt>
                <c:pt idx="2">
                  <c:v>0.21</c:v>
                </c:pt>
                <c:pt idx="3">
                  <c:v>0.45</c:v>
                </c:pt>
                <c:pt idx="4">
                  <c:v>0.42</c:v>
                </c:pt>
                <c:pt idx="5">
                  <c:v>7.0000000000000007E-2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5777216"/>
        <c:axId val="375778392"/>
      </c:barChart>
      <c:catAx>
        <c:axId val="3757772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78392"/>
        <c:crosses val="autoZero"/>
        <c:auto val="1"/>
        <c:lblAlgn val="ctr"/>
        <c:lblOffset val="100"/>
        <c:noMultiLvlLbl val="0"/>
      </c:catAx>
      <c:valAx>
        <c:axId val="3757783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5777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0.12</c:v>
                </c:pt>
                <c:pt idx="1">
                  <c:v>0.68</c:v>
                </c:pt>
                <c:pt idx="2">
                  <c:v>0.24</c:v>
                </c:pt>
                <c:pt idx="3">
                  <c:v>0.28999999999999998</c:v>
                </c:pt>
                <c:pt idx="4">
                  <c:v>0.42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0.22</c:v>
                </c:pt>
                <c:pt idx="1">
                  <c:v>0.59</c:v>
                </c:pt>
                <c:pt idx="2">
                  <c:v>0.19</c:v>
                </c:pt>
                <c:pt idx="3">
                  <c:v>0.44</c:v>
                </c:pt>
                <c:pt idx="4">
                  <c:v>0.47</c:v>
                </c:pt>
                <c:pt idx="5">
                  <c:v>0.05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5776824"/>
        <c:axId val="375777608"/>
      </c:barChart>
      <c:catAx>
        <c:axId val="3757768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77608"/>
        <c:crosses val="autoZero"/>
        <c:auto val="1"/>
        <c:lblAlgn val="ctr"/>
        <c:lblOffset val="100"/>
        <c:noMultiLvlLbl val="0"/>
      </c:catAx>
      <c:valAx>
        <c:axId val="3757776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5776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0961304"/>
        <c:axId val="390956600"/>
      </c:barChart>
      <c:catAx>
        <c:axId val="3909613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0956600"/>
        <c:crosses val="autoZero"/>
        <c:auto val="1"/>
        <c:lblAlgn val="ctr"/>
        <c:lblOffset val="100"/>
        <c:noMultiLvlLbl val="0"/>
      </c:catAx>
      <c:valAx>
        <c:axId val="3909566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0961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7812-46B3-9879-C075716CAC67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7812-46B3-9879-C075716CAC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0.24</c:v>
                </c:pt>
                <c:pt idx="1">
                  <c:v>0.4</c:v>
                </c:pt>
                <c:pt idx="2">
                  <c:v>0.24</c:v>
                </c:pt>
                <c:pt idx="3">
                  <c:v>0.12</c:v>
                </c:pt>
                <c:pt idx="4">
                  <c:v>0.22</c:v>
                </c:pt>
                <c:pt idx="5">
                  <c:v>0.06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0.27</c:v>
                </c:pt>
                <c:pt idx="1">
                  <c:v>0.36</c:v>
                </c:pt>
                <c:pt idx="2">
                  <c:v>0.23</c:v>
                </c:pt>
                <c:pt idx="3">
                  <c:v>0.15</c:v>
                </c:pt>
                <c:pt idx="4">
                  <c:v>0.2</c:v>
                </c:pt>
                <c:pt idx="5">
                  <c:v>7.0000000000000007E-2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0.28999999999999998</c:v>
                </c:pt>
                <c:pt idx="1">
                  <c:v>0.3</c:v>
                </c:pt>
                <c:pt idx="2">
                  <c:v>0.23</c:v>
                </c:pt>
                <c:pt idx="3">
                  <c:v>0.13</c:v>
                </c:pt>
                <c:pt idx="4">
                  <c:v>0.17</c:v>
                </c:pt>
                <c:pt idx="5">
                  <c:v>0.08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0.35</c:v>
                </c:pt>
                <c:pt idx="1">
                  <c:v>0.26</c:v>
                </c:pt>
                <c:pt idx="2">
                  <c:v>0.19</c:v>
                </c:pt>
                <c:pt idx="3">
                  <c:v>0.18</c:v>
                </c:pt>
                <c:pt idx="4">
                  <c:v>0.21</c:v>
                </c:pt>
                <c:pt idx="5">
                  <c:v>0.05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0960128"/>
        <c:axId val="390954640"/>
      </c:barChart>
      <c:catAx>
        <c:axId val="3909601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0954640"/>
        <c:crosses val="autoZero"/>
        <c:auto val="1"/>
        <c:lblAlgn val="ctr"/>
        <c:lblOffset val="100"/>
        <c:noMultiLvlLbl val="0"/>
      </c:catAx>
      <c:valAx>
        <c:axId val="3909546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0960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90958952"/>
        <c:axId val="390951504"/>
      </c:barChart>
      <c:catAx>
        <c:axId val="3909589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90951504"/>
        <c:crosses val="autoZero"/>
        <c:auto val="1"/>
        <c:lblAlgn val="ctr"/>
        <c:lblOffset val="100"/>
        <c:noMultiLvlLbl val="0"/>
      </c:catAx>
      <c:valAx>
        <c:axId val="3909515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90958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3DAC-4394-B7B2-4243C78E1C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0.28999999999999998</c:v>
                </c:pt>
                <c:pt idx="1">
                  <c:v>0.31</c:v>
                </c:pt>
                <c:pt idx="2">
                  <c:v>0.22</c:v>
                </c:pt>
                <c:pt idx="3">
                  <c:v>0.15</c:v>
                </c:pt>
                <c:pt idx="4">
                  <c:v>0.17</c:v>
                </c:pt>
                <c:pt idx="5">
                  <c:v>0.05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0.28999999999999998</c:v>
                </c:pt>
                <c:pt idx="1">
                  <c:v>0.31</c:v>
                </c:pt>
                <c:pt idx="2">
                  <c:v>0.23</c:v>
                </c:pt>
                <c:pt idx="3">
                  <c:v>0.15</c:v>
                </c:pt>
                <c:pt idx="4">
                  <c:v>0.18</c:v>
                </c:pt>
                <c:pt idx="5">
                  <c:v>0.05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0.35</c:v>
                </c:pt>
                <c:pt idx="1">
                  <c:v>0.27</c:v>
                </c:pt>
                <c:pt idx="2">
                  <c:v>0.23</c:v>
                </c:pt>
                <c:pt idx="3">
                  <c:v>0.15</c:v>
                </c:pt>
                <c:pt idx="4">
                  <c:v>0.15</c:v>
                </c:pt>
                <c:pt idx="5">
                  <c:v>0.09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0.39</c:v>
                </c:pt>
                <c:pt idx="1">
                  <c:v>0.28999999999999998</c:v>
                </c:pt>
                <c:pt idx="2">
                  <c:v>0.19</c:v>
                </c:pt>
                <c:pt idx="3">
                  <c:v>0.17</c:v>
                </c:pt>
                <c:pt idx="4">
                  <c:v>0.17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0953464"/>
        <c:axId val="390955816"/>
      </c:barChart>
      <c:catAx>
        <c:axId val="3909534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0955816"/>
        <c:crosses val="autoZero"/>
        <c:auto val="1"/>
        <c:lblAlgn val="ctr"/>
        <c:lblOffset val="100"/>
        <c:noMultiLvlLbl val="0"/>
      </c:catAx>
      <c:valAx>
        <c:axId val="39095581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0953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5029-46D6-953E-8682DC7F44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0.32</c:v>
                </c:pt>
                <c:pt idx="1">
                  <c:v>0.33</c:v>
                </c:pt>
                <c:pt idx="2">
                  <c:v>0.19</c:v>
                </c:pt>
                <c:pt idx="3">
                  <c:v>0.14000000000000001</c:v>
                </c:pt>
                <c:pt idx="4">
                  <c:v>0.19</c:v>
                </c:pt>
                <c:pt idx="5">
                  <c:v>0.05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0.28000000000000003</c:v>
                </c:pt>
                <c:pt idx="1">
                  <c:v>0.33</c:v>
                </c:pt>
                <c:pt idx="2">
                  <c:v>0.19</c:v>
                </c:pt>
                <c:pt idx="3">
                  <c:v>0.16</c:v>
                </c:pt>
                <c:pt idx="4">
                  <c:v>0.15</c:v>
                </c:pt>
                <c:pt idx="5">
                  <c:v>0.04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0.33</c:v>
                </c:pt>
                <c:pt idx="1">
                  <c:v>0.3</c:v>
                </c:pt>
                <c:pt idx="2">
                  <c:v>0.21</c:v>
                </c:pt>
                <c:pt idx="3">
                  <c:v>0.12</c:v>
                </c:pt>
                <c:pt idx="4">
                  <c:v>0.2</c:v>
                </c:pt>
                <c:pt idx="5">
                  <c:v>7.0000000000000007E-2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0.32</c:v>
                </c:pt>
                <c:pt idx="1">
                  <c:v>0.25</c:v>
                </c:pt>
                <c:pt idx="2">
                  <c:v>0.17</c:v>
                </c:pt>
                <c:pt idx="3">
                  <c:v>0.19</c:v>
                </c:pt>
                <c:pt idx="4">
                  <c:v>0.16</c:v>
                </c:pt>
                <c:pt idx="5">
                  <c:v>7.0000000000000007E-2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0949152"/>
        <c:axId val="390959344"/>
      </c:barChart>
      <c:catAx>
        <c:axId val="3909491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0959344"/>
        <c:crosses val="autoZero"/>
        <c:auto val="1"/>
        <c:lblAlgn val="ctr"/>
        <c:lblOffset val="100"/>
        <c:noMultiLvlLbl val="0"/>
      </c:catAx>
      <c:valAx>
        <c:axId val="39095934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0949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5213-4193-B693-7D0C41FFD5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0.45</c:v>
                </c:pt>
                <c:pt idx="2">
                  <c:v>0.11</c:v>
                </c:pt>
                <c:pt idx="3">
                  <c:v>0.16</c:v>
                </c:pt>
                <c:pt idx="4">
                  <c:v>0.18</c:v>
                </c:pt>
                <c:pt idx="5">
                  <c:v>0.06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</c:v>
                </c:pt>
                <c:pt idx="1">
                  <c:v>0.48</c:v>
                </c:pt>
                <c:pt idx="2">
                  <c:v>0.14000000000000001</c:v>
                </c:pt>
                <c:pt idx="3">
                  <c:v>0.11</c:v>
                </c:pt>
                <c:pt idx="4">
                  <c:v>0.21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0.12</c:v>
                </c:pt>
                <c:pt idx="1">
                  <c:v>0.48</c:v>
                </c:pt>
                <c:pt idx="2">
                  <c:v>0.13</c:v>
                </c:pt>
                <c:pt idx="3">
                  <c:v>0.11</c:v>
                </c:pt>
                <c:pt idx="4">
                  <c:v>0.24</c:v>
                </c:pt>
                <c:pt idx="5">
                  <c:v>0.06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</c:v>
                </c:pt>
                <c:pt idx="1">
                  <c:v>0.37</c:v>
                </c:pt>
                <c:pt idx="2">
                  <c:v>0.1</c:v>
                </c:pt>
                <c:pt idx="3">
                  <c:v>0.17</c:v>
                </c:pt>
                <c:pt idx="4">
                  <c:v>0.24</c:v>
                </c:pt>
                <c:pt idx="5">
                  <c:v>0.04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0956992"/>
        <c:axId val="390956208"/>
      </c:barChart>
      <c:catAx>
        <c:axId val="3909569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0956208"/>
        <c:crosses val="autoZero"/>
        <c:auto val="1"/>
        <c:lblAlgn val="ctr"/>
        <c:lblOffset val="100"/>
        <c:noMultiLvlLbl val="0"/>
      </c:catAx>
      <c:valAx>
        <c:axId val="3909562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0956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0.11</c:v>
                </c:pt>
                <c:pt idx="1">
                  <c:v>0.1</c:v>
                </c:pt>
                <c:pt idx="2">
                  <c:v>0.13</c:v>
                </c:pt>
                <c:pt idx="3">
                  <c:v>0.08</c:v>
                </c:pt>
                <c:pt idx="4">
                  <c:v>0.09</c:v>
                </c:pt>
                <c:pt idx="5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F-4E93-B2EB-3C13E3A8EB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"/>
        <c:overlap val="15"/>
        <c:axId val="301358856"/>
        <c:axId val="301360032"/>
      </c:barChart>
      <c:catAx>
        <c:axId val="3013588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01360032"/>
        <c:crosses val="autoZero"/>
        <c:auto val="1"/>
        <c:lblAlgn val="ctr"/>
        <c:lblOffset val="100"/>
        <c:noMultiLvlLbl val="0"/>
      </c:catAx>
      <c:valAx>
        <c:axId val="3013600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01358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410-4001-9C25-64413B342BD9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410-4001-9C25-64413B342B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0.17</c:v>
                </c:pt>
                <c:pt idx="1">
                  <c:v>0.36</c:v>
                </c:pt>
                <c:pt idx="2">
                  <c:v>0.1</c:v>
                </c:pt>
                <c:pt idx="3">
                  <c:v>0.15</c:v>
                </c:pt>
                <c:pt idx="4">
                  <c:v>0.23</c:v>
                </c:pt>
                <c:pt idx="5">
                  <c:v>0.06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0.13</c:v>
                </c:pt>
                <c:pt idx="1">
                  <c:v>0.36</c:v>
                </c:pt>
                <c:pt idx="2">
                  <c:v>0.1</c:v>
                </c:pt>
                <c:pt idx="3">
                  <c:v>0.18</c:v>
                </c:pt>
                <c:pt idx="4">
                  <c:v>0.28000000000000003</c:v>
                </c:pt>
                <c:pt idx="5">
                  <c:v>7.0000000000000007E-2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0.33</c:v>
                </c:pt>
                <c:pt idx="2">
                  <c:v>0.11</c:v>
                </c:pt>
                <c:pt idx="3">
                  <c:v>0.19</c:v>
                </c:pt>
                <c:pt idx="4">
                  <c:v>0.27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</c:v>
                </c:pt>
                <c:pt idx="1">
                  <c:v>0.28999999999999998</c:v>
                </c:pt>
                <c:pt idx="2">
                  <c:v>0.11</c:v>
                </c:pt>
                <c:pt idx="3">
                  <c:v>0.22</c:v>
                </c:pt>
                <c:pt idx="4">
                  <c:v>0.23</c:v>
                </c:pt>
                <c:pt idx="5">
                  <c:v>0.02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0952288"/>
        <c:axId val="390957384"/>
      </c:barChart>
      <c:catAx>
        <c:axId val="3909522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0957384"/>
        <c:crosses val="autoZero"/>
        <c:auto val="1"/>
        <c:lblAlgn val="ctr"/>
        <c:lblOffset val="100"/>
        <c:noMultiLvlLbl val="0"/>
      </c:catAx>
      <c:valAx>
        <c:axId val="3909573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095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3CB0-4D25-968D-682F036C2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0.04</c:v>
                </c:pt>
                <c:pt idx="1">
                  <c:v>0.47</c:v>
                </c:pt>
                <c:pt idx="2">
                  <c:v>0.16</c:v>
                </c:pt>
                <c:pt idx="3">
                  <c:v>0.24</c:v>
                </c:pt>
                <c:pt idx="4">
                  <c:v>0.19</c:v>
                </c:pt>
                <c:pt idx="5">
                  <c:v>0.03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0.08</c:v>
                </c:pt>
                <c:pt idx="1">
                  <c:v>0.45</c:v>
                </c:pt>
                <c:pt idx="2">
                  <c:v>0.18</c:v>
                </c:pt>
                <c:pt idx="3">
                  <c:v>0.19</c:v>
                </c:pt>
                <c:pt idx="4">
                  <c:v>0.26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0.04</c:v>
                </c:pt>
                <c:pt idx="1">
                  <c:v>0.41</c:v>
                </c:pt>
                <c:pt idx="2">
                  <c:v>0.17</c:v>
                </c:pt>
                <c:pt idx="3">
                  <c:v>0.26</c:v>
                </c:pt>
                <c:pt idx="4">
                  <c:v>0.2</c:v>
                </c:pt>
                <c:pt idx="5">
                  <c:v>0.05</c:v>
                </c:pt>
                <c:pt idx="6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0.06</c:v>
                </c:pt>
                <c:pt idx="1">
                  <c:v>0.45</c:v>
                </c:pt>
                <c:pt idx="2">
                  <c:v>0.11</c:v>
                </c:pt>
                <c:pt idx="3">
                  <c:v>0.26</c:v>
                </c:pt>
                <c:pt idx="4">
                  <c:v>0.28000000000000003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0957776"/>
        <c:axId val="390949544"/>
      </c:barChart>
      <c:catAx>
        <c:axId val="3909577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0949544"/>
        <c:crosses val="autoZero"/>
        <c:auto val="1"/>
        <c:lblAlgn val="ctr"/>
        <c:lblOffset val="100"/>
        <c:noMultiLvlLbl val="0"/>
      </c:catAx>
      <c:valAx>
        <c:axId val="39094954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0957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</c:v>
                </c:pt>
                <c:pt idx="1">
                  <c:v>0.55000000000000004</c:v>
                </c:pt>
                <c:pt idx="2">
                  <c:v>0.16</c:v>
                </c:pt>
                <c:pt idx="3">
                  <c:v>0.19</c:v>
                </c:pt>
                <c:pt idx="4">
                  <c:v>0.33</c:v>
                </c:pt>
                <c:pt idx="5">
                  <c:v>0.05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0.17</c:v>
                </c:pt>
                <c:pt idx="1">
                  <c:v>0.51</c:v>
                </c:pt>
                <c:pt idx="2">
                  <c:v>0.16</c:v>
                </c:pt>
                <c:pt idx="3">
                  <c:v>0.28000000000000003</c:v>
                </c:pt>
                <c:pt idx="4">
                  <c:v>0.41</c:v>
                </c:pt>
                <c:pt idx="5">
                  <c:v>0.03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0952680"/>
        <c:axId val="390950328"/>
      </c:barChart>
      <c:catAx>
        <c:axId val="3909526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0950328"/>
        <c:crosses val="autoZero"/>
        <c:auto val="1"/>
        <c:lblAlgn val="ctr"/>
        <c:lblOffset val="100"/>
        <c:noMultiLvlLbl val="0"/>
      </c:catAx>
      <c:valAx>
        <c:axId val="3909503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0952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28528"/>
        <c:axId val="425138328"/>
      </c:barChart>
      <c:catAx>
        <c:axId val="4251285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38328"/>
        <c:crosses val="autoZero"/>
        <c:auto val="1"/>
        <c:lblAlgn val="ctr"/>
        <c:lblOffset val="100"/>
        <c:noMultiLvlLbl val="0"/>
      </c:catAx>
      <c:valAx>
        <c:axId val="4251383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28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0.75</c:v>
                </c:pt>
                <c:pt idx="1">
                  <c:v>0.62</c:v>
                </c:pt>
                <c:pt idx="2">
                  <c:v>0.27</c:v>
                </c:pt>
                <c:pt idx="3">
                  <c:v>0.21</c:v>
                </c:pt>
                <c:pt idx="4">
                  <c:v>0.16</c:v>
                </c:pt>
                <c:pt idx="5">
                  <c:v>0.12</c:v>
                </c:pt>
                <c:pt idx="6">
                  <c:v>0.19</c:v>
                </c:pt>
                <c:pt idx="7">
                  <c:v>0.11</c:v>
                </c:pt>
                <c:pt idx="8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0.7</c:v>
                </c:pt>
                <c:pt idx="1">
                  <c:v>0.57999999999999996</c:v>
                </c:pt>
                <c:pt idx="2">
                  <c:v>0.24</c:v>
                </c:pt>
                <c:pt idx="3">
                  <c:v>0.28000000000000003</c:v>
                </c:pt>
                <c:pt idx="4">
                  <c:v>0.17</c:v>
                </c:pt>
                <c:pt idx="5">
                  <c:v>0.14000000000000001</c:v>
                </c:pt>
                <c:pt idx="6">
                  <c:v>0.24</c:v>
                </c:pt>
                <c:pt idx="7">
                  <c:v>0.09</c:v>
                </c:pt>
                <c:pt idx="8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0.74</c:v>
                </c:pt>
                <c:pt idx="1">
                  <c:v>0.6</c:v>
                </c:pt>
                <c:pt idx="2">
                  <c:v>0.2</c:v>
                </c:pt>
                <c:pt idx="3">
                  <c:v>0.23</c:v>
                </c:pt>
                <c:pt idx="4">
                  <c:v>0.14000000000000001</c:v>
                </c:pt>
                <c:pt idx="5">
                  <c:v>0.16</c:v>
                </c:pt>
                <c:pt idx="6">
                  <c:v>0.17</c:v>
                </c:pt>
                <c:pt idx="7">
                  <c:v>0.11</c:v>
                </c:pt>
                <c:pt idx="8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0.73</c:v>
                </c:pt>
                <c:pt idx="1">
                  <c:v>0.61</c:v>
                </c:pt>
                <c:pt idx="2">
                  <c:v>0.22</c:v>
                </c:pt>
                <c:pt idx="3">
                  <c:v>0.27</c:v>
                </c:pt>
                <c:pt idx="4">
                  <c:v>0.17</c:v>
                </c:pt>
                <c:pt idx="5">
                  <c:v>0.16</c:v>
                </c:pt>
                <c:pt idx="6">
                  <c:v>0.25</c:v>
                </c:pt>
                <c:pt idx="7">
                  <c:v>0.08</c:v>
                </c:pt>
                <c:pt idx="8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38720"/>
        <c:axId val="425128920"/>
      </c:barChart>
      <c:catAx>
        <c:axId val="4251387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28920"/>
        <c:crosses val="autoZero"/>
        <c:auto val="1"/>
        <c:lblAlgn val="ctr"/>
        <c:lblOffset val="100"/>
        <c:noMultiLvlLbl val="0"/>
      </c:catAx>
      <c:valAx>
        <c:axId val="4251289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38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8347128"/>
        <c:axId val="368343208"/>
      </c:barChart>
      <c:catAx>
        <c:axId val="368347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68343208"/>
        <c:crosses val="autoZero"/>
        <c:auto val="1"/>
        <c:lblAlgn val="ctr"/>
        <c:lblOffset val="100"/>
        <c:noMultiLvlLbl val="0"/>
      </c:catAx>
      <c:valAx>
        <c:axId val="368343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68347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1F6-405F-B800-4D7C581127D7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21F6-405F-B800-4D7C581127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0.52</c:v>
                </c:pt>
                <c:pt idx="1">
                  <c:v>0.59</c:v>
                </c:pt>
                <c:pt idx="2">
                  <c:v>0.09</c:v>
                </c:pt>
                <c:pt idx="3">
                  <c:v>0.12</c:v>
                </c:pt>
                <c:pt idx="4">
                  <c:v>0.09</c:v>
                </c:pt>
                <c:pt idx="5">
                  <c:v>0.19</c:v>
                </c:pt>
                <c:pt idx="6">
                  <c:v>0.13</c:v>
                </c:pt>
                <c:pt idx="7">
                  <c:v>0.15</c:v>
                </c:pt>
                <c:pt idx="8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0.53</c:v>
                </c:pt>
                <c:pt idx="1">
                  <c:v>0.56999999999999995</c:v>
                </c:pt>
                <c:pt idx="2">
                  <c:v>0.09</c:v>
                </c:pt>
                <c:pt idx="3">
                  <c:v>0.08</c:v>
                </c:pt>
                <c:pt idx="4">
                  <c:v>0.11</c:v>
                </c:pt>
                <c:pt idx="5">
                  <c:v>0.24</c:v>
                </c:pt>
                <c:pt idx="6">
                  <c:v>0.16</c:v>
                </c:pt>
                <c:pt idx="7">
                  <c:v>0.09</c:v>
                </c:pt>
                <c:pt idx="8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0.55000000000000004</c:v>
                </c:pt>
                <c:pt idx="1">
                  <c:v>0.52</c:v>
                </c:pt>
                <c:pt idx="2">
                  <c:v>0.1</c:v>
                </c:pt>
                <c:pt idx="3">
                  <c:v>0.14000000000000001</c:v>
                </c:pt>
                <c:pt idx="4">
                  <c:v>0.09</c:v>
                </c:pt>
                <c:pt idx="5">
                  <c:v>0.17</c:v>
                </c:pt>
                <c:pt idx="6">
                  <c:v>0.13</c:v>
                </c:pt>
                <c:pt idx="7">
                  <c:v>0.11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0.52</c:v>
                </c:pt>
                <c:pt idx="1">
                  <c:v>0.54</c:v>
                </c:pt>
                <c:pt idx="2">
                  <c:v>0.14000000000000001</c:v>
                </c:pt>
                <c:pt idx="3">
                  <c:v>0.11</c:v>
                </c:pt>
                <c:pt idx="4">
                  <c:v>0.13</c:v>
                </c:pt>
                <c:pt idx="5">
                  <c:v>0.18</c:v>
                </c:pt>
                <c:pt idx="6">
                  <c:v>0.18</c:v>
                </c:pt>
                <c:pt idx="7">
                  <c:v>0.09</c:v>
                </c:pt>
                <c:pt idx="8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48696"/>
        <c:axId val="368349088"/>
      </c:barChart>
      <c:catAx>
        <c:axId val="3683486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49088"/>
        <c:crosses val="autoZero"/>
        <c:auto val="1"/>
        <c:lblAlgn val="ctr"/>
        <c:lblOffset val="100"/>
        <c:noMultiLvlLbl val="0"/>
      </c:catAx>
      <c:valAx>
        <c:axId val="3683490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48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E63E-47D6-BD42-2EDAF0C3C24A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E63E-47D6-BD42-2EDAF0C3C2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0.55000000000000004</c:v>
                </c:pt>
                <c:pt idx="1">
                  <c:v>0.53</c:v>
                </c:pt>
                <c:pt idx="2">
                  <c:v>0.13</c:v>
                </c:pt>
                <c:pt idx="3">
                  <c:v>0.22</c:v>
                </c:pt>
                <c:pt idx="4">
                  <c:v>0.15</c:v>
                </c:pt>
                <c:pt idx="5">
                  <c:v>0.2</c:v>
                </c:pt>
                <c:pt idx="6">
                  <c:v>0.21</c:v>
                </c:pt>
                <c:pt idx="7">
                  <c:v>0.14000000000000001</c:v>
                </c:pt>
                <c:pt idx="8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0.54</c:v>
                </c:pt>
                <c:pt idx="1">
                  <c:v>0.5</c:v>
                </c:pt>
                <c:pt idx="2">
                  <c:v>0.12</c:v>
                </c:pt>
                <c:pt idx="3">
                  <c:v>0.19</c:v>
                </c:pt>
                <c:pt idx="4">
                  <c:v>0.15</c:v>
                </c:pt>
                <c:pt idx="5">
                  <c:v>0.15</c:v>
                </c:pt>
                <c:pt idx="6">
                  <c:v>0.18</c:v>
                </c:pt>
                <c:pt idx="7">
                  <c:v>0.16</c:v>
                </c:pt>
                <c:pt idx="8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0.56000000000000005</c:v>
                </c:pt>
                <c:pt idx="1">
                  <c:v>0.51</c:v>
                </c:pt>
                <c:pt idx="2">
                  <c:v>0.16</c:v>
                </c:pt>
                <c:pt idx="3">
                  <c:v>0.17</c:v>
                </c:pt>
                <c:pt idx="4">
                  <c:v>0.18</c:v>
                </c:pt>
                <c:pt idx="5">
                  <c:v>0.19</c:v>
                </c:pt>
                <c:pt idx="6">
                  <c:v>0.21</c:v>
                </c:pt>
                <c:pt idx="7">
                  <c:v>0.15</c:v>
                </c:pt>
                <c:pt idx="8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0.56000000000000005</c:v>
                </c:pt>
                <c:pt idx="1">
                  <c:v>0.56999999999999995</c:v>
                </c:pt>
                <c:pt idx="2">
                  <c:v>0.21</c:v>
                </c:pt>
                <c:pt idx="3">
                  <c:v>0.25</c:v>
                </c:pt>
                <c:pt idx="4">
                  <c:v>0.24</c:v>
                </c:pt>
                <c:pt idx="5">
                  <c:v>0.2</c:v>
                </c:pt>
                <c:pt idx="6">
                  <c:v>0.22</c:v>
                </c:pt>
                <c:pt idx="7">
                  <c:v>0.17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64768"/>
        <c:axId val="368354184"/>
      </c:barChart>
      <c:catAx>
        <c:axId val="36836476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54184"/>
        <c:crosses val="autoZero"/>
        <c:auto val="1"/>
        <c:lblAlgn val="ctr"/>
        <c:lblOffset val="100"/>
        <c:noMultiLvlLbl val="0"/>
      </c:catAx>
      <c:valAx>
        <c:axId val="3683541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64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425A-422B-B9DF-D00D73519F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0.66</c:v>
                </c:pt>
                <c:pt idx="1">
                  <c:v>0.49</c:v>
                </c:pt>
                <c:pt idx="2">
                  <c:v>0.05</c:v>
                </c:pt>
                <c:pt idx="3">
                  <c:v>0.08</c:v>
                </c:pt>
                <c:pt idx="4">
                  <c:v>0.08</c:v>
                </c:pt>
                <c:pt idx="5">
                  <c:v>0.04</c:v>
                </c:pt>
                <c:pt idx="6">
                  <c:v>0.16</c:v>
                </c:pt>
                <c:pt idx="7">
                  <c:v>0.16</c:v>
                </c:pt>
                <c:pt idx="8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0.64</c:v>
                </c:pt>
                <c:pt idx="1">
                  <c:v>0.5</c:v>
                </c:pt>
                <c:pt idx="2">
                  <c:v>0.05</c:v>
                </c:pt>
                <c:pt idx="3">
                  <c:v>0.06</c:v>
                </c:pt>
                <c:pt idx="4">
                  <c:v>0.06</c:v>
                </c:pt>
                <c:pt idx="5">
                  <c:v>0.04</c:v>
                </c:pt>
                <c:pt idx="6">
                  <c:v>0.14000000000000001</c:v>
                </c:pt>
                <c:pt idx="7">
                  <c:v>0.13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0.69</c:v>
                </c:pt>
                <c:pt idx="1">
                  <c:v>0.44</c:v>
                </c:pt>
                <c:pt idx="2">
                  <c:v>0.05</c:v>
                </c:pt>
                <c:pt idx="3">
                  <c:v>0.05</c:v>
                </c:pt>
                <c:pt idx="4">
                  <c:v>0.04</c:v>
                </c:pt>
                <c:pt idx="5">
                  <c:v>0.03</c:v>
                </c:pt>
                <c:pt idx="6">
                  <c:v>0.13</c:v>
                </c:pt>
                <c:pt idx="7">
                  <c:v>0.13</c:v>
                </c:pt>
                <c:pt idx="8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0.69</c:v>
                </c:pt>
                <c:pt idx="1">
                  <c:v>0.53</c:v>
                </c:pt>
                <c:pt idx="2">
                  <c:v>0.04</c:v>
                </c:pt>
                <c:pt idx="3">
                  <c:v>0.09</c:v>
                </c:pt>
                <c:pt idx="4">
                  <c:v>0.04</c:v>
                </c:pt>
                <c:pt idx="5">
                  <c:v>0.04</c:v>
                </c:pt>
                <c:pt idx="6">
                  <c:v>0.2</c:v>
                </c:pt>
                <c:pt idx="7">
                  <c:v>0.1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42424"/>
        <c:axId val="368343600"/>
      </c:barChart>
      <c:catAx>
        <c:axId val="3683424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43600"/>
        <c:crosses val="autoZero"/>
        <c:auto val="1"/>
        <c:lblAlgn val="ctr"/>
        <c:lblOffset val="100"/>
        <c:noMultiLvlLbl val="0"/>
      </c:catAx>
      <c:valAx>
        <c:axId val="3683436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42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A470-4F23-9735-1D4CF579FB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0.26</c:v>
                </c:pt>
                <c:pt idx="1">
                  <c:v>0.31</c:v>
                </c:pt>
                <c:pt idx="2">
                  <c:v>0.1</c:v>
                </c:pt>
                <c:pt idx="3">
                  <c:v>0.15</c:v>
                </c:pt>
                <c:pt idx="4">
                  <c:v>0.3</c:v>
                </c:pt>
                <c:pt idx="5">
                  <c:v>0.2</c:v>
                </c:pt>
                <c:pt idx="6">
                  <c:v>0.17</c:v>
                </c:pt>
                <c:pt idx="7">
                  <c:v>0.49</c:v>
                </c:pt>
                <c:pt idx="8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0.22</c:v>
                </c:pt>
                <c:pt idx="1">
                  <c:v>0.28999999999999998</c:v>
                </c:pt>
                <c:pt idx="2">
                  <c:v>0.14000000000000001</c:v>
                </c:pt>
                <c:pt idx="3">
                  <c:v>0.11</c:v>
                </c:pt>
                <c:pt idx="4">
                  <c:v>0.27</c:v>
                </c:pt>
                <c:pt idx="5">
                  <c:v>0.22</c:v>
                </c:pt>
                <c:pt idx="6">
                  <c:v>0.12</c:v>
                </c:pt>
                <c:pt idx="7">
                  <c:v>0.41</c:v>
                </c:pt>
                <c:pt idx="8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0.14000000000000001</c:v>
                </c:pt>
                <c:pt idx="1">
                  <c:v>0.27</c:v>
                </c:pt>
                <c:pt idx="2">
                  <c:v>0.11</c:v>
                </c:pt>
                <c:pt idx="3">
                  <c:v>0.14000000000000001</c:v>
                </c:pt>
                <c:pt idx="4">
                  <c:v>0.27</c:v>
                </c:pt>
                <c:pt idx="5">
                  <c:v>0.24</c:v>
                </c:pt>
                <c:pt idx="6">
                  <c:v>0.12</c:v>
                </c:pt>
                <c:pt idx="7">
                  <c:v>0.37</c:v>
                </c:pt>
                <c:pt idx="8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0.18</c:v>
                </c:pt>
                <c:pt idx="1">
                  <c:v>0.31</c:v>
                </c:pt>
                <c:pt idx="2">
                  <c:v>0.13</c:v>
                </c:pt>
                <c:pt idx="3">
                  <c:v>0.13</c:v>
                </c:pt>
                <c:pt idx="4">
                  <c:v>0.34</c:v>
                </c:pt>
                <c:pt idx="5">
                  <c:v>0.26</c:v>
                </c:pt>
                <c:pt idx="6">
                  <c:v>0.17</c:v>
                </c:pt>
                <c:pt idx="7">
                  <c:v>0.48</c:v>
                </c:pt>
                <c:pt idx="8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47912"/>
        <c:axId val="368344384"/>
      </c:barChart>
      <c:catAx>
        <c:axId val="3683479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44384"/>
        <c:crosses val="autoZero"/>
        <c:auto val="1"/>
        <c:lblAlgn val="ctr"/>
        <c:lblOffset val="100"/>
        <c:noMultiLvlLbl val="0"/>
      </c:catAx>
      <c:valAx>
        <c:axId val="3683443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47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Arkusz1!$A$2:$A$6</c:f>
              <c:numCache>
                <c:formatCode>General</c:formatCode>
                <c:ptCount val="5"/>
              </c:numCache>
            </c:numRef>
          </c:cat>
          <c:val>
            <c:numRef>
              <c:f>Arkusz1!$B$2:$B$6</c:f>
              <c:numCache>
                <c:formatCode>0%</c:formatCode>
                <c:ptCount val="5"/>
                <c:pt idx="0">
                  <c:v>0.02</c:v>
                </c:pt>
                <c:pt idx="1">
                  <c:v>0.33</c:v>
                </c:pt>
                <c:pt idx="2">
                  <c:v>0.22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A1-41A4-A0D5-60A3EA3626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3327664"/>
        <c:axId val="373333152"/>
      </c:barChart>
      <c:catAx>
        <c:axId val="3733276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3333152"/>
        <c:crosses val="autoZero"/>
        <c:auto val="1"/>
        <c:lblAlgn val="ctr"/>
        <c:lblOffset val="100"/>
        <c:noMultiLvlLbl val="0"/>
      </c:catAx>
      <c:valAx>
        <c:axId val="37333315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3327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0.45</c:v>
                </c:pt>
                <c:pt idx="1">
                  <c:v>0.47</c:v>
                </c:pt>
                <c:pt idx="2">
                  <c:v>0.15</c:v>
                </c:pt>
                <c:pt idx="3">
                  <c:v>0.17</c:v>
                </c:pt>
                <c:pt idx="4">
                  <c:v>0.18</c:v>
                </c:pt>
                <c:pt idx="5">
                  <c:v>0.05</c:v>
                </c:pt>
                <c:pt idx="6">
                  <c:v>0.18</c:v>
                </c:pt>
                <c:pt idx="7">
                  <c:v>0.1</c:v>
                </c:pt>
                <c:pt idx="8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0.45</c:v>
                </c:pt>
                <c:pt idx="1">
                  <c:v>0.5</c:v>
                </c:pt>
                <c:pt idx="2">
                  <c:v>0.11</c:v>
                </c:pt>
                <c:pt idx="3">
                  <c:v>0.16</c:v>
                </c:pt>
                <c:pt idx="4">
                  <c:v>0.16</c:v>
                </c:pt>
                <c:pt idx="5">
                  <c:v>0.05</c:v>
                </c:pt>
                <c:pt idx="6">
                  <c:v>0.16</c:v>
                </c:pt>
                <c:pt idx="7">
                  <c:v>0.1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0.37</c:v>
                </c:pt>
                <c:pt idx="1">
                  <c:v>0.52</c:v>
                </c:pt>
                <c:pt idx="2">
                  <c:v>0.1</c:v>
                </c:pt>
                <c:pt idx="3">
                  <c:v>0.13</c:v>
                </c:pt>
                <c:pt idx="4">
                  <c:v>0.23</c:v>
                </c:pt>
                <c:pt idx="5">
                  <c:v>0.02</c:v>
                </c:pt>
                <c:pt idx="6">
                  <c:v>0.18</c:v>
                </c:pt>
                <c:pt idx="7">
                  <c:v>0.06</c:v>
                </c:pt>
                <c:pt idx="8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0.47</c:v>
                </c:pt>
                <c:pt idx="1">
                  <c:v>0.52</c:v>
                </c:pt>
                <c:pt idx="2">
                  <c:v>0.11</c:v>
                </c:pt>
                <c:pt idx="3">
                  <c:v>0.16</c:v>
                </c:pt>
                <c:pt idx="4">
                  <c:v>0.18</c:v>
                </c:pt>
                <c:pt idx="5">
                  <c:v>0.03</c:v>
                </c:pt>
                <c:pt idx="6">
                  <c:v>0.23</c:v>
                </c:pt>
                <c:pt idx="7">
                  <c:v>0.14000000000000001</c:v>
                </c:pt>
                <c:pt idx="8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56144"/>
        <c:axId val="368365160"/>
      </c:barChart>
      <c:catAx>
        <c:axId val="3683561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65160"/>
        <c:crosses val="autoZero"/>
        <c:auto val="1"/>
        <c:lblAlgn val="ctr"/>
        <c:lblOffset val="100"/>
        <c:noMultiLvlLbl val="0"/>
      </c:catAx>
      <c:valAx>
        <c:axId val="36836516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5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0.12</c:v>
                </c:pt>
                <c:pt idx="1">
                  <c:v>0.28000000000000003</c:v>
                </c:pt>
                <c:pt idx="2">
                  <c:v>0.08</c:v>
                </c:pt>
                <c:pt idx="3">
                  <c:v>0.09</c:v>
                </c:pt>
                <c:pt idx="4">
                  <c:v>0.13</c:v>
                </c:pt>
                <c:pt idx="5">
                  <c:v>0.16</c:v>
                </c:pt>
                <c:pt idx="6">
                  <c:v>0.08</c:v>
                </c:pt>
                <c:pt idx="7">
                  <c:v>0.14000000000000001</c:v>
                </c:pt>
                <c:pt idx="8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0.15</c:v>
                </c:pt>
                <c:pt idx="1">
                  <c:v>0.43</c:v>
                </c:pt>
                <c:pt idx="2">
                  <c:v>0.12</c:v>
                </c:pt>
                <c:pt idx="3">
                  <c:v>0.1</c:v>
                </c:pt>
                <c:pt idx="4">
                  <c:v>0.08</c:v>
                </c:pt>
                <c:pt idx="5">
                  <c:v>0.12</c:v>
                </c:pt>
                <c:pt idx="6">
                  <c:v>0.06</c:v>
                </c:pt>
                <c:pt idx="7">
                  <c:v>0.11</c:v>
                </c:pt>
                <c:pt idx="8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53008"/>
        <c:axId val="368362808"/>
      </c:barChart>
      <c:catAx>
        <c:axId val="3683530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62808"/>
        <c:crosses val="autoZero"/>
        <c:auto val="1"/>
        <c:lblAlgn val="ctr"/>
        <c:lblOffset val="100"/>
        <c:noMultiLvlLbl val="0"/>
      </c:catAx>
      <c:valAx>
        <c:axId val="3683628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53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52224"/>
        <c:axId val="368352616"/>
      </c:barChart>
      <c:catAx>
        <c:axId val="3683522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52616"/>
        <c:crosses val="autoZero"/>
        <c:auto val="1"/>
        <c:lblAlgn val="ctr"/>
        <c:lblOffset val="100"/>
        <c:noMultiLvlLbl val="0"/>
      </c:catAx>
      <c:valAx>
        <c:axId val="36835261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52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0.12</c:v>
                </c:pt>
                <c:pt idx="2">
                  <c:v>0.09</c:v>
                </c:pt>
                <c:pt idx="3">
                  <c:v>0.05</c:v>
                </c:pt>
                <c:pt idx="4">
                  <c:v>0.05</c:v>
                </c:pt>
                <c:pt idx="5">
                  <c:v>0.06</c:v>
                </c:pt>
                <c:pt idx="6">
                  <c:v>0.03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0.08</c:v>
                </c:pt>
                <c:pt idx="1">
                  <c:v>0.12</c:v>
                </c:pt>
                <c:pt idx="2">
                  <c:v>0.06</c:v>
                </c:pt>
                <c:pt idx="3">
                  <c:v>0.06</c:v>
                </c:pt>
                <c:pt idx="4">
                  <c:v>0.05</c:v>
                </c:pt>
                <c:pt idx="5">
                  <c:v>0.06</c:v>
                </c:pt>
                <c:pt idx="6">
                  <c:v>0.03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0.05</c:v>
                </c:pt>
                <c:pt idx="1">
                  <c:v>0.12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0.04</c:v>
                </c:pt>
                <c:pt idx="5">
                  <c:v>0.05</c:v>
                </c:pt>
                <c:pt idx="6">
                  <c:v>0.01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0.06</c:v>
                </c:pt>
                <c:pt idx="1">
                  <c:v>0.08</c:v>
                </c:pt>
                <c:pt idx="2">
                  <c:v>0.06</c:v>
                </c:pt>
                <c:pt idx="3">
                  <c:v>0.05</c:v>
                </c:pt>
                <c:pt idx="4">
                  <c:v>0.04</c:v>
                </c:pt>
                <c:pt idx="5">
                  <c:v>0.06</c:v>
                </c:pt>
                <c:pt idx="6">
                  <c:v>0.03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51048"/>
        <c:axId val="368345952"/>
      </c:barChart>
      <c:catAx>
        <c:axId val="36835104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45952"/>
        <c:crosses val="autoZero"/>
        <c:auto val="1"/>
        <c:lblAlgn val="ctr"/>
        <c:lblOffset val="100"/>
        <c:noMultiLvlLbl val="0"/>
      </c:catAx>
      <c:valAx>
        <c:axId val="36834595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51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8356928"/>
        <c:axId val="368358888"/>
      </c:barChart>
      <c:catAx>
        <c:axId val="368356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68358888"/>
        <c:crosses val="autoZero"/>
        <c:auto val="1"/>
        <c:lblAlgn val="ctr"/>
        <c:lblOffset val="100"/>
        <c:noMultiLvlLbl val="0"/>
      </c:catAx>
      <c:valAx>
        <c:axId val="368358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68356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0.02</c:v>
                </c:pt>
                <c:pt idx="1">
                  <c:v>0.08</c:v>
                </c:pt>
                <c:pt idx="2">
                  <c:v>0.11</c:v>
                </c:pt>
                <c:pt idx="3">
                  <c:v>0.04</c:v>
                </c:pt>
                <c:pt idx="4">
                  <c:v>0.05</c:v>
                </c:pt>
                <c:pt idx="5">
                  <c:v>0.05</c:v>
                </c:pt>
                <c:pt idx="6">
                  <c:v>0.03</c:v>
                </c:pt>
                <c:pt idx="7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0.02</c:v>
                </c:pt>
                <c:pt idx="1">
                  <c:v>0.11</c:v>
                </c:pt>
                <c:pt idx="2">
                  <c:v>0.12</c:v>
                </c:pt>
                <c:pt idx="3">
                  <c:v>0.04</c:v>
                </c:pt>
                <c:pt idx="4">
                  <c:v>0.06</c:v>
                </c:pt>
                <c:pt idx="5">
                  <c:v>0.06</c:v>
                </c:pt>
                <c:pt idx="6">
                  <c:v>0.02</c:v>
                </c:pt>
                <c:pt idx="7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0.03</c:v>
                </c:pt>
                <c:pt idx="1">
                  <c:v>0.06</c:v>
                </c:pt>
                <c:pt idx="2">
                  <c:v>0.11</c:v>
                </c:pt>
                <c:pt idx="3">
                  <c:v>0.05</c:v>
                </c:pt>
                <c:pt idx="4">
                  <c:v>0.04</c:v>
                </c:pt>
                <c:pt idx="5">
                  <c:v>0.06</c:v>
                </c:pt>
                <c:pt idx="6">
                  <c:v>0.02</c:v>
                </c:pt>
                <c:pt idx="7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0.03</c:v>
                </c:pt>
                <c:pt idx="1">
                  <c:v>0.08</c:v>
                </c:pt>
                <c:pt idx="2">
                  <c:v>0.08</c:v>
                </c:pt>
                <c:pt idx="3">
                  <c:v>0.03</c:v>
                </c:pt>
                <c:pt idx="4">
                  <c:v>0.03</c:v>
                </c:pt>
                <c:pt idx="5">
                  <c:v>0.06</c:v>
                </c:pt>
                <c:pt idx="6">
                  <c:v>0.03</c:v>
                </c:pt>
                <c:pt idx="7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53400"/>
        <c:axId val="368359280"/>
      </c:barChart>
      <c:catAx>
        <c:axId val="3683534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59280"/>
        <c:crosses val="autoZero"/>
        <c:auto val="1"/>
        <c:lblAlgn val="ctr"/>
        <c:lblOffset val="100"/>
        <c:noMultiLvlLbl val="0"/>
      </c:catAx>
      <c:valAx>
        <c:axId val="36835928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53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0.02</c:v>
                </c:pt>
                <c:pt idx="1">
                  <c:v>0.08</c:v>
                </c:pt>
                <c:pt idx="2">
                  <c:v>0.13</c:v>
                </c:pt>
                <c:pt idx="3">
                  <c:v>0.06</c:v>
                </c:pt>
                <c:pt idx="4">
                  <c:v>7.0000000000000007E-2</c:v>
                </c:pt>
                <c:pt idx="5">
                  <c:v>0.1</c:v>
                </c:pt>
                <c:pt idx="6">
                  <c:v>0.02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0.04</c:v>
                </c:pt>
                <c:pt idx="1">
                  <c:v>0.08</c:v>
                </c:pt>
                <c:pt idx="2">
                  <c:v>0.13</c:v>
                </c:pt>
                <c:pt idx="3">
                  <c:v>0.04</c:v>
                </c:pt>
                <c:pt idx="4">
                  <c:v>0.06</c:v>
                </c:pt>
                <c:pt idx="5">
                  <c:v>0.09</c:v>
                </c:pt>
                <c:pt idx="6">
                  <c:v>0.05</c:v>
                </c:pt>
                <c:pt idx="7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0.04</c:v>
                </c:pt>
                <c:pt idx="1">
                  <c:v>0.11</c:v>
                </c:pt>
                <c:pt idx="2">
                  <c:v>0.13</c:v>
                </c:pt>
                <c:pt idx="3">
                  <c:v>0.02</c:v>
                </c:pt>
                <c:pt idx="4">
                  <c:v>0.04</c:v>
                </c:pt>
                <c:pt idx="5">
                  <c:v>0.08</c:v>
                </c:pt>
                <c:pt idx="6">
                  <c:v>0.01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0.05</c:v>
                </c:pt>
                <c:pt idx="1">
                  <c:v>0.11</c:v>
                </c:pt>
                <c:pt idx="2">
                  <c:v>0.16</c:v>
                </c:pt>
                <c:pt idx="3">
                  <c:v>0.06</c:v>
                </c:pt>
                <c:pt idx="4">
                  <c:v>0.05</c:v>
                </c:pt>
                <c:pt idx="5">
                  <c:v>0.06</c:v>
                </c:pt>
                <c:pt idx="6">
                  <c:v>0.03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56536"/>
        <c:axId val="368360456"/>
      </c:barChart>
      <c:catAx>
        <c:axId val="3683565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60456"/>
        <c:crosses val="autoZero"/>
        <c:auto val="1"/>
        <c:lblAlgn val="ctr"/>
        <c:lblOffset val="100"/>
        <c:noMultiLvlLbl val="0"/>
      </c:catAx>
      <c:valAx>
        <c:axId val="3683604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56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B4E-44FE-821A-212F7C9B75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0.06</c:v>
                </c:pt>
                <c:pt idx="1">
                  <c:v>0.09</c:v>
                </c:pt>
                <c:pt idx="2">
                  <c:v>0.03</c:v>
                </c:pt>
                <c:pt idx="3">
                  <c:v>0.05</c:v>
                </c:pt>
                <c:pt idx="4">
                  <c:v>0.03</c:v>
                </c:pt>
                <c:pt idx="5">
                  <c:v>0.05</c:v>
                </c:pt>
                <c:pt idx="6">
                  <c:v>0.04</c:v>
                </c:pt>
                <c:pt idx="7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0.09</c:v>
                </c:pt>
                <c:pt idx="1">
                  <c:v>0.09</c:v>
                </c:pt>
                <c:pt idx="2">
                  <c:v>0.02</c:v>
                </c:pt>
                <c:pt idx="3">
                  <c:v>0.03</c:v>
                </c:pt>
                <c:pt idx="4">
                  <c:v>0.05</c:v>
                </c:pt>
                <c:pt idx="5">
                  <c:v>0.06</c:v>
                </c:pt>
                <c:pt idx="6">
                  <c:v>0.03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0.05</c:v>
                </c:pt>
                <c:pt idx="1">
                  <c:v>0.06</c:v>
                </c:pt>
                <c:pt idx="2">
                  <c:v>0.02</c:v>
                </c:pt>
                <c:pt idx="3">
                  <c:v>0.02</c:v>
                </c:pt>
                <c:pt idx="4">
                  <c:v>0.03</c:v>
                </c:pt>
                <c:pt idx="5">
                  <c:v>0.03</c:v>
                </c:pt>
                <c:pt idx="6">
                  <c:v>0.01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0.08</c:v>
                </c:pt>
                <c:pt idx="2">
                  <c:v>0.03</c:v>
                </c:pt>
                <c:pt idx="3">
                  <c:v>0.04</c:v>
                </c:pt>
                <c:pt idx="4">
                  <c:v>0.02</c:v>
                </c:pt>
                <c:pt idx="5">
                  <c:v>0.06</c:v>
                </c:pt>
                <c:pt idx="6">
                  <c:v>0.01</c:v>
                </c:pt>
                <c:pt idx="7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53792"/>
        <c:axId val="368359672"/>
      </c:barChart>
      <c:catAx>
        <c:axId val="3683537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59672"/>
        <c:crosses val="autoZero"/>
        <c:auto val="1"/>
        <c:lblAlgn val="ctr"/>
        <c:lblOffset val="100"/>
        <c:noMultiLvlLbl val="0"/>
      </c:catAx>
      <c:valAx>
        <c:axId val="36835967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53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5C0A-43EE-A495-391E65EE39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0.13</c:v>
                </c:pt>
                <c:pt idx="1">
                  <c:v>0.13</c:v>
                </c:pt>
                <c:pt idx="2">
                  <c:v>0.23</c:v>
                </c:pt>
                <c:pt idx="3">
                  <c:v>0.11</c:v>
                </c:pt>
                <c:pt idx="4">
                  <c:v>0.18</c:v>
                </c:pt>
                <c:pt idx="5">
                  <c:v>0.21</c:v>
                </c:pt>
                <c:pt idx="6">
                  <c:v>0.06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0.13</c:v>
                </c:pt>
                <c:pt idx="2">
                  <c:v>0.27</c:v>
                </c:pt>
                <c:pt idx="3">
                  <c:v>0.08</c:v>
                </c:pt>
                <c:pt idx="4">
                  <c:v>0.14000000000000001</c:v>
                </c:pt>
                <c:pt idx="5">
                  <c:v>0.22</c:v>
                </c:pt>
                <c:pt idx="6">
                  <c:v>0.1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0.06</c:v>
                </c:pt>
                <c:pt idx="1">
                  <c:v>0.11</c:v>
                </c:pt>
                <c:pt idx="2">
                  <c:v>0.26</c:v>
                </c:pt>
                <c:pt idx="3">
                  <c:v>0.05</c:v>
                </c:pt>
                <c:pt idx="4">
                  <c:v>0.17</c:v>
                </c:pt>
                <c:pt idx="5">
                  <c:v>0.17</c:v>
                </c:pt>
                <c:pt idx="6">
                  <c:v>0.06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0.05</c:v>
                </c:pt>
                <c:pt idx="1">
                  <c:v>0.13</c:v>
                </c:pt>
                <c:pt idx="2">
                  <c:v>0.28999999999999998</c:v>
                </c:pt>
                <c:pt idx="3">
                  <c:v>0.13</c:v>
                </c:pt>
                <c:pt idx="4">
                  <c:v>0.18</c:v>
                </c:pt>
                <c:pt idx="5">
                  <c:v>0.26</c:v>
                </c:pt>
                <c:pt idx="6">
                  <c:v>0.08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362024"/>
        <c:axId val="368363200"/>
      </c:barChart>
      <c:catAx>
        <c:axId val="3683620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68363200"/>
        <c:crosses val="autoZero"/>
        <c:auto val="1"/>
        <c:lblAlgn val="ctr"/>
        <c:lblOffset val="100"/>
        <c:noMultiLvlLbl val="0"/>
      </c:catAx>
      <c:valAx>
        <c:axId val="3683632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68362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5C7F-4E58-A669-17E62C5008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0.03</c:v>
                </c:pt>
                <c:pt idx="1">
                  <c:v>0.09</c:v>
                </c:pt>
                <c:pt idx="2">
                  <c:v>0.05</c:v>
                </c:pt>
                <c:pt idx="3">
                  <c:v>0.04</c:v>
                </c:pt>
                <c:pt idx="4">
                  <c:v>0.06</c:v>
                </c:pt>
                <c:pt idx="5">
                  <c:v>0.09</c:v>
                </c:pt>
                <c:pt idx="6">
                  <c:v>0.05</c:v>
                </c:pt>
                <c:pt idx="7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0.02</c:v>
                </c:pt>
                <c:pt idx="1">
                  <c:v>0.15</c:v>
                </c:pt>
                <c:pt idx="2">
                  <c:v>0.05</c:v>
                </c:pt>
                <c:pt idx="3">
                  <c:v>0.04</c:v>
                </c:pt>
                <c:pt idx="4">
                  <c:v>0.06</c:v>
                </c:pt>
                <c:pt idx="5">
                  <c:v>0.04</c:v>
                </c:pt>
                <c:pt idx="6">
                  <c:v>0.04</c:v>
                </c:pt>
                <c:pt idx="7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0.01</c:v>
                </c:pt>
                <c:pt idx="1">
                  <c:v>0.09</c:v>
                </c:pt>
                <c:pt idx="2">
                  <c:v>0.03</c:v>
                </c:pt>
                <c:pt idx="3">
                  <c:v>0.06</c:v>
                </c:pt>
                <c:pt idx="4">
                  <c:v>0.03</c:v>
                </c:pt>
                <c:pt idx="5">
                  <c:v>0.08</c:v>
                </c:pt>
                <c:pt idx="6">
                  <c:v>0.04</c:v>
                </c:pt>
                <c:pt idx="7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0.02</c:v>
                </c:pt>
                <c:pt idx="1">
                  <c:v>0.1</c:v>
                </c:pt>
                <c:pt idx="2">
                  <c:v>0.03</c:v>
                </c:pt>
                <c:pt idx="3">
                  <c:v>7.0000000000000007E-2</c:v>
                </c:pt>
                <c:pt idx="4">
                  <c:v>0.04</c:v>
                </c:pt>
                <c:pt idx="5">
                  <c:v>0.04</c:v>
                </c:pt>
                <c:pt idx="6">
                  <c:v>0.03</c:v>
                </c:pt>
                <c:pt idx="7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29312"/>
        <c:axId val="425137544"/>
      </c:barChart>
      <c:catAx>
        <c:axId val="4251293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37544"/>
        <c:crosses val="autoZero"/>
        <c:auto val="1"/>
        <c:lblAlgn val="ctr"/>
        <c:lblOffset val="100"/>
        <c:noMultiLvlLbl val="0"/>
      </c:catAx>
      <c:valAx>
        <c:axId val="42513754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29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0.13</c:v>
                </c:pt>
                <c:pt idx="1">
                  <c:v>0.21</c:v>
                </c:pt>
                <c:pt idx="2">
                  <c:v>7.0000000000000007E-2</c:v>
                </c:pt>
                <c:pt idx="3">
                  <c:v>0.2</c:v>
                </c:pt>
                <c:pt idx="4">
                  <c:v>0.16</c:v>
                </c:pt>
                <c:pt idx="5">
                  <c:v>0.14000000000000001</c:v>
                </c:pt>
                <c:pt idx="6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41-420D-8837-F316B7BE3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3328056"/>
        <c:axId val="373334328"/>
      </c:barChart>
      <c:catAx>
        <c:axId val="3733280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3334328"/>
        <c:crosses val="autoZero"/>
        <c:auto val="1"/>
        <c:lblAlgn val="ctr"/>
        <c:lblOffset val="100"/>
        <c:noMultiLvlLbl val="0"/>
      </c:catAx>
      <c:valAx>
        <c:axId val="3733343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3328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0.05</c:v>
                </c:pt>
                <c:pt idx="1">
                  <c:v>0.09</c:v>
                </c:pt>
                <c:pt idx="2">
                  <c:v>0.12</c:v>
                </c:pt>
                <c:pt idx="3">
                  <c:v>0.06</c:v>
                </c:pt>
                <c:pt idx="4">
                  <c:v>0.09</c:v>
                </c:pt>
                <c:pt idx="5">
                  <c:v>0.11</c:v>
                </c:pt>
                <c:pt idx="6">
                  <c:v>0.04</c:v>
                </c:pt>
                <c:pt idx="7">
                  <c:v>0.64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0.06</c:v>
                </c:pt>
                <c:pt idx="1">
                  <c:v>0.1</c:v>
                </c:pt>
                <c:pt idx="2">
                  <c:v>0.11</c:v>
                </c:pt>
                <c:pt idx="3">
                  <c:v>7.0000000000000007E-2</c:v>
                </c:pt>
                <c:pt idx="4">
                  <c:v>0.15</c:v>
                </c:pt>
                <c:pt idx="5">
                  <c:v>0.12</c:v>
                </c:pt>
                <c:pt idx="6">
                  <c:v>0.06</c:v>
                </c:pt>
                <c:pt idx="7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31272"/>
        <c:axId val="425131664"/>
      </c:barChart>
      <c:catAx>
        <c:axId val="4251312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31664"/>
        <c:crosses val="autoZero"/>
        <c:auto val="1"/>
        <c:lblAlgn val="ctr"/>
        <c:lblOffset val="100"/>
        <c:noMultiLvlLbl val="0"/>
      </c:catAx>
      <c:valAx>
        <c:axId val="42513166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31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41856"/>
        <c:axId val="425148520"/>
      </c:barChart>
      <c:catAx>
        <c:axId val="4251418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48520"/>
        <c:crosses val="autoZero"/>
        <c:auto val="1"/>
        <c:lblAlgn val="ctr"/>
        <c:lblOffset val="100"/>
        <c:noMultiLvlLbl val="0"/>
      </c:catAx>
      <c:valAx>
        <c:axId val="4251485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41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0.87</c:v>
                </c:pt>
                <c:pt idx="1">
                  <c:v>0.31</c:v>
                </c:pt>
                <c:pt idx="2">
                  <c:v>0.28000000000000003</c:v>
                </c:pt>
                <c:pt idx="3">
                  <c:v>0.17</c:v>
                </c:pt>
                <c:pt idx="4">
                  <c:v>0.13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0.84</c:v>
                </c:pt>
                <c:pt idx="1">
                  <c:v>0.26</c:v>
                </c:pt>
                <c:pt idx="2">
                  <c:v>0.27</c:v>
                </c:pt>
                <c:pt idx="3">
                  <c:v>0.15</c:v>
                </c:pt>
                <c:pt idx="4">
                  <c:v>0.16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0.87</c:v>
                </c:pt>
                <c:pt idx="1">
                  <c:v>0.23</c:v>
                </c:pt>
                <c:pt idx="2">
                  <c:v>0.21</c:v>
                </c:pt>
                <c:pt idx="3">
                  <c:v>0.17</c:v>
                </c:pt>
                <c:pt idx="4">
                  <c:v>0.11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0.88</c:v>
                </c:pt>
                <c:pt idx="1">
                  <c:v>0.3</c:v>
                </c:pt>
                <c:pt idx="2">
                  <c:v>0.24</c:v>
                </c:pt>
                <c:pt idx="3">
                  <c:v>0.19</c:v>
                </c:pt>
                <c:pt idx="4">
                  <c:v>0.1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50480"/>
        <c:axId val="425146168"/>
      </c:barChart>
      <c:catAx>
        <c:axId val="4251504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46168"/>
        <c:crosses val="autoZero"/>
        <c:auto val="1"/>
        <c:lblAlgn val="ctr"/>
        <c:lblOffset val="100"/>
        <c:noMultiLvlLbl val="0"/>
      </c:catAx>
      <c:valAx>
        <c:axId val="42514616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50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5150872"/>
        <c:axId val="425146560"/>
      </c:barChart>
      <c:catAx>
        <c:axId val="4251508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5146560"/>
        <c:crosses val="autoZero"/>
        <c:auto val="1"/>
        <c:lblAlgn val="ctr"/>
        <c:lblOffset val="100"/>
        <c:noMultiLvlLbl val="0"/>
      </c:catAx>
      <c:valAx>
        <c:axId val="425146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25150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3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6DA-4384-A9DA-2DA9C2467E29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6DA-4384-A9DA-2DA9C2467E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0.54</c:v>
                </c:pt>
                <c:pt idx="1">
                  <c:v>0.44</c:v>
                </c:pt>
                <c:pt idx="2">
                  <c:v>0.25</c:v>
                </c:pt>
                <c:pt idx="3">
                  <c:v>0.15</c:v>
                </c:pt>
                <c:pt idx="4">
                  <c:v>0.47</c:v>
                </c:pt>
                <c:pt idx="5">
                  <c:v>0.52</c:v>
                </c:pt>
                <c:pt idx="6">
                  <c:v>0.46</c:v>
                </c:pt>
                <c:pt idx="7">
                  <c:v>0.28999999999999998</c:v>
                </c:pt>
                <c:pt idx="8">
                  <c:v>0.1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0.55000000000000004</c:v>
                </c:pt>
                <c:pt idx="1">
                  <c:v>0.48</c:v>
                </c:pt>
                <c:pt idx="2">
                  <c:v>0.23</c:v>
                </c:pt>
                <c:pt idx="3">
                  <c:v>0.1</c:v>
                </c:pt>
                <c:pt idx="4">
                  <c:v>0.53</c:v>
                </c:pt>
                <c:pt idx="5">
                  <c:v>0.51</c:v>
                </c:pt>
                <c:pt idx="6">
                  <c:v>0.56999999999999995</c:v>
                </c:pt>
                <c:pt idx="7">
                  <c:v>0.32</c:v>
                </c:pt>
                <c:pt idx="8">
                  <c:v>0.11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0.52</c:v>
                </c:pt>
                <c:pt idx="1">
                  <c:v>0.44</c:v>
                </c:pt>
                <c:pt idx="2">
                  <c:v>0.26</c:v>
                </c:pt>
                <c:pt idx="3">
                  <c:v>0.09</c:v>
                </c:pt>
                <c:pt idx="4">
                  <c:v>0.49</c:v>
                </c:pt>
                <c:pt idx="5">
                  <c:v>0.47</c:v>
                </c:pt>
                <c:pt idx="6">
                  <c:v>0.48</c:v>
                </c:pt>
                <c:pt idx="7">
                  <c:v>0.28000000000000003</c:v>
                </c:pt>
                <c:pt idx="8">
                  <c:v>0.1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0.5</c:v>
                </c:pt>
                <c:pt idx="1">
                  <c:v>0.42</c:v>
                </c:pt>
                <c:pt idx="2">
                  <c:v>0.26</c:v>
                </c:pt>
                <c:pt idx="3">
                  <c:v>0.08</c:v>
                </c:pt>
                <c:pt idx="4">
                  <c:v>0.49</c:v>
                </c:pt>
                <c:pt idx="5">
                  <c:v>0.42</c:v>
                </c:pt>
                <c:pt idx="6">
                  <c:v>0.48</c:v>
                </c:pt>
                <c:pt idx="7">
                  <c:v>0.24</c:v>
                </c:pt>
                <c:pt idx="8">
                  <c:v>0.09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49304"/>
        <c:axId val="425148128"/>
      </c:barChart>
      <c:catAx>
        <c:axId val="4251493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48128"/>
        <c:crosses val="autoZero"/>
        <c:auto val="1"/>
        <c:lblAlgn val="ctr"/>
        <c:lblOffset val="100"/>
        <c:noMultiLvlLbl val="0"/>
      </c:catAx>
      <c:valAx>
        <c:axId val="4251481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49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</c:v>
                </c:pt>
                <c:pt idx="1">
                  <c:v>0.24</c:v>
                </c:pt>
                <c:pt idx="2">
                  <c:v>0.36</c:v>
                </c:pt>
                <c:pt idx="3">
                  <c:v>0.13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</c:v>
                </c:pt>
                <c:pt idx="1">
                  <c:v>0.24</c:v>
                </c:pt>
                <c:pt idx="2">
                  <c:v>0.4</c:v>
                </c:pt>
                <c:pt idx="3">
                  <c:v>0.13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0.79</c:v>
                </c:pt>
                <c:pt idx="1">
                  <c:v>0.25</c:v>
                </c:pt>
                <c:pt idx="2">
                  <c:v>0.39</c:v>
                </c:pt>
                <c:pt idx="3">
                  <c:v>0.16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0.84</c:v>
                </c:pt>
                <c:pt idx="1">
                  <c:v>0.31</c:v>
                </c:pt>
                <c:pt idx="2">
                  <c:v>0.43</c:v>
                </c:pt>
                <c:pt idx="3">
                  <c:v>0.14000000000000001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44208"/>
        <c:axId val="425149696"/>
      </c:barChart>
      <c:catAx>
        <c:axId val="4251442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49696"/>
        <c:crosses val="autoZero"/>
        <c:auto val="1"/>
        <c:lblAlgn val="ctr"/>
        <c:lblOffset val="100"/>
        <c:noMultiLvlLbl val="0"/>
      </c:catAx>
      <c:valAx>
        <c:axId val="42514969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44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163-43B0-81B3-AF482A3BE9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0.08</c:v>
                </c:pt>
                <c:pt idx="1">
                  <c:v>0.15</c:v>
                </c:pt>
                <c:pt idx="2">
                  <c:v>0.34</c:v>
                </c:pt>
                <c:pt idx="3">
                  <c:v>0.04</c:v>
                </c:pt>
                <c:pt idx="4">
                  <c:v>0.16</c:v>
                </c:pt>
                <c:pt idx="5">
                  <c:v>0.77</c:v>
                </c:pt>
                <c:pt idx="6">
                  <c:v>0.04</c:v>
                </c:pt>
                <c:pt idx="7">
                  <c:v>0.06</c:v>
                </c:pt>
                <c:pt idx="8">
                  <c:v>0.23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0.04</c:v>
                </c:pt>
                <c:pt idx="4">
                  <c:v>0.15</c:v>
                </c:pt>
                <c:pt idx="5">
                  <c:v>0.82</c:v>
                </c:pt>
                <c:pt idx="6">
                  <c:v>7.0000000000000007E-2</c:v>
                </c:pt>
                <c:pt idx="7">
                  <c:v>7.0000000000000007E-2</c:v>
                </c:pt>
                <c:pt idx="8">
                  <c:v>0.24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0.11</c:v>
                </c:pt>
                <c:pt idx="1">
                  <c:v>0.16</c:v>
                </c:pt>
                <c:pt idx="2">
                  <c:v>0.28000000000000003</c:v>
                </c:pt>
                <c:pt idx="3">
                  <c:v>0.03</c:v>
                </c:pt>
                <c:pt idx="4">
                  <c:v>0.16</c:v>
                </c:pt>
                <c:pt idx="5">
                  <c:v>0.83</c:v>
                </c:pt>
                <c:pt idx="6">
                  <c:v>0.04</c:v>
                </c:pt>
                <c:pt idx="7">
                  <c:v>0.05</c:v>
                </c:pt>
                <c:pt idx="8">
                  <c:v>0.2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</c:v>
                </c:pt>
                <c:pt idx="1">
                  <c:v>0.17</c:v>
                </c:pt>
                <c:pt idx="2">
                  <c:v>0.31</c:v>
                </c:pt>
                <c:pt idx="3">
                  <c:v>7.0000000000000007E-2</c:v>
                </c:pt>
                <c:pt idx="4">
                  <c:v>0.15</c:v>
                </c:pt>
                <c:pt idx="5">
                  <c:v>0.86</c:v>
                </c:pt>
                <c:pt idx="6">
                  <c:v>0.05</c:v>
                </c:pt>
                <c:pt idx="7">
                  <c:v>0.09</c:v>
                </c:pt>
                <c:pt idx="8">
                  <c:v>0.21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43424"/>
        <c:axId val="425143032"/>
      </c:barChart>
      <c:catAx>
        <c:axId val="4251434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43032"/>
        <c:crosses val="autoZero"/>
        <c:auto val="1"/>
        <c:lblAlgn val="ctr"/>
        <c:lblOffset val="100"/>
        <c:noMultiLvlLbl val="0"/>
      </c:catAx>
      <c:valAx>
        <c:axId val="4251430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43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0.11</c:v>
                </c:pt>
                <c:pt idx="1">
                  <c:v>0.13</c:v>
                </c:pt>
                <c:pt idx="2">
                  <c:v>0.89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0.11</c:v>
                </c:pt>
                <c:pt idx="2">
                  <c:v>0.86</c:v>
                </c:pt>
                <c:pt idx="3">
                  <c:v>0.13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0.06</c:v>
                </c:pt>
                <c:pt idx="1">
                  <c:v>0.12</c:v>
                </c:pt>
                <c:pt idx="2">
                  <c:v>0.91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0.06</c:v>
                </c:pt>
                <c:pt idx="1">
                  <c:v>0.12</c:v>
                </c:pt>
                <c:pt idx="2">
                  <c:v>0.9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44992"/>
        <c:axId val="425139896"/>
      </c:barChart>
      <c:catAx>
        <c:axId val="4251449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39896"/>
        <c:crosses val="autoZero"/>
        <c:auto val="1"/>
        <c:lblAlgn val="ctr"/>
        <c:lblOffset val="100"/>
        <c:noMultiLvlLbl val="0"/>
      </c:catAx>
      <c:valAx>
        <c:axId val="42513989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44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0.85</c:v>
                </c:pt>
                <c:pt idx="1">
                  <c:v>0.13</c:v>
                </c:pt>
                <c:pt idx="2">
                  <c:v>0.27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0.88</c:v>
                </c:pt>
                <c:pt idx="1">
                  <c:v>0.13</c:v>
                </c:pt>
                <c:pt idx="2">
                  <c:v>0.23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0.82</c:v>
                </c:pt>
                <c:pt idx="1">
                  <c:v>0.11</c:v>
                </c:pt>
                <c:pt idx="2">
                  <c:v>0.32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0.9</c:v>
                </c:pt>
                <c:pt idx="1">
                  <c:v>0.1</c:v>
                </c:pt>
                <c:pt idx="2">
                  <c:v>0.28000000000000003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43816"/>
        <c:axId val="425141072"/>
      </c:barChart>
      <c:catAx>
        <c:axId val="4251438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41072"/>
        <c:crosses val="autoZero"/>
        <c:auto val="1"/>
        <c:lblAlgn val="ctr"/>
        <c:lblOffset val="100"/>
        <c:noMultiLvlLbl val="0"/>
      </c:catAx>
      <c:valAx>
        <c:axId val="42514107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43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0.13</c:v>
                </c:pt>
                <c:pt idx="1">
                  <c:v>0</c:v>
                </c:pt>
                <c:pt idx="2">
                  <c:v>0</c:v>
                </c:pt>
                <c:pt idx="3">
                  <c:v>0.13</c:v>
                </c:pt>
                <c:pt idx="4">
                  <c:v>0.49</c:v>
                </c:pt>
                <c:pt idx="5">
                  <c:v>0</c:v>
                </c:pt>
                <c:pt idx="6">
                  <c:v>0.34</c:v>
                </c:pt>
                <c:pt idx="7">
                  <c:v>0</c:v>
                </c:pt>
                <c:pt idx="8">
                  <c:v>0.35</c:v>
                </c:pt>
                <c:pt idx="9">
                  <c:v>0.46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</c:v>
                </c:pt>
                <c:pt idx="1">
                  <c:v>0</c:v>
                </c:pt>
                <c:pt idx="2">
                  <c:v>0</c:v>
                </c:pt>
                <c:pt idx="3">
                  <c:v>0.12</c:v>
                </c:pt>
                <c:pt idx="4">
                  <c:v>0.61</c:v>
                </c:pt>
                <c:pt idx="5">
                  <c:v>0</c:v>
                </c:pt>
                <c:pt idx="6">
                  <c:v>0.28999999999999998</c:v>
                </c:pt>
                <c:pt idx="7">
                  <c:v>0</c:v>
                </c:pt>
                <c:pt idx="8">
                  <c:v>0.45</c:v>
                </c:pt>
                <c:pt idx="9">
                  <c:v>0.56000000000000005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54792"/>
        <c:axId val="425154008"/>
      </c:barChart>
      <c:catAx>
        <c:axId val="4251547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54008"/>
        <c:crosses val="autoZero"/>
        <c:auto val="1"/>
        <c:lblAlgn val="ctr"/>
        <c:lblOffset val="100"/>
        <c:noMultiLvlLbl val="0"/>
      </c:catAx>
      <c:valAx>
        <c:axId val="4251540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54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rgbClr val="00799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C12-4DC4-B6EF-F50550D6C5EA}"/>
              </c:ext>
            </c:extLst>
          </c:dPt>
          <c:dPt>
            <c:idx val="1"/>
            <c:bubble3D val="0"/>
            <c:spPr>
              <a:solidFill>
                <a:srgbClr val="81E4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C12-4DC4-B6EF-F50550D6C5E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tak</c:v>
                </c:pt>
                <c:pt idx="1">
                  <c:v>nie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0.21</c:v>
                </c:pt>
                <c:pt idx="1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12-4DC4-B6EF-F50550D6C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10486784960626"/>
          <c:y val="0.79376465485862868"/>
          <c:w val="0.5437899323438582"/>
          <c:h val="0.111378668351679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4A4A4A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3A8B-4A30-ACEA-AA9DF6F4A5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0.96</c:v>
                </c:pt>
                <c:pt idx="1">
                  <c:v>0.87</c:v>
                </c:pt>
                <c:pt idx="2">
                  <c:v>0.81</c:v>
                </c:pt>
                <c:pt idx="3">
                  <c:v>0.88</c:v>
                </c:pt>
                <c:pt idx="4">
                  <c:v>0.81</c:v>
                </c:pt>
                <c:pt idx="5">
                  <c:v>0.57999999999999996</c:v>
                </c:pt>
                <c:pt idx="6">
                  <c:v>0.52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0.93</c:v>
                </c:pt>
                <c:pt idx="1">
                  <c:v>0.91</c:v>
                </c:pt>
                <c:pt idx="2">
                  <c:v>0.79</c:v>
                </c:pt>
                <c:pt idx="3">
                  <c:v>0.85</c:v>
                </c:pt>
                <c:pt idx="4">
                  <c:v>0.72</c:v>
                </c:pt>
                <c:pt idx="5">
                  <c:v>0.53</c:v>
                </c:pt>
                <c:pt idx="6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0.93</c:v>
                </c:pt>
                <c:pt idx="1">
                  <c:v>0.88</c:v>
                </c:pt>
                <c:pt idx="2">
                  <c:v>0.75</c:v>
                </c:pt>
                <c:pt idx="3">
                  <c:v>0.82</c:v>
                </c:pt>
                <c:pt idx="4">
                  <c:v>0.72</c:v>
                </c:pt>
                <c:pt idx="5">
                  <c:v>0.48</c:v>
                </c:pt>
                <c:pt idx="6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0.94</c:v>
                </c:pt>
                <c:pt idx="1">
                  <c:v>0.93</c:v>
                </c:pt>
                <c:pt idx="2">
                  <c:v>0.85</c:v>
                </c:pt>
                <c:pt idx="3">
                  <c:v>0.92</c:v>
                </c:pt>
                <c:pt idx="4">
                  <c:v>0.82</c:v>
                </c:pt>
                <c:pt idx="5">
                  <c:v>0.56999999999999995</c:v>
                </c:pt>
                <c:pt idx="6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53616"/>
        <c:axId val="425152440"/>
      </c:barChart>
      <c:catAx>
        <c:axId val="4251536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152440"/>
        <c:crosses val="autoZero"/>
        <c:auto val="1"/>
        <c:lblAlgn val="ctr"/>
        <c:lblOffset val="100"/>
        <c:noMultiLvlLbl val="0"/>
      </c:catAx>
      <c:valAx>
        <c:axId val="4251524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5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E8A7-4166-9781-5ED4EE9090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1">
                  <c:v>0.78</c:v>
                </c:pt>
                <c:pt idx="2">
                  <c:v>0.69</c:v>
                </c:pt>
                <c:pt idx="3">
                  <c:v>0.76</c:v>
                </c:pt>
                <c:pt idx="4">
                  <c:v>0.62</c:v>
                </c:pt>
                <c:pt idx="5">
                  <c:v>0.35</c:v>
                </c:pt>
                <c:pt idx="6">
                  <c:v>0.26</c:v>
                </c:pt>
                <c:pt idx="7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1">
                  <c:v>0.8</c:v>
                </c:pt>
                <c:pt idx="2">
                  <c:v>0.66</c:v>
                </c:pt>
                <c:pt idx="3">
                  <c:v>0.77</c:v>
                </c:pt>
                <c:pt idx="4">
                  <c:v>0.57999999999999996</c:v>
                </c:pt>
                <c:pt idx="5">
                  <c:v>0.38</c:v>
                </c:pt>
                <c:pt idx="6">
                  <c:v>0.31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1">
                  <c:v>0.78</c:v>
                </c:pt>
                <c:pt idx="2">
                  <c:v>0.64</c:v>
                </c:pt>
                <c:pt idx="3">
                  <c:v>0.74</c:v>
                </c:pt>
                <c:pt idx="4">
                  <c:v>0.6</c:v>
                </c:pt>
                <c:pt idx="5">
                  <c:v>0.34</c:v>
                </c:pt>
                <c:pt idx="6">
                  <c:v>0.21</c:v>
                </c:pt>
                <c:pt idx="7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1">
                  <c:v>0.77</c:v>
                </c:pt>
                <c:pt idx="2">
                  <c:v>0.67</c:v>
                </c:pt>
                <c:pt idx="3">
                  <c:v>0.77</c:v>
                </c:pt>
                <c:pt idx="4">
                  <c:v>0.66</c:v>
                </c:pt>
                <c:pt idx="5">
                  <c:v>0.33</c:v>
                </c:pt>
                <c:pt idx="6">
                  <c:v>0.25</c:v>
                </c:pt>
                <c:pt idx="7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54400"/>
        <c:axId val="425094424"/>
      </c:barChart>
      <c:catAx>
        <c:axId val="4251544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094424"/>
        <c:crosses val="autoZero"/>
        <c:auto val="1"/>
        <c:lblAlgn val="ctr"/>
        <c:lblOffset val="100"/>
        <c:noMultiLvlLbl val="0"/>
      </c:catAx>
      <c:valAx>
        <c:axId val="42509442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54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5094032"/>
        <c:axId val="425095600"/>
      </c:barChart>
      <c:catAx>
        <c:axId val="425094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5095600"/>
        <c:crosses val="autoZero"/>
        <c:auto val="1"/>
        <c:lblAlgn val="ctr"/>
        <c:lblOffset val="100"/>
        <c:noMultiLvlLbl val="0"/>
      </c:catAx>
      <c:valAx>
        <c:axId val="425095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2509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63E4-445A-9C03-E63A4A9B91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General</c:formatCode>
                <c:ptCount val="8"/>
                <c:pt idx="0" formatCode="0%">
                  <c:v>0.91</c:v>
                </c:pt>
                <c:pt idx="2" formatCode="0%">
                  <c:v>0.73</c:v>
                </c:pt>
                <c:pt idx="3" formatCode="0%">
                  <c:v>0.79</c:v>
                </c:pt>
                <c:pt idx="4" formatCode="0%">
                  <c:v>0.63</c:v>
                </c:pt>
                <c:pt idx="5" formatCode="0%">
                  <c:v>0.39</c:v>
                </c:pt>
                <c:pt idx="6" formatCode="0%">
                  <c:v>0.28000000000000003</c:v>
                </c:pt>
                <c:pt idx="7" formatCode="0%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General</c:formatCode>
                <c:ptCount val="8"/>
                <c:pt idx="0" formatCode="0%">
                  <c:v>0.91</c:v>
                </c:pt>
                <c:pt idx="2" formatCode="0%">
                  <c:v>0.69</c:v>
                </c:pt>
                <c:pt idx="3" formatCode="0%">
                  <c:v>0.78</c:v>
                </c:pt>
                <c:pt idx="4" formatCode="0%">
                  <c:v>0.61</c:v>
                </c:pt>
                <c:pt idx="5" formatCode="0%">
                  <c:v>0.4</c:v>
                </c:pt>
                <c:pt idx="6" formatCode="0%">
                  <c:v>0.33</c:v>
                </c:pt>
                <c:pt idx="7" formatCode="0%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General</c:formatCode>
                <c:ptCount val="8"/>
                <c:pt idx="0" formatCode="0%">
                  <c:v>0.9</c:v>
                </c:pt>
                <c:pt idx="2" formatCode="0%">
                  <c:v>0.69</c:v>
                </c:pt>
                <c:pt idx="3" formatCode="0%">
                  <c:v>0.77</c:v>
                </c:pt>
                <c:pt idx="4" formatCode="0%">
                  <c:v>0.63</c:v>
                </c:pt>
                <c:pt idx="5" formatCode="0%">
                  <c:v>0.37</c:v>
                </c:pt>
                <c:pt idx="6" formatCode="0%">
                  <c:v>0.22</c:v>
                </c:pt>
                <c:pt idx="7" formatCode="0%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General</c:formatCode>
                <c:ptCount val="8"/>
                <c:pt idx="0" formatCode="0%">
                  <c:v>0.91</c:v>
                </c:pt>
                <c:pt idx="2" formatCode="0%">
                  <c:v>0.72</c:v>
                </c:pt>
                <c:pt idx="3" formatCode="0%">
                  <c:v>0.8</c:v>
                </c:pt>
                <c:pt idx="4" formatCode="0%">
                  <c:v>0.67</c:v>
                </c:pt>
                <c:pt idx="5" formatCode="0%">
                  <c:v>0.37</c:v>
                </c:pt>
                <c:pt idx="6" formatCode="0%">
                  <c:v>0.28000000000000003</c:v>
                </c:pt>
                <c:pt idx="7" formatCode="0%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099128"/>
        <c:axId val="425099912"/>
      </c:barChart>
      <c:catAx>
        <c:axId val="4250991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099912"/>
        <c:crosses val="autoZero"/>
        <c:auto val="1"/>
        <c:lblAlgn val="ctr"/>
        <c:lblOffset val="100"/>
        <c:noMultiLvlLbl val="0"/>
      </c:catAx>
      <c:valAx>
        <c:axId val="42509991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099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3A6-4770-9328-74DE372316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0.92</c:v>
                </c:pt>
                <c:pt idx="1">
                  <c:v>0.84</c:v>
                </c:pt>
                <c:pt idx="3">
                  <c:v>0.79</c:v>
                </c:pt>
                <c:pt idx="4">
                  <c:v>0.69</c:v>
                </c:pt>
                <c:pt idx="5">
                  <c:v>0.4</c:v>
                </c:pt>
                <c:pt idx="6">
                  <c:v>0.27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0.93</c:v>
                </c:pt>
                <c:pt idx="1">
                  <c:v>0.85</c:v>
                </c:pt>
                <c:pt idx="3">
                  <c:v>0.79</c:v>
                </c:pt>
                <c:pt idx="4">
                  <c:v>0.65</c:v>
                </c:pt>
                <c:pt idx="5">
                  <c:v>0.45</c:v>
                </c:pt>
                <c:pt idx="6">
                  <c:v>0.35</c:v>
                </c:pt>
                <c:pt idx="7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</c:v>
                </c:pt>
                <c:pt idx="1">
                  <c:v>0.84</c:v>
                </c:pt>
                <c:pt idx="3">
                  <c:v>0.76</c:v>
                </c:pt>
                <c:pt idx="4">
                  <c:v>0.69</c:v>
                </c:pt>
                <c:pt idx="5">
                  <c:v>0.38</c:v>
                </c:pt>
                <c:pt idx="6">
                  <c:v>0.23</c:v>
                </c:pt>
                <c:pt idx="7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0.93</c:v>
                </c:pt>
                <c:pt idx="1">
                  <c:v>0.83</c:v>
                </c:pt>
                <c:pt idx="3">
                  <c:v>0.79</c:v>
                </c:pt>
                <c:pt idx="4">
                  <c:v>0.74</c:v>
                </c:pt>
                <c:pt idx="5">
                  <c:v>0.38</c:v>
                </c:pt>
                <c:pt idx="6">
                  <c:v>0.28999999999999998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098344"/>
        <c:axId val="425092856"/>
      </c:barChart>
      <c:catAx>
        <c:axId val="4250983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092856"/>
        <c:crosses val="autoZero"/>
        <c:auto val="1"/>
        <c:lblAlgn val="ctr"/>
        <c:lblOffset val="100"/>
        <c:noMultiLvlLbl val="0"/>
      </c:catAx>
      <c:valAx>
        <c:axId val="4250928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098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</c:v>
                </c:pt>
                <c:pt idx="1">
                  <c:v>0.8</c:v>
                </c:pt>
                <c:pt idx="2">
                  <c:v>0.69</c:v>
                </c:pt>
                <c:pt idx="4">
                  <c:v>0.65</c:v>
                </c:pt>
                <c:pt idx="5">
                  <c:v>0.38</c:v>
                </c:pt>
                <c:pt idx="6">
                  <c:v>0.28999999999999998</c:v>
                </c:pt>
                <c:pt idx="7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0.89</c:v>
                </c:pt>
                <c:pt idx="1">
                  <c:v>0.8</c:v>
                </c:pt>
                <c:pt idx="2">
                  <c:v>0.66</c:v>
                </c:pt>
                <c:pt idx="4">
                  <c:v>0.62</c:v>
                </c:pt>
                <c:pt idx="5">
                  <c:v>0.4</c:v>
                </c:pt>
                <c:pt idx="6">
                  <c:v>0.34</c:v>
                </c:pt>
                <c:pt idx="7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0.88</c:v>
                </c:pt>
                <c:pt idx="1">
                  <c:v>0.79</c:v>
                </c:pt>
                <c:pt idx="2">
                  <c:v>0.64</c:v>
                </c:pt>
                <c:pt idx="4">
                  <c:v>0.62</c:v>
                </c:pt>
                <c:pt idx="5">
                  <c:v>0.36</c:v>
                </c:pt>
                <c:pt idx="6">
                  <c:v>0.23</c:v>
                </c:pt>
                <c:pt idx="7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0.91</c:v>
                </c:pt>
                <c:pt idx="1">
                  <c:v>0.8</c:v>
                </c:pt>
                <c:pt idx="2">
                  <c:v>0.68</c:v>
                </c:pt>
                <c:pt idx="4">
                  <c:v>0.68</c:v>
                </c:pt>
                <c:pt idx="5">
                  <c:v>0.37</c:v>
                </c:pt>
                <c:pt idx="6">
                  <c:v>0.28000000000000003</c:v>
                </c:pt>
                <c:pt idx="7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096776"/>
        <c:axId val="425095208"/>
      </c:barChart>
      <c:catAx>
        <c:axId val="4250967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095208"/>
        <c:crosses val="autoZero"/>
        <c:auto val="1"/>
        <c:lblAlgn val="ctr"/>
        <c:lblOffset val="100"/>
        <c:noMultiLvlLbl val="0"/>
      </c:catAx>
      <c:valAx>
        <c:axId val="4250952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096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0.91</c:v>
                </c:pt>
                <c:pt idx="1">
                  <c:v>0.8</c:v>
                </c:pt>
                <c:pt idx="2">
                  <c:v>0.76</c:v>
                </c:pt>
                <c:pt idx="3">
                  <c:v>0.82</c:v>
                </c:pt>
                <c:pt idx="5">
                  <c:v>0.4</c:v>
                </c:pt>
                <c:pt idx="6">
                  <c:v>0.32</c:v>
                </c:pt>
                <c:pt idx="7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0.91</c:v>
                </c:pt>
                <c:pt idx="1">
                  <c:v>0.84</c:v>
                </c:pt>
                <c:pt idx="2">
                  <c:v>0.73</c:v>
                </c:pt>
                <c:pt idx="3">
                  <c:v>0.83</c:v>
                </c:pt>
                <c:pt idx="5">
                  <c:v>0.44</c:v>
                </c:pt>
                <c:pt idx="6">
                  <c:v>0.39</c:v>
                </c:pt>
                <c:pt idx="7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</c:v>
                </c:pt>
                <c:pt idx="1">
                  <c:v>0.81</c:v>
                </c:pt>
                <c:pt idx="2">
                  <c:v>0.73</c:v>
                </c:pt>
                <c:pt idx="3">
                  <c:v>0.79</c:v>
                </c:pt>
                <c:pt idx="5">
                  <c:v>0.36</c:v>
                </c:pt>
                <c:pt idx="6">
                  <c:v>0.25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0.93</c:v>
                </c:pt>
                <c:pt idx="1">
                  <c:v>0.8</c:v>
                </c:pt>
                <c:pt idx="2">
                  <c:v>0.76</c:v>
                </c:pt>
                <c:pt idx="3">
                  <c:v>0.82</c:v>
                </c:pt>
                <c:pt idx="5">
                  <c:v>0.36</c:v>
                </c:pt>
                <c:pt idx="6">
                  <c:v>0.31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01088"/>
        <c:axId val="425099520"/>
      </c:barChart>
      <c:catAx>
        <c:axId val="4251010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099520"/>
        <c:crosses val="autoZero"/>
        <c:auto val="1"/>
        <c:lblAlgn val="ctr"/>
        <c:lblOffset val="100"/>
        <c:noMultiLvlLbl val="0"/>
      </c:catAx>
      <c:valAx>
        <c:axId val="4250995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01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C26-4BFE-9D9F-50D3646001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0.95</c:v>
                </c:pt>
                <c:pt idx="1">
                  <c:v>0.89</c:v>
                </c:pt>
                <c:pt idx="2">
                  <c:v>0.81</c:v>
                </c:pt>
                <c:pt idx="3">
                  <c:v>0.85</c:v>
                </c:pt>
                <c:pt idx="4">
                  <c:v>0.72</c:v>
                </c:pt>
                <c:pt idx="6">
                  <c:v>0.4</c:v>
                </c:pt>
                <c:pt idx="7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0.95</c:v>
                </c:pt>
                <c:pt idx="1">
                  <c:v>0.9</c:v>
                </c:pt>
                <c:pt idx="2">
                  <c:v>0.8</c:v>
                </c:pt>
                <c:pt idx="3">
                  <c:v>0.87</c:v>
                </c:pt>
                <c:pt idx="4">
                  <c:v>0.7</c:v>
                </c:pt>
                <c:pt idx="6">
                  <c:v>0.46</c:v>
                </c:pt>
                <c:pt idx="7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0.93</c:v>
                </c:pt>
                <c:pt idx="1">
                  <c:v>0.88</c:v>
                </c:pt>
                <c:pt idx="2">
                  <c:v>0.75</c:v>
                </c:pt>
                <c:pt idx="3">
                  <c:v>0.83</c:v>
                </c:pt>
                <c:pt idx="4">
                  <c:v>0.67</c:v>
                </c:pt>
                <c:pt idx="6">
                  <c:v>0.34</c:v>
                </c:pt>
                <c:pt idx="7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0.92</c:v>
                </c:pt>
                <c:pt idx="1">
                  <c:v>0.88</c:v>
                </c:pt>
                <c:pt idx="2">
                  <c:v>0.77</c:v>
                </c:pt>
                <c:pt idx="3">
                  <c:v>0.89</c:v>
                </c:pt>
                <c:pt idx="4">
                  <c:v>0.72</c:v>
                </c:pt>
                <c:pt idx="6">
                  <c:v>0.4</c:v>
                </c:pt>
                <c:pt idx="7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00696"/>
        <c:axId val="425093640"/>
      </c:barChart>
      <c:catAx>
        <c:axId val="42510069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093640"/>
        <c:crosses val="autoZero"/>
        <c:auto val="1"/>
        <c:lblAlgn val="ctr"/>
        <c:lblOffset val="100"/>
        <c:noMultiLvlLbl val="0"/>
      </c:catAx>
      <c:valAx>
        <c:axId val="4250936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00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0.95</c:v>
                </c:pt>
                <c:pt idx="1">
                  <c:v>0.87</c:v>
                </c:pt>
                <c:pt idx="2">
                  <c:v>0.73</c:v>
                </c:pt>
                <c:pt idx="3">
                  <c:v>0.87</c:v>
                </c:pt>
                <c:pt idx="4">
                  <c:v>0.77</c:v>
                </c:pt>
                <c:pt idx="5">
                  <c:v>0.54</c:v>
                </c:pt>
                <c:pt idx="7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0.93</c:v>
                </c:pt>
                <c:pt idx="1">
                  <c:v>0.88</c:v>
                </c:pt>
                <c:pt idx="2">
                  <c:v>0.75</c:v>
                </c:pt>
                <c:pt idx="3">
                  <c:v>0.88</c:v>
                </c:pt>
                <c:pt idx="4">
                  <c:v>0.74</c:v>
                </c:pt>
                <c:pt idx="5">
                  <c:v>0.55000000000000004</c:v>
                </c:pt>
                <c:pt idx="7">
                  <c:v>0.56999999999999995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0.95</c:v>
                </c:pt>
                <c:pt idx="1">
                  <c:v>0.84</c:v>
                </c:pt>
                <c:pt idx="2">
                  <c:v>0.72</c:v>
                </c:pt>
                <c:pt idx="3">
                  <c:v>0.86</c:v>
                </c:pt>
                <c:pt idx="4">
                  <c:v>0.75</c:v>
                </c:pt>
                <c:pt idx="5">
                  <c:v>0.54</c:v>
                </c:pt>
                <c:pt idx="7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0.93</c:v>
                </c:pt>
                <c:pt idx="1">
                  <c:v>0.88</c:v>
                </c:pt>
                <c:pt idx="2">
                  <c:v>0.79</c:v>
                </c:pt>
                <c:pt idx="3">
                  <c:v>0.9</c:v>
                </c:pt>
                <c:pt idx="4">
                  <c:v>0.82</c:v>
                </c:pt>
                <c:pt idx="5">
                  <c:v>0.53</c:v>
                </c:pt>
                <c:pt idx="7">
                  <c:v>0.59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5101480"/>
        <c:axId val="425094816"/>
      </c:barChart>
      <c:catAx>
        <c:axId val="4251014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5094816"/>
        <c:crosses val="autoZero"/>
        <c:auto val="1"/>
        <c:lblAlgn val="ctr"/>
        <c:lblOffset val="100"/>
        <c:noMultiLvlLbl val="0"/>
      </c:catAx>
      <c:valAx>
        <c:axId val="42509481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5101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0.16749999999999998</c:v>
                </c:pt>
                <c:pt idx="5">
                  <c:v>0.185</c:v>
                </c:pt>
                <c:pt idx="6">
                  <c:v>0.215</c:v>
                </c:pt>
                <c:pt idx="7">
                  <c:v>0.22750000000000001</c:v>
                </c:pt>
                <c:pt idx="8">
                  <c:v>0.1925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0.2</c:v>
                </c:pt>
                <c:pt idx="2">
                  <c:v>0.76</c:v>
                </c:pt>
                <c:pt idx="3">
                  <c:v>0.57999999999999996</c:v>
                </c:pt>
                <c:pt idx="4">
                  <c:v>0.33</c:v>
                </c:pt>
                <c:pt idx="5">
                  <c:v>0.26</c:v>
                </c:pt>
                <c:pt idx="6">
                  <c:v>0.14000000000000001</c:v>
                </c:pt>
                <c:pt idx="7">
                  <c:v>0.09</c:v>
                </c:pt>
                <c:pt idx="8">
                  <c:v>0.23</c:v>
                </c:pt>
                <c:pt idx="9">
                  <c:v>0.33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0.16749999999999998</c:v>
                </c:pt>
                <c:pt idx="5">
                  <c:v>0.185</c:v>
                </c:pt>
                <c:pt idx="6">
                  <c:v>0.215</c:v>
                </c:pt>
                <c:pt idx="7">
                  <c:v>0.22750000000000001</c:v>
                </c:pt>
                <c:pt idx="8">
                  <c:v>0.1925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76200064"/>
        <c:axId val="376195752"/>
      </c:barChart>
      <c:catAx>
        <c:axId val="3762000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76195752"/>
        <c:crosses val="autoZero"/>
        <c:auto val="1"/>
        <c:lblAlgn val="ctr"/>
        <c:lblOffset val="100"/>
        <c:noMultiLvlLbl val="0"/>
      </c:catAx>
      <c:valAx>
        <c:axId val="37619575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76200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Arkusz1!$A$2:$A$5</c:f>
              <c:numCache>
                <c:formatCode>General</c:formatCode>
                <c:ptCount val="4"/>
              </c:numCache>
            </c:numRef>
          </c:cat>
          <c:val>
            <c:numRef>
              <c:f>Arkusz1!$B$2:$B$5</c:f>
              <c:numCache>
                <c:formatCode>0%</c:formatCode>
                <c:ptCount val="4"/>
                <c:pt idx="0">
                  <c:v>0.02</c:v>
                </c:pt>
                <c:pt idx="1">
                  <c:v>0.09</c:v>
                </c:pt>
                <c:pt idx="2">
                  <c:v>0.43</c:v>
                </c:pt>
                <c:pt idx="3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F3-422A-ADDE-B832F48D50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3333544"/>
        <c:axId val="373328448"/>
      </c:barChart>
      <c:catAx>
        <c:axId val="3733335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3328448"/>
        <c:crosses val="autoZero"/>
        <c:auto val="1"/>
        <c:lblAlgn val="ctr"/>
        <c:lblOffset val="100"/>
        <c:noMultiLvlLbl val="0"/>
      </c:catAx>
      <c:valAx>
        <c:axId val="3733284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3333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0.1875</c:v>
                </c:pt>
                <c:pt idx="2">
                  <c:v>6.5000000000000002E-2</c:v>
                </c:pt>
                <c:pt idx="3">
                  <c:v>0.11249999999999999</c:v>
                </c:pt>
                <c:pt idx="4">
                  <c:v>0.17499999999999999</c:v>
                </c:pt>
                <c:pt idx="5">
                  <c:v>0.19500000000000001</c:v>
                </c:pt>
                <c:pt idx="6">
                  <c:v>0.22500000000000001</c:v>
                </c:pt>
                <c:pt idx="7">
                  <c:v>0.2225</c:v>
                </c:pt>
                <c:pt idx="8">
                  <c:v>0.21</c:v>
                </c:pt>
                <c:pt idx="9">
                  <c:v>0.14250000000000002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EFA-4903-BB4D-98EE07B6DB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0.25</c:v>
                </c:pt>
                <c:pt idx="2">
                  <c:v>0.74</c:v>
                </c:pt>
                <c:pt idx="3">
                  <c:v>0.55000000000000004</c:v>
                </c:pt>
                <c:pt idx="4">
                  <c:v>0.3</c:v>
                </c:pt>
                <c:pt idx="5">
                  <c:v>0.22</c:v>
                </c:pt>
                <c:pt idx="6">
                  <c:v>0.1</c:v>
                </c:pt>
                <c:pt idx="7">
                  <c:v>0.11</c:v>
                </c:pt>
                <c:pt idx="8">
                  <c:v>0.16</c:v>
                </c:pt>
                <c:pt idx="9">
                  <c:v>0.43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0.1875</c:v>
                </c:pt>
                <c:pt idx="2">
                  <c:v>6.5000000000000002E-2</c:v>
                </c:pt>
                <c:pt idx="3">
                  <c:v>0.11249999999999999</c:v>
                </c:pt>
                <c:pt idx="4">
                  <c:v>0.17499999999999999</c:v>
                </c:pt>
                <c:pt idx="5">
                  <c:v>0.19500000000000001</c:v>
                </c:pt>
                <c:pt idx="6">
                  <c:v>0.22500000000000001</c:v>
                </c:pt>
                <c:pt idx="7">
                  <c:v>0.2225</c:v>
                </c:pt>
                <c:pt idx="8">
                  <c:v>0.21</c:v>
                </c:pt>
                <c:pt idx="9">
                  <c:v>0.14250000000000002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76199672"/>
        <c:axId val="376197320"/>
      </c:barChart>
      <c:catAx>
        <c:axId val="3761996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76197320"/>
        <c:crosses val="autoZero"/>
        <c:auto val="1"/>
        <c:lblAlgn val="ctr"/>
        <c:lblOffset val="100"/>
        <c:noMultiLvlLbl val="0"/>
      </c:catAx>
      <c:valAx>
        <c:axId val="37619732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76199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0.215</c:v>
                </c:pt>
                <c:pt idx="2">
                  <c:v>6.25E-2</c:v>
                </c:pt>
                <c:pt idx="3">
                  <c:v>0.10999999999999999</c:v>
                </c:pt>
                <c:pt idx="4">
                  <c:v>0.18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0.20500000000000002</c:v>
                </c:pt>
                <c:pt idx="8">
                  <c:v>0.21249999999999999</c:v>
                </c:pt>
                <c:pt idx="9">
                  <c:v>0.20749999999999999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0.14000000000000001</c:v>
                </c:pt>
                <c:pt idx="2">
                  <c:v>0.75</c:v>
                </c:pt>
                <c:pt idx="3">
                  <c:v>0.56000000000000005</c:v>
                </c:pt>
                <c:pt idx="4">
                  <c:v>0.28000000000000003</c:v>
                </c:pt>
                <c:pt idx="5">
                  <c:v>0.18</c:v>
                </c:pt>
                <c:pt idx="6">
                  <c:v>0.08</c:v>
                </c:pt>
                <c:pt idx="7">
                  <c:v>0.18</c:v>
                </c:pt>
                <c:pt idx="8">
                  <c:v>0.15</c:v>
                </c:pt>
                <c:pt idx="9">
                  <c:v>0.17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0.215</c:v>
                </c:pt>
                <c:pt idx="2">
                  <c:v>6.25E-2</c:v>
                </c:pt>
                <c:pt idx="3">
                  <c:v>0.10999999999999999</c:v>
                </c:pt>
                <c:pt idx="4">
                  <c:v>0.18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0.20500000000000002</c:v>
                </c:pt>
                <c:pt idx="8">
                  <c:v>0.21249999999999999</c:v>
                </c:pt>
                <c:pt idx="9">
                  <c:v>0.20749999999999999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54440"/>
        <c:axId val="435750128"/>
      </c:barChart>
      <c:catAx>
        <c:axId val="4357544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50128"/>
        <c:crosses val="autoZero"/>
        <c:auto val="1"/>
        <c:lblAlgn val="ctr"/>
        <c:lblOffset val="100"/>
        <c:noMultiLvlLbl val="0"/>
      </c:catAx>
      <c:valAx>
        <c:axId val="4357501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54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0.21</c:v>
                </c:pt>
                <c:pt idx="2">
                  <c:v>6.5000000000000002E-2</c:v>
                </c:pt>
                <c:pt idx="3">
                  <c:v>0.11499999999999999</c:v>
                </c:pt>
                <c:pt idx="4">
                  <c:v>0.1825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0.20500000000000002</c:v>
                </c:pt>
                <c:pt idx="8">
                  <c:v>0.20749999999999999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0.16</c:v>
                </c:pt>
                <c:pt idx="2">
                  <c:v>0.74</c:v>
                </c:pt>
                <c:pt idx="3">
                  <c:v>0.54</c:v>
                </c:pt>
                <c:pt idx="4">
                  <c:v>0.27</c:v>
                </c:pt>
                <c:pt idx="5">
                  <c:v>0.18</c:v>
                </c:pt>
                <c:pt idx="6">
                  <c:v>0.08</c:v>
                </c:pt>
                <c:pt idx="7">
                  <c:v>0.18</c:v>
                </c:pt>
                <c:pt idx="8">
                  <c:v>0.17</c:v>
                </c:pt>
                <c:pt idx="9">
                  <c:v>0.15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0.21</c:v>
                </c:pt>
                <c:pt idx="2">
                  <c:v>6.5000000000000002E-2</c:v>
                </c:pt>
                <c:pt idx="3">
                  <c:v>0.11499999999999999</c:v>
                </c:pt>
                <c:pt idx="4">
                  <c:v>0.1825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0.20500000000000002</c:v>
                </c:pt>
                <c:pt idx="8">
                  <c:v>0.20749999999999999</c:v>
                </c:pt>
                <c:pt idx="9">
                  <c:v>0.21249999999999999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45816"/>
        <c:axId val="435748560"/>
      </c:barChart>
      <c:catAx>
        <c:axId val="4357458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48560"/>
        <c:crosses val="autoZero"/>
        <c:auto val="1"/>
        <c:lblAlgn val="ctr"/>
        <c:lblOffset val="100"/>
        <c:noMultiLvlLbl val="0"/>
      </c:catAx>
      <c:valAx>
        <c:axId val="43574856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45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0.22</c:v>
                </c:pt>
                <c:pt idx="2">
                  <c:v>0.11499999999999999</c:v>
                </c:pt>
                <c:pt idx="3">
                  <c:v>0.17499999999999999</c:v>
                </c:pt>
                <c:pt idx="4">
                  <c:v>0.2175</c:v>
                </c:pt>
                <c:pt idx="5">
                  <c:v>0.23249999999999998</c:v>
                </c:pt>
                <c:pt idx="6">
                  <c:v>0.245</c:v>
                </c:pt>
                <c:pt idx="7">
                  <c:v>0.23499999999999999</c:v>
                </c:pt>
                <c:pt idx="8">
                  <c:v>0.23749999999999999</c:v>
                </c:pt>
                <c:pt idx="9">
                  <c:v>0.19750000000000001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0.12</c:v>
                </c:pt>
                <c:pt idx="2">
                  <c:v>0.54</c:v>
                </c:pt>
                <c:pt idx="3">
                  <c:v>0.3</c:v>
                </c:pt>
                <c:pt idx="4">
                  <c:v>0.13</c:v>
                </c:pt>
                <c:pt idx="5">
                  <c:v>7.0000000000000007E-2</c:v>
                </c:pt>
                <c:pt idx="6">
                  <c:v>0.02</c:v>
                </c:pt>
                <c:pt idx="7">
                  <c:v>0.06</c:v>
                </c:pt>
                <c:pt idx="8">
                  <c:v>0.05</c:v>
                </c:pt>
                <c:pt idx="9">
                  <c:v>0.21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0.22</c:v>
                </c:pt>
                <c:pt idx="2">
                  <c:v>0.11499999999999999</c:v>
                </c:pt>
                <c:pt idx="3">
                  <c:v>0.17499999999999999</c:v>
                </c:pt>
                <c:pt idx="4">
                  <c:v>0.2175</c:v>
                </c:pt>
                <c:pt idx="5">
                  <c:v>0.23249999999999998</c:v>
                </c:pt>
                <c:pt idx="6">
                  <c:v>0.245</c:v>
                </c:pt>
                <c:pt idx="7">
                  <c:v>0.23499999999999999</c:v>
                </c:pt>
                <c:pt idx="8">
                  <c:v>0.23749999999999999</c:v>
                </c:pt>
                <c:pt idx="9">
                  <c:v>0.19750000000000001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06224"/>
        <c:axId val="435712496"/>
      </c:barChart>
      <c:catAx>
        <c:axId val="4357062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12496"/>
        <c:crosses val="autoZero"/>
        <c:auto val="1"/>
        <c:lblAlgn val="ctr"/>
        <c:lblOffset val="100"/>
        <c:noMultiLvlLbl val="0"/>
      </c:catAx>
      <c:valAx>
        <c:axId val="4357124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06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</c:v>
                </c:pt>
                <c:pt idx="2">
                  <c:v>0.12</c:v>
                </c:pt>
                <c:pt idx="3">
                  <c:v>0.16999999999999998</c:v>
                </c:pt>
                <c:pt idx="4">
                  <c:v>0.215</c:v>
                </c:pt>
                <c:pt idx="5">
                  <c:v>0.23249999999999998</c:v>
                </c:pt>
                <c:pt idx="6">
                  <c:v>0.24249999999999999</c:v>
                </c:pt>
                <c:pt idx="7">
                  <c:v>0.23749999999999999</c:v>
                </c:pt>
                <c:pt idx="8">
                  <c:v>0.23499999999999999</c:v>
                </c:pt>
                <c:pt idx="9">
                  <c:v>0.19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0.12</c:v>
                </c:pt>
                <c:pt idx="2">
                  <c:v>0.52</c:v>
                </c:pt>
                <c:pt idx="3">
                  <c:v>0.32</c:v>
                </c:pt>
                <c:pt idx="4">
                  <c:v>0.14000000000000001</c:v>
                </c:pt>
                <c:pt idx="5">
                  <c:v>7.0000000000000007E-2</c:v>
                </c:pt>
                <c:pt idx="6">
                  <c:v>0.03</c:v>
                </c:pt>
                <c:pt idx="7">
                  <c:v>0.05</c:v>
                </c:pt>
                <c:pt idx="8">
                  <c:v>0.06</c:v>
                </c:pt>
                <c:pt idx="9">
                  <c:v>0.24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</c:v>
                </c:pt>
                <c:pt idx="2">
                  <c:v>0.12</c:v>
                </c:pt>
                <c:pt idx="3">
                  <c:v>0.16999999999999998</c:v>
                </c:pt>
                <c:pt idx="4">
                  <c:v>0.215</c:v>
                </c:pt>
                <c:pt idx="5">
                  <c:v>0.23249999999999998</c:v>
                </c:pt>
                <c:pt idx="6">
                  <c:v>0.24249999999999999</c:v>
                </c:pt>
                <c:pt idx="7">
                  <c:v>0.23749999999999999</c:v>
                </c:pt>
                <c:pt idx="8">
                  <c:v>0.23499999999999999</c:v>
                </c:pt>
                <c:pt idx="9">
                  <c:v>0.19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17984"/>
        <c:axId val="435730136"/>
      </c:barChart>
      <c:catAx>
        <c:axId val="4357179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30136"/>
        <c:crosses val="autoZero"/>
        <c:auto val="1"/>
        <c:lblAlgn val="ctr"/>
        <c:lblOffset val="100"/>
        <c:noMultiLvlLbl val="0"/>
      </c:catAx>
      <c:valAx>
        <c:axId val="4357301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17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</c:v>
                </c:pt>
                <c:pt idx="1">
                  <c:v>0.19</c:v>
                </c:pt>
                <c:pt idx="2">
                  <c:v>4.5000000000000012E-2</c:v>
                </c:pt>
                <c:pt idx="3">
                  <c:v>8.249999999999999E-2</c:v>
                </c:pt>
                <c:pt idx="4">
                  <c:v>0.13750000000000001</c:v>
                </c:pt>
                <c:pt idx="5">
                  <c:v>0.16749999999999998</c:v>
                </c:pt>
                <c:pt idx="6">
                  <c:v>0.19500000000000001</c:v>
                </c:pt>
                <c:pt idx="7">
                  <c:v>0.21</c:v>
                </c:pt>
                <c:pt idx="8">
                  <c:v>0.17499999999999999</c:v>
                </c:pt>
                <c:pt idx="9">
                  <c:v>0.14250000000000002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0.16</c:v>
                </c:pt>
                <c:pt idx="1">
                  <c:v>0.24</c:v>
                </c:pt>
                <c:pt idx="2">
                  <c:v>0.82</c:v>
                </c:pt>
                <c:pt idx="3">
                  <c:v>0.67</c:v>
                </c:pt>
                <c:pt idx="4">
                  <c:v>0.45</c:v>
                </c:pt>
                <c:pt idx="5">
                  <c:v>0.33</c:v>
                </c:pt>
                <c:pt idx="6">
                  <c:v>0.22</c:v>
                </c:pt>
                <c:pt idx="7">
                  <c:v>0.16</c:v>
                </c:pt>
                <c:pt idx="8">
                  <c:v>0.3</c:v>
                </c:pt>
                <c:pt idx="9">
                  <c:v>0.43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</c:v>
                </c:pt>
                <c:pt idx="1">
                  <c:v>0.19</c:v>
                </c:pt>
                <c:pt idx="2">
                  <c:v>4.5000000000000012E-2</c:v>
                </c:pt>
                <c:pt idx="3">
                  <c:v>8.249999999999999E-2</c:v>
                </c:pt>
                <c:pt idx="4">
                  <c:v>0.13750000000000001</c:v>
                </c:pt>
                <c:pt idx="5">
                  <c:v>0.16749999999999998</c:v>
                </c:pt>
                <c:pt idx="6">
                  <c:v>0.19500000000000001</c:v>
                </c:pt>
                <c:pt idx="7">
                  <c:v>0.21</c:v>
                </c:pt>
                <c:pt idx="8">
                  <c:v>0.17499999999999999</c:v>
                </c:pt>
                <c:pt idx="9">
                  <c:v>0.14250000000000002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21904"/>
        <c:axId val="435722296"/>
      </c:barChart>
      <c:catAx>
        <c:axId val="4357219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22296"/>
        <c:crosses val="autoZero"/>
        <c:auto val="1"/>
        <c:lblAlgn val="ctr"/>
        <c:lblOffset val="100"/>
        <c:noMultiLvlLbl val="0"/>
      </c:catAx>
      <c:valAx>
        <c:axId val="4357222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21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0.19500000000000001</c:v>
                </c:pt>
                <c:pt idx="2">
                  <c:v>7.0000000000000007E-2</c:v>
                </c:pt>
                <c:pt idx="3">
                  <c:v>9.7500000000000003E-2</c:v>
                </c:pt>
                <c:pt idx="4">
                  <c:v>0.15</c:v>
                </c:pt>
                <c:pt idx="5">
                  <c:v>0.18</c:v>
                </c:pt>
                <c:pt idx="6">
                  <c:v>0.19750000000000001</c:v>
                </c:pt>
                <c:pt idx="7">
                  <c:v>0.215</c:v>
                </c:pt>
                <c:pt idx="8">
                  <c:v>0.1875</c:v>
                </c:pt>
                <c:pt idx="9">
                  <c:v>0.16499999999999998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A5DF-4EDB-B7F5-DC5A0C8CB339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5DF-4EDB-B7F5-DC5A0C8CB3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0.22</c:v>
                </c:pt>
                <c:pt idx="2">
                  <c:v>0.72</c:v>
                </c:pt>
                <c:pt idx="3">
                  <c:v>0.61</c:v>
                </c:pt>
                <c:pt idx="4">
                  <c:v>0.4</c:v>
                </c:pt>
                <c:pt idx="5">
                  <c:v>0.28000000000000003</c:v>
                </c:pt>
                <c:pt idx="6">
                  <c:v>0.21</c:v>
                </c:pt>
                <c:pt idx="7">
                  <c:v>0.14000000000000001</c:v>
                </c:pt>
                <c:pt idx="8">
                  <c:v>0.25</c:v>
                </c:pt>
                <c:pt idx="9">
                  <c:v>0.34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0.19500000000000001</c:v>
                </c:pt>
                <c:pt idx="2">
                  <c:v>7.0000000000000007E-2</c:v>
                </c:pt>
                <c:pt idx="3">
                  <c:v>9.7500000000000003E-2</c:v>
                </c:pt>
                <c:pt idx="4">
                  <c:v>0.15</c:v>
                </c:pt>
                <c:pt idx="5">
                  <c:v>0.18</c:v>
                </c:pt>
                <c:pt idx="6">
                  <c:v>0.19750000000000001</c:v>
                </c:pt>
                <c:pt idx="7">
                  <c:v>0.215</c:v>
                </c:pt>
                <c:pt idx="8">
                  <c:v>0.1875</c:v>
                </c:pt>
                <c:pt idx="9">
                  <c:v>0.16499999999999998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51696"/>
        <c:axId val="435749344"/>
      </c:barChart>
      <c:catAx>
        <c:axId val="4357516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49344"/>
        <c:crosses val="autoZero"/>
        <c:auto val="1"/>
        <c:lblAlgn val="ctr"/>
        <c:lblOffset val="100"/>
        <c:noMultiLvlLbl val="0"/>
      </c:catAx>
      <c:valAx>
        <c:axId val="43574934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51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0.1825</c:v>
                </c:pt>
                <c:pt idx="2">
                  <c:v>7.2500000000000009E-2</c:v>
                </c:pt>
                <c:pt idx="3">
                  <c:v>0.11749999999999999</c:v>
                </c:pt>
                <c:pt idx="4">
                  <c:v>0.19750000000000001</c:v>
                </c:pt>
                <c:pt idx="5">
                  <c:v>0.215</c:v>
                </c:pt>
                <c:pt idx="6">
                  <c:v>0.22500000000000001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0.14750000000000002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0.27</c:v>
                </c:pt>
                <c:pt idx="2">
                  <c:v>0.71</c:v>
                </c:pt>
                <c:pt idx="3">
                  <c:v>0.53</c:v>
                </c:pt>
                <c:pt idx="4">
                  <c:v>0.21</c:v>
                </c:pt>
                <c:pt idx="5">
                  <c:v>0.14000000000000001</c:v>
                </c:pt>
                <c:pt idx="6">
                  <c:v>0.1</c:v>
                </c:pt>
                <c:pt idx="7">
                  <c:v>0.09</c:v>
                </c:pt>
                <c:pt idx="8">
                  <c:v>0.13</c:v>
                </c:pt>
                <c:pt idx="9">
                  <c:v>0.41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0.1825</c:v>
                </c:pt>
                <c:pt idx="2">
                  <c:v>7.2500000000000009E-2</c:v>
                </c:pt>
                <c:pt idx="3">
                  <c:v>0.11749999999999999</c:v>
                </c:pt>
                <c:pt idx="4">
                  <c:v>0.19750000000000001</c:v>
                </c:pt>
                <c:pt idx="5">
                  <c:v>0.215</c:v>
                </c:pt>
                <c:pt idx="6">
                  <c:v>0.22500000000000001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0.14750000000000002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50912"/>
        <c:axId val="435749736"/>
      </c:barChart>
      <c:catAx>
        <c:axId val="435750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49736"/>
        <c:crosses val="autoZero"/>
        <c:auto val="1"/>
        <c:lblAlgn val="ctr"/>
        <c:lblOffset val="100"/>
        <c:noMultiLvlLbl val="0"/>
      </c:catAx>
      <c:valAx>
        <c:axId val="4357497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5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0.19750000000000001</c:v>
                </c:pt>
                <c:pt idx="2">
                  <c:v>9.5000000000000001E-2</c:v>
                </c:pt>
                <c:pt idx="3">
                  <c:v>0.14250000000000002</c:v>
                </c:pt>
                <c:pt idx="4">
                  <c:v>0.20250000000000001</c:v>
                </c:pt>
                <c:pt idx="5">
                  <c:v>0.2225</c:v>
                </c:pt>
                <c:pt idx="6">
                  <c:v>0.23749999999999999</c:v>
                </c:pt>
                <c:pt idx="7">
                  <c:v>0.22750000000000001</c:v>
                </c:pt>
                <c:pt idx="8">
                  <c:v>0.22750000000000001</c:v>
                </c:pt>
                <c:pt idx="9">
                  <c:v>0.16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50F0-4A3A-9726-D0A3C9B71F55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0F0-4A3A-9726-D0A3C9B71F55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50F0-4A3A-9726-D0A3C9B71F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0.21</c:v>
                </c:pt>
                <c:pt idx="2">
                  <c:v>0.62</c:v>
                </c:pt>
                <c:pt idx="3">
                  <c:v>0.43</c:v>
                </c:pt>
                <c:pt idx="4">
                  <c:v>0.19</c:v>
                </c:pt>
                <c:pt idx="5">
                  <c:v>0.11</c:v>
                </c:pt>
                <c:pt idx="6">
                  <c:v>0.05</c:v>
                </c:pt>
                <c:pt idx="7">
                  <c:v>0.09</c:v>
                </c:pt>
                <c:pt idx="8">
                  <c:v>0.09</c:v>
                </c:pt>
                <c:pt idx="9">
                  <c:v>0.36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0.19750000000000001</c:v>
                </c:pt>
                <c:pt idx="2">
                  <c:v>9.5000000000000001E-2</c:v>
                </c:pt>
                <c:pt idx="3">
                  <c:v>0.14250000000000002</c:v>
                </c:pt>
                <c:pt idx="4">
                  <c:v>0.20250000000000001</c:v>
                </c:pt>
                <c:pt idx="5">
                  <c:v>0.2225</c:v>
                </c:pt>
                <c:pt idx="6">
                  <c:v>0.23749999999999999</c:v>
                </c:pt>
                <c:pt idx="7">
                  <c:v>0.22750000000000001</c:v>
                </c:pt>
                <c:pt idx="8">
                  <c:v>0.22750000000000001</c:v>
                </c:pt>
                <c:pt idx="9">
                  <c:v>0.16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52480"/>
        <c:axId val="435751304"/>
      </c:barChart>
      <c:catAx>
        <c:axId val="4357524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51304"/>
        <c:crosses val="autoZero"/>
        <c:auto val="1"/>
        <c:lblAlgn val="ctr"/>
        <c:lblOffset val="100"/>
        <c:noMultiLvlLbl val="0"/>
      </c:catAx>
      <c:valAx>
        <c:axId val="43575130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52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0.16749999999999998</c:v>
                </c:pt>
                <c:pt idx="1">
                  <c:v>0.13750000000000001</c:v>
                </c:pt>
                <c:pt idx="2">
                  <c:v>4.250000000000001E-2</c:v>
                </c:pt>
                <c:pt idx="3">
                  <c:v>7.0000000000000007E-2</c:v>
                </c:pt>
                <c:pt idx="4">
                  <c:v>0.11499999999999999</c:v>
                </c:pt>
                <c:pt idx="5">
                  <c:v>0.155</c:v>
                </c:pt>
                <c:pt idx="6">
                  <c:v>0.16499999999999998</c:v>
                </c:pt>
                <c:pt idx="7">
                  <c:v>0.2175</c:v>
                </c:pt>
                <c:pt idx="8">
                  <c:v>0.1575</c:v>
                </c:pt>
                <c:pt idx="9">
                  <c:v>0.1575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0.33</c:v>
                </c:pt>
                <c:pt idx="1">
                  <c:v>0.45</c:v>
                </c:pt>
                <c:pt idx="2">
                  <c:v>0.83</c:v>
                </c:pt>
                <c:pt idx="3">
                  <c:v>0.72</c:v>
                </c:pt>
                <c:pt idx="4">
                  <c:v>0.54</c:v>
                </c:pt>
                <c:pt idx="5">
                  <c:v>0.38</c:v>
                </c:pt>
                <c:pt idx="6">
                  <c:v>0.34</c:v>
                </c:pt>
                <c:pt idx="7">
                  <c:v>0.13</c:v>
                </c:pt>
                <c:pt idx="8">
                  <c:v>0.37</c:v>
                </c:pt>
                <c:pt idx="9">
                  <c:v>0.37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0.16749999999999998</c:v>
                </c:pt>
                <c:pt idx="1">
                  <c:v>0.13750000000000001</c:v>
                </c:pt>
                <c:pt idx="2">
                  <c:v>4.250000000000001E-2</c:v>
                </c:pt>
                <c:pt idx="3">
                  <c:v>7.0000000000000007E-2</c:v>
                </c:pt>
                <c:pt idx="4">
                  <c:v>0.11499999999999999</c:v>
                </c:pt>
                <c:pt idx="5">
                  <c:v>0.155</c:v>
                </c:pt>
                <c:pt idx="6">
                  <c:v>0.16499999999999998</c:v>
                </c:pt>
                <c:pt idx="7">
                  <c:v>0.2175</c:v>
                </c:pt>
                <c:pt idx="8">
                  <c:v>0.1575</c:v>
                </c:pt>
                <c:pt idx="9">
                  <c:v>0.1575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53656"/>
        <c:axId val="435754048"/>
      </c:barChart>
      <c:catAx>
        <c:axId val="4357536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54048"/>
        <c:crosses val="autoZero"/>
        <c:auto val="1"/>
        <c:lblAlgn val="ctr"/>
        <c:lblOffset val="100"/>
        <c:noMultiLvlLbl val="0"/>
      </c:catAx>
      <c:valAx>
        <c:axId val="4357540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53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0.05</c:v>
                </c:pt>
                <c:pt idx="1">
                  <c:v>0.1</c:v>
                </c:pt>
                <c:pt idx="2">
                  <c:v>0.12</c:v>
                </c:pt>
                <c:pt idx="3">
                  <c:v>0.13</c:v>
                </c:pt>
                <c:pt idx="4">
                  <c:v>0.12</c:v>
                </c:pt>
                <c:pt idx="5">
                  <c:v>0.28000000000000003</c:v>
                </c:pt>
                <c:pt idx="6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F1-49D9-B1B8-8B1CF7955F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3331192"/>
        <c:axId val="373331584"/>
      </c:barChart>
      <c:catAx>
        <c:axId val="3733311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3331584"/>
        <c:crosses val="autoZero"/>
        <c:auto val="1"/>
        <c:lblAlgn val="ctr"/>
        <c:lblOffset val="100"/>
        <c:noMultiLvlLbl val="0"/>
      </c:catAx>
      <c:valAx>
        <c:axId val="3733315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3331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0.16499999999999998</c:v>
                </c:pt>
                <c:pt idx="1">
                  <c:v>0.13750000000000001</c:v>
                </c:pt>
                <c:pt idx="2">
                  <c:v>4.9999999999999989E-2</c:v>
                </c:pt>
                <c:pt idx="3">
                  <c:v>7.5000000000000011E-2</c:v>
                </c:pt>
                <c:pt idx="4">
                  <c:v>0.12</c:v>
                </c:pt>
                <c:pt idx="5">
                  <c:v>0.15</c:v>
                </c:pt>
                <c:pt idx="6">
                  <c:v>0.16499999999999998</c:v>
                </c:pt>
                <c:pt idx="7">
                  <c:v>0.2225</c:v>
                </c:pt>
                <c:pt idx="8">
                  <c:v>0.155</c:v>
                </c:pt>
                <c:pt idx="9">
                  <c:v>0.16250000000000001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0.34</c:v>
                </c:pt>
                <c:pt idx="1">
                  <c:v>0.45</c:v>
                </c:pt>
                <c:pt idx="2">
                  <c:v>0.8</c:v>
                </c:pt>
                <c:pt idx="3">
                  <c:v>0.7</c:v>
                </c:pt>
                <c:pt idx="4">
                  <c:v>0.52</c:v>
                </c:pt>
                <c:pt idx="5">
                  <c:v>0.4</c:v>
                </c:pt>
                <c:pt idx="6">
                  <c:v>0.34</c:v>
                </c:pt>
                <c:pt idx="7">
                  <c:v>0.11</c:v>
                </c:pt>
                <c:pt idx="8">
                  <c:v>0.38</c:v>
                </c:pt>
                <c:pt idx="9">
                  <c:v>0.35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0.16499999999999998</c:v>
                </c:pt>
                <c:pt idx="1">
                  <c:v>0.13750000000000001</c:v>
                </c:pt>
                <c:pt idx="2">
                  <c:v>4.9999999999999989E-2</c:v>
                </c:pt>
                <c:pt idx="3">
                  <c:v>7.5000000000000011E-2</c:v>
                </c:pt>
                <c:pt idx="4">
                  <c:v>0.12</c:v>
                </c:pt>
                <c:pt idx="5">
                  <c:v>0.15</c:v>
                </c:pt>
                <c:pt idx="6">
                  <c:v>0.16499999999999998</c:v>
                </c:pt>
                <c:pt idx="7">
                  <c:v>0.2225</c:v>
                </c:pt>
                <c:pt idx="8">
                  <c:v>0.155</c:v>
                </c:pt>
                <c:pt idx="9">
                  <c:v>0.16250000000000001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47384"/>
        <c:axId val="435746208"/>
      </c:barChart>
      <c:catAx>
        <c:axId val="4357473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46208"/>
        <c:crosses val="autoZero"/>
        <c:auto val="1"/>
        <c:lblAlgn val="ctr"/>
        <c:lblOffset val="100"/>
        <c:noMultiLvlLbl val="0"/>
      </c:catAx>
      <c:valAx>
        <c:axId val="43574620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47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43072"/>
        <c:axId val="435746600"/>
      </c:barChart>
      <c:catAx>
        <c:axId val="4357430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46600"/>
        <c:crosses val="autoZero"/>
        <c:auto val="1"/>
        <c:lblAlgn val="ctr"/>
        <c:lblOffset val="100"/>
        <c:noMultiLvlLbl val="0"/>
      </c:catAx>
      <c:valAx>
        <c:axId val="4357466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43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43464"/>
        <c:axId val="435745032"/>
      </c:barChart>
      <c:catAx>
        <c:axId val="4357434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45032"/>
        <c:crosses val="autoZero"/>
        <c:auto val="1"/>
        <c:lblAlgn val="ctr"/>
        <c:lblOffset val="100"/>
        <c:noMultiLvlLbl val="0"/>
      </c:catAx>
      <c:valAx>
        <c:axId val="4357450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43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0.2175</c:v>
                </c:pt>
                <c:pt idx="1">
                  <c:v>0.16250000000000001</c:v>
                </c:pt>
                <c:pt idx="2">
                  <c:v>4.5000000000000012E-2</c:v>
                </c:pt>
                <c:pt idx="3">
                  <c:v>8.4999999999999992E-2</c:v>
                </c:pt>
                <c:pt idx="4">
                  <c:v>0.16749999999999998</c:v>
                </c:pt>
                <c:pt idx="5">
                  <c:v>0.19</c:v>
                </c:pt>
                <c:pt idx="6">
                  <c:v>0.21249999999999999</c:v>
                </c:pt>
                <c:pt idx="7">
                  <c:v>0.22750000000000001</c:v>
                </c:pt>
                <c:pt idx="8">
                  <c:v>0.19500000000000001</c:v>
                </c:pt>
                <c:pt idx="9">
                  <c:v>0.21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0.13</c:v>
                </c:pt>
                <c:pt idx="1">
                  <c:v>0.35</c:v>
                </c:pt>
                <c:pt idx="2">
                  <c:v>0.82</c:v>
                </c:pt>
                <c:pt idx="3">
                  <c:v>0.66</c:v>
                </c:pt>
                <c:pt idx="4">
                  <c:v>0.33</c:v>
                </c:pt>
                <c:pt idx="5">
                  <c:v>0.24</c:v>
                </c:pt>
                <c:pt idx="6">
                  <c:v>0.15</c:v>
                </c:pt>
                <c:pt idx="7">
                  <c:v>0.09</c:v>
                </c:pt>
                <c:pt idx="8">
                  <c:v>0.22</c:v>
                </c:pt>
                <c:pt idx="9">
                  <c:v>0.16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0.2175</c:v>
                </c:pt>
                <c:pt idx="1">
                  <c:v>0.16250000000000001</c:v>
                </c:pt>
                <c:pt idx="2">
                  <c:v>4.5000000000000012E-2</c:v>
                </c:pt>
                <c:pt idx="3">
                  <c:v>8.4999999999999992E-2</c:v>
                </c:pt>
                <c:pt idx="4">
                  <c:v>0.16749999999999998</c:v>
                </c:pt>
                <c:pt idx="5">
                  <c:v>0.19</c:v>
                </c:pt>
                <c:pt idx="6">
                  <c:v>0.21249999999999999</c:v>
                </c:pt>
                <c:pt idx="7">
                  <c:v>0.22750000000000001</c:v>
                </c:pt>
                <c:pt idx="8">
                  <c:v>0.19500000000000001</c:v>
                </c:pt>
                <c:pt idx="9">
                  <c:v>0.21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59928"/>
        <c:axId val="435755616"/>
      </c:barChart>
      <c:catAx>
        <c:axId val="43575992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55616"/>
        <c:crosses val="autoZero"/>
        <c:auto val="1"/>
        <c:lblAlgn val="ctr"/>
        <c:lblOffset val="100"/>
        <c:noMultiLvlLbl val="0"/>
      </c:catAx>
      <c:valAx>
        <c:axId val="4357556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59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0.185</c:v>
                </c:pt>
                <c:pt idx="2">
                  <c:v>6.5000000000000002E-2</c:v>
                </c:pt>
                <c:pt idx="3">
                  <c:v>0.10500000000000001</c:v>
                </c:pt>
                <c:pt idx="4">
                  <c:v>0.17249999999999999</c:v>
                </c:pt>
                <c:pt idx="5">
                  <c:v>0.1925</c:v>
                </c:pt>
                <c:pt idx="6">
                  <c:v>0.20500000000000002</c:v>
                </c:pt>
                <c:pt idx="7">
                  <c:v>0.23249999999999998</c:v>
                </c:pt>
                <c:pt idx="8">
                  <c:v>0.19750000000000001</c:v>
                </c:pt>
                <c:pt idx="9">
                  <c:v>0.22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D50E-4D60-8A9D-8584D42345CE}"/>
                </c:ext>
              </c:extLst>
            </c:dLbl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50E-4D60-8A9D-8584D42345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0.26</c:v>
                </c:pt>
                <c:pt idx="2">
                  <c:v>0.74</c:v>
                </c:pt>
                <c:pt idx="3">
                  <c:v>0.57999999999999996</c:v>
                </c:pt>
                <c:pt idx="4">
                  <c:v>0.31</c:v>
                </c:pt>
                <c:pt idx="5">
                  <c:v>0.23</c:v>
                </c:pt>
                <c:pt idx="6">
                  <c:v>0.18</c:v>
                </c:pt>
                <c:pt idx="7">
                  <c:v>7.0000000000000007E-2</c:v>
                </c:pt>
                <c:pt idx="8">
                  <c:v>0.21</c:v>
                </c:pt>
                <c:pt idx="9">
                  <c:v>0.12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0.185</c:v>
                </c:pt>
                <c:pt idx="2">
                  <c:v>6.5000000000000002E-2</c:v>
                </c:pt>
                <c:pt idx="3">
                  <c:v>0.10500000000000001</c:v>
                </c:pt>
                <c:pt idx="4">
                  <c:v>0.17249999999999999</c:v>
                </c:pt>
                <c:pt idx="5">
                  <c:v>0.1925</c:v>
                </c:pt>
                <c:pt idx="6">
                  <c:v>0.20500000000000002</c:v>
                </c:pt>
                <c:pt idx="7">
                  <c:v>0.23249999999999998</c:v>
                </c:pt>
                <c:pt idx="8">
                  <c:v>0.19750000000000001</c:v>
                </c:pt>
                <c:pt idx="9">
                  <c:v>0.22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67376"/>
        <c:axId val="435765416"/>
      </c:barChart>
      <c:catAx>
        <c:axId val="43576737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65416"/>
        <c:crosses val="autoZero"/>
        <c:auto val="1"/>
        <c:lblAlgn val="ctr"/>
        <c:lblOffset val="100"/>
        <c:noMultiLvlLbl val="0"/>
      </c:catAx>
      <c:valAx>
        <c:axId val="4357654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6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0.1825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0.19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0.23249999999999998</c:v>
                </c:pt>
                <c:pt idx="8">
                  <c:v>0.21249999999999999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0.27</c:v>
                </c:pt>
                <c:pt idx="2">
                  <c:v>0.7</c:v>
                </c:pt>
                <c:pt idx="3">
                  <c:v>0.5</c:v>
                </c:pt>
                <c:pt idx="4">
                  <c:v>0.24</c:v>
                </c:pt>
                <c:pt idx="5">
                  <c:v>0.17</c:v>
                </c:pt>
                <c:pt idx="6">
                  <c:v>0.11</c:v>
                </c:pt>
                <c:pt idx="7">
                  <c:v>7.0000000000000007E-2</c:v>
                </c:pt>
                <c:pt idx="8">
                  <c:v>0.15</c:v>
                </c:pt>
                <c:pt idx="9">
                  <c:v>0.27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0.1825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0.19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0.23249999999999998</c:v>
                </c:pt>
                <c:pt idx="8">
                  <c:v>0.21249999999999999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66200"/>
        <c:axId val="435766984"/>
      </c:barChart>
      <c:catAx>
        <c:axId val="4357662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66984"/>
        <c:crosses val="autoZero"/>
        <c:auto val="1"/>
        <c:lblAlgn val="ctr"/>
        <c:lblOffset val="100"/>
        <c:noMultiLvlLbl val="0"/>
      </c:catAx>
      <c:valAx>
        <c:axId val="4357669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66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</c:v>
                </c:pt>
                <c:pt idx="1">
                  <c:v>0.18</c:v>
                </c:pt>
                <c:pt idx="2">
                  <c:v>6.7500000000000004E-2</c:v>
                </c:pt>
                <c:pt idx="3">
                  <c:v>0.1225</c:v>
                </c:pt>
                <c:pt idx="4">
                  <c:v>0.18</c:v>
                </c:pt>
                <c:pt idx="5">
                  <c:v>0.20250000000000001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0.16499999999999998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0.12</c:v>
                </c:pt>
                <c:pt idx="1">
                  <c:v>0.28000000000000003</c:v>
                </c:pt>
                <c:pt idx="2">
                  <c:v>0.73</c:v>
                </c:pt>
                <c:pt idx="3">
                  <c:v>0.51</c:v>
                </c:pt>
                <c:pt idx="4">
                  <c:v>0.28000000000000003</c:v>
                </c:pt>
                <c:pt idx="5">
                  <c:v>0.19</c:v>
                </c:pt>
                <c:pt idx="6">
                  <c:v>0.09</c:v>
                </c:pt>
                <c:pt idx="7">
                  <c:v>0.09</c:v>
                </c:pt>
                <c:pt idx="8">
                  <c:v>0.14000000000000001</c:v>
                </c:pt>
                <c:pt idx="9">
                  <c:v>0.34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</c:v>
                </c:pt>
                <c:pt idx="1">
                  <c:v>0.18</c:v>
                </c:pt>
                <c:pt idx="2">
                  <c:v>6.7500000000000004E-2</c:v>
                </c:pt>
                <c:pt idx="3">
                  <c:v>0.1225</c:v>
                </c:pt>
                <c:pt idx="4">
                  <c:v>0.18</c:v>
                </c:pt>
                <c:pt idx="5">
                  <c:v>0.20250000000000001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0.215</c:v>
                </c:pt>
                <c:pt idx="9">
                  <c:v>0.16499999999999998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60712"/>
        <c:axId val="435766592"/>
      </c:barChart>
      <c:catAx>
        <c:axId val="4357607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66592"/>
        <c:crosses val="autoZero"/>
        <c:auto val="1"/>
        <c:lblAlgn val="ctr"/>
        <c:lblOffset val="100"/>
        <c:noMultiLvlLbl val="0"/>
      </c:catAx>
      <c:valAx>
        <c:axId val="43576659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60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0.2175</c:v>
                </c:pt>
                <c:pt idx="1">
                  <c:v>0.19500000000000001</c:v>
                </c:pt>
                <c:pt idx="2">
                  <c:v>6.7500000000000004E-2</c:v>
                </c:pt>
                <c:pt idx="3">
                  <c:v>0.11499999999999999</c:v>
                </c:pt>
                <c:pt idx="4">
                  <c:v>0.18</c:v>
                </c:pt>
                <c:pt idx="5">
                  <c:v>0.19750000000000001</c:v>
                </c:pt>
                <c:pt idx="6">
                  <c:v>0.2225</c:v>
                </c:pt>
                <c:pt idx="7">
                  <c:v>0.20500000000000002</c:v>
                </c:pt>
                <c:pt idx="8">
                  <c:v>0.21</c:v>
                </c:pt>
                <c:pt idx="9">
                  <c:v>0.2175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0.13</c:v>
                </c:pt>
                <c:pt idx="1">
                  <c:v>0.22</c:v>
                </c:pt>
                <c:pt idx="2">
                  <c:v>0.73</c:v>
                </c:pt>
                <c:pt idx="3">
                  <c:v>0.54</c:v>
                </c:pt>
                <c:pt idx="4">
                  <c:v>0.28000000000000003</c:v>
                </c:pt>
                <c:pt idx="5">
                  <c:v>0.21</c:v>
                </c:pt>
                <c:pt idx="6">
                  <c:v>0.11</c:v>
                </c:pt>
                <c:pt idx="7">
                  <c:v>0.18</c:v>
                </c:pt>
                <c:pt idx="8">
                  <c:v>0.16</c:v>
                </c:pt>
                <c:pt idx="9">
                  <c:v>0.13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0.2175</c:v>
                </c:pt>
                <c:pt idx="1">
                  <c:v>0.19500000000000001</c:v>
                </c:pt>
                <c:pt idx="2">
                  <c:v>6.7500000000000004E-2</c:v>
                </c:pt>
                <c:pt idx="3">
                  <c:v>0.11499999999999999</c:v>
                </c:pt>
                <c:pt idx="4">
                  <c:v>0.18</c:v>
                </c:pt>
                <c:pt idx="5">
                  <c:v>0.19750000000000001</c:v>
                </c:pt>
                <c:pt idx="6">
                  <c:v>0.2225</c:v>
                </c:pt>
                <c:pt idx="7">
                  <c:v>0.20500000000000002</c:v>
                </c:pt>
                <c:pt idx="8">
                  <c:v>0.21</c:v>
                </c:pt>
                <c:pt idx="9">
                  <c:v>0.2175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56400"/>
        <c:axId val="435757968"/>
      </c:barChart>
      <c:catAx>
        <c:axId val="4357564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57968"/>
        <c:crosses val="autoZero"/>
        <c:auto val="1"/>
        <c:lblAlgn val="ctr"/>
        <c:lblOffset val="100"/>
        <c:noMultiLvlLbl val="0"/>
      </c:catAx>
      <c:valAx>
        <c:axId val="4357579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56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0.2175</c:v>
                </c:pt>
                <c:pt idx="1">
                  <c:v>0.1875</c:v>
                </c:pt>
                <c:pt idx="2">
                  <c:v>0.06</c:v>
                </c:pt>
                <c:pt idx="3">
                  <c:v>0.10750000000000001</c:v>
                </c:pt>
                <c:pt idx="4">
                  <c:v>0.17249999999999999</c:v>
                </c:pt>
                <c:pt idx="5">
                  <c:v>0.20250000000000001</c:v>
                </c:pt>
                <c:pt idx="6">
                  <c:v>0.23249999999999998</c:v>
                </c:pt>
                <c:pt idx="7">
                  <c:v>0.20500000000000002</c:v>
                </c:pt>
                <c:pt idx="8">
                  <c:v>0.21249999999999999</c:v>
                </c:pt>
                <c:pt idx="9">
                  <c:v>0.20500000000000002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0.13</c:v>
                </c:pt>
                <c:pt idx="1">
                  <c:v>0.25</c:v>
                </c:pt>
                <c:pt idx="2">
                  <c:v>0.76</c:v>
                </c:pt>
                <c:pt idx="3">
                  <c:v>0.56999999999999995</c:v>
                </c:pt>
                <c:pt idx="4">
                  <c:v>0.31</c:v>
                </c:pt>
                <c:pt idx="5">
                  <c:v>0.19</c:v>
                </c:pt>
                <c:pt idx="6">
                  <c:v>7.0000000000000007E-2</c:v>
                </c:pt>
                <c:pt idx="7">
                  <c:v>0.18</c:v>
                </c:pt>
                <c:pt idx="8">
                  <c:v>0.15</c:v>
                </c:pt>
                <c:pt idx="9">
                  <c:v>0.18</c:v>
                </c:pt>
                <c:pt idx="10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0.2175</c:v>
                </c:pt>
                <c:pt idx="1">
                  <c:v>0.1875</c:v>
                </c:pt>
                <c:pt idx="2">
                  <c:v>0.06</c:v>
                </c:pt>
                <c:pt idx="3">
                  <c:v>0.10750000000000001</c:v>
                </c:pt>
                <c:pt idx="4">
                  <c:v>0.17249999999999999</c:v>
                </c:pt>
                <c:pt idx="5">
                  <c:v>0.20250000000000001</c:v>
                </c:pt>
                <c:pt idx="6">
                  <c:v>0.23249999999999998</c:v>
                </c:pt>
                <c:pt idx="7">
                  <c:v>0.20500000000000002</c:v>
                </c:pt>
                <c:pt idx="8">
                  <c:v>0.21249999999999999</c:v>
                </c:pt>
                <c:pt idx="9">
                  <c:v>0.20500000000000002</c:v>
                </c:pt>
                <c:pt idx="10">
                  <c:v>0.23249999999999998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65024"/>
        <c:axId val="435762280"/>
      </c:barChart>
      <c:catAx>
        <c:axId val="4357650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62280"/>
        <c:crosses val="autoZero"/>
        <c:auto val="1"/>
        <c:lblAlgn val="ctr"/>
        <c:lblOffset val="100"/>
        <c:noMultiLvlLbl val="0"/>
      </c:catAx>
      <c:valAx>
        <c:axId val="4357622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65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0.19750000000000001</c:v>
                </c:pt>
                <c:pt idx="2">
                  <c:v>6.7500000000000004E-2</c:v>
                </c:pt>
                <c:pt idx="3">
                  <c:v>0.13750000000000001</c:v>
                </c:pt>
                <c:pt idx="4">
                  <c:v>0.20749999999999999</c:v>
                </c:pt>
                <c:pt idx="5">
                  <c:v>0.23</c:v>
                </c:pt>
                <c:pt idx="6">
                  <c:v>0.23749999999999999</c:v>
                </c:pt>
                <c:pt idx="7">
                  <c:v>0.23249999999999998</c:v>
                </c:pt>
                <c:pt idx="8">
                  <c:v>0.23249999999999998</c:v>
                </c:pt>
                <c:pt idx="9">
                  <c:v>0.16250000000000001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0.21</c:v>
                </c:pt>
                <c:pt idx="2">
                  <c:v>0.73</c:v>
                </c:pt>
                <c:pt idx="3">
                  <c:v>0.45</c:v>
                </c:pt>
                <c:pt idx="4">
                  <c:v>0.17</c:v>
                </c:pt>
                <c:pt idx="5">
                  <c:v>0.08</c:v>
                </c:pt>
                <c:pt idx="6">
                  <c:v>0.05</c:v>
                </c:pt>
                <c:pt idx="7">
                  <c:v>7.0000000000000007E-2</c:v>
                </c:pt>
                <c:pt idx="8">
                  <c:v>7.0000000000000007E-2</c:v>
                </c:pt>
                <c:pt idx="9">
                  <c:v>0.35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0.19750000000000001</c:v>
                </c:pt>
                <c:pt idx="2">
                  <c:v>6.7500000000000004E-2</c:v>
                </c:pt>
                <c:pt idx="3">
                  <c:v>0.13750000000000001</c:v>
                </c:pt>
                <c:pt idx="4">
                  <c:v>0.20749999999999999</c:v>
                </c:pt>
                <c:pt idx="5">
                  <c:v>0.23</c:v>
                </c:pt>
                <c:pt idx="6">
                  <c:v>0.23749999999999999</c:v>
                </c:pt>
                <c:pt idx="7">
                  <c:v>0.23249999999999998</c:v>
                </c:pt>
                <c:pt idx="8">
                  <c:v>0.23249999999999998</c:v>
                </c:pt>
                <c:pt idx="9">
                  <c:v>0.16250000000000001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62672"/>
        <c:axId val="435758752"/>
      </c:barChart>
      <c:catAx>
        <c:axId val="4357626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58752"/>
        <c:crosses val="autoZero"/>
        <c:auto val="1"/>
        <c:lblAlgn val="ctr"/>
        <c:lblOffset val="100"/>
        <c:noMultiLvlLbl val="0"/>
      </c:catAx>
      <c:valAx>
        <c:axId val="43575875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62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0.97942890211640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</c:numCache>
            </c:numRef>
          </c:cat>
          <c:val>
            <c:numRef>
              <c:f>Arkusz1!$B$2:$B$7</c:f>
              <c:numCache>
                <c:formatCode>0%</c:formatCode>
                <c:ptCount val="6"/>
                <c:pt idx="0">
                  <c:v>0.03</c:v>
                </c:pt>
                <c:pt idx="1">
                  <c:v>0.13</c:v>
                </c:pt>
                <c:pt idx="2">
                  <c:v>0.36</c:v>
                </c:pt>
                <c:pt idx="3">
                  <c:v>0.2</c:v>
                </c:pt>
                <c:pt idx="4">
                  <c:v>0.22</c:v>
                </c:pt>
                <c:pt idx="5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0C-4195-ADEC-5B0404F516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3333936"/>
        <c:axId val="373327272"/>
      </c:barChart>
      <c:catAx>
        <c:axId val="3733339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3327272"/>
        <c:crosses val="autoZero"/>
        <c:auto val="1"/>
        <c:lblAlgn val="ctr"/>
        <c:lblOffset val="100"/>
        <c:noMultiLvlLbl val="0"/>
      </c:catAx>
      <c:valAx>
        <c:axId val="37332727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333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0.1925</c:v>
                </c:pt>
                <c:pt idx="2">
                  <c:v>8.249999999999999E-2</c:v>
                </c:pt>
                <c:pt idx="3">
                  <c:v>0.14750000000000002</c:v>
                </c:pt>
                <c:pt idx="4">
                  <c:v>0.215</c:v>
                </c:pt>
                <c:pt idx="5">
                  <c:v>0.22750000000000001</c:v>
                </c:pt>
                <c:pt idx="6">
                  <c:v>0.23749999999999999</c:v>
                </c:pt>
                <c:pt idx="7">
                  <c:v>0.23749999999999999</c:v>
                </c:pt>
                <c:pt idx="8">
                  <c:v>0.23</c:v>
                </c:pt>
                <c:pt idx="9">
                  <c:v>0.17499999999999999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0.23</c:v>
                </c:pt>
                <c:pt idx="2">
                  <c:v>0.67</c:v>
                </c:pt>
                <c:pt idx="3">
                  <c:v>0.41</c:v>
                </c:pt>
                <c:pt idx="4">
                  <c:v>0.14000000000000001</c:v>
                </c:pt>
                <c:pt idx="5">
                  <c:v>0.09</c:v>
                </c:pt>
                <c:pt idx="6">
                  <c:v>0.05</c:v>
                </c:pt>
                <c:pt idx="7">
                  <c:v>0.05</c:v>
                </c:pt>
                <c:pt idx="8">
                  <c:v>0.08</c:v>
                </c:pt>
                <c:pt idx="9">
                  <c:v>0.3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0.1925</c:v>
                </c:pt>
                <c:pt idx="2">
                  <c:v>8.249999999999999E-2</c:v>
                </c:pt>
                <c:pt idx="3">
                  <c:v>0.14750000000000002</c:v>
                </c:pt>
                <c:pt idx="4">
                  <c:v>0.215</c:v>
                </c:pt>
                <c:pt idx="5">
                  <c:v>0.22750000000000001</c:v>
                </c:pt>
                <c:pt idx="6">
                  <c:v>0.23749999999999999</c:v>
                </c:pt>
                <c:pt idx="7">
                  <c:v>0.23749999999999999</c:v>
                </c:pt>
                <c:pt idx="8">
                  <c:v>0.23</c:v>
                </c:pt>
                <c:pt idx="9">
                  <c:v>0.17499999999999999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59144"/>
        <c:axId val="435763064"/>
      </c:barChart>
      <c:catAx>
        <c:axId val="43575914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63064"/>
        <c:crosses val="autoZero"/>
        <c:auto val="1"/>
        <c:lblAlgn val="ctr"/>
        <c:lblOffset val="100"/>
        <c:noMultiLvlLbl val="0"/>
      </c:catAx>
      <c:valAx>
        <c:axId val="43576306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59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0.20749999999999999</c:v>
                </c:pt>
                <c:pt idx="2">
                  <c:v>7.5000000000000011E-2</c:v>
                </c:pt>
                <c:pt idx="3">
                  <c:v>0.14000000000000001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0.2225</c:v>
                </c:pt>
                <c:pt idx="9">
                  <c:v>0.16499999999999998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0.17</c:v>
                </c:pt>
                <c:pt idx="2">
                  <c:v>0.7</c:v>
                </c:pt>
                <c:pt idx="3">
                  <c:v>0.44</c:v>
                </c:pt>
                <c:pt idx="4">
                  <c:v>0.22</c:v>
                </c:pt>
                <c:pt idx="5">
                  <c:v>0.14000000000000001</c:v>
                </c:pt>
                <c:pt idx="6">
                  <c:v>0.05</c:v>
                </c:pt>
                <c:pt idx="7">
                  <c:v>0.11</c:v>
                </c:pt>
                <c:pt idx="8">
                  <c:v>0.11</c:v>
                </c:pt>
                <c:pt idx="9">
                  <c:v>0.34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0.20749999999999999</c:v>
                </c:pt>
                <c:pt idx="2">
                  <c:v>7.5000000000000011E-2</c:v>
                </c:pt>
                <c:pt idx="3">
                  <c:v>0.14000000000000001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0.2225</c:v>
                </c:pt>
                <c:pt idx="9">
                  <c:v>0.16499999999999998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59536"/>
        <c:axId val="435763456"/>
      </c:barChart>
      <c:catAx>
        <c:axId val="43575953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63456"/>
        <c:crosses val="autoZero"/>
        <c:auto val="1"/>
        <c:lblAlgn val="ctr"/>
        <c:lblOffset val="100"/>
        <c:noMultiLvlLbl val="0"/>
      </c:catAx>
      <c:valAx>
        <c:axId val="4357634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59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9.7500000000000003E-2</c:v>
                </c:pt>
                <c:pt idx="3">
                  <c:v>0.1525</c:v>
                </c:pt>
                <c:pt idx="4">
                  <c:v>0.215</c:v>
                </c:pt>
                <c:pt idx="5">
                  <c:v>0.23</c:v>
                </c:pt>
                <c:pt idx="6">
                  <c:v>0.23749999999999999</c:v>
                </c:pt>
                <c:pt idx="7">
                  <c:v>0.23499999999999999</c:v>
                </c:pt>
                <c:pt idx="8">
                  <c:v>0.23499999999999999</c:v>
                </c:pt>
                <c:pt idx="9">
                  <c:v>0.1875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FAE1-4EAB-9FF5-1A0D77659A51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AE1-4EAB-9FF5-1A0D77659A51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FAE1-4EAB-9FF5-1A0D77659A51}"/>
                </c:ext>
              </c:extLst>
            </c:dLbl>
            <c:dLbl>
              <c:idx val="7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FAE1-4EAB-9FF5-1A0D77659A51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FAE1-4EAB-9FF5-1A0D77659A51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FAE1-4EAB-9FF5-1A0D77659A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0.17</c:v>
                </c:pt>
                <c:pt idx="2">
                  <c:v>0.61</c:v>
                </c:pt>
                <c:pt idx="3">
                  <c:v>0.39</c:v>
                </c:pt>
                <c:pt idx="4">
                  <c:v>0.14000000000000001</c:v>
                </c:pt>
                <c:pt idx="5">
                  <c:v>0.08</c:v>
                </c:pt>
                <c:pt idx="6">
                  <c:v>0.05</c:v>
                </c:pt>
                <c:pt idx="7">
                  <c:v>0.06</c:v>
                </c:pt>
                <c:pt idx="8">
                  <c:v>0.06</c:v>
                </c:pt>
                <c:pt idx="9">
                  <c:v>0.25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9.7500000000000003E-2</c:v>
                </c:pt>
                <c:pt idx="3">
                  <c:v>0.1525</c:v>
                </c:pt>
                <c:pt idx="4">
                  <c:v>0.215</c:v>
                </c:pt>
                <c:pt idx="5">
                  <c:v>0.23</c:v>
                </c:pt>
                <c:pt idx="6">
                  <c:v>0.23749999999999999</c:v>
                </c:pt>
                <c:pt idx="7">
                  <c:v>0.23499999999999999</c:v>
                </c:pt>
                <c:pt idx="8">
                  <c:v>0.23499999999999999</c:v>
                </c:pt>
                <c:pt idx="9">
                  <c:v>0.1875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64632"/>
        <c:axId val="435770120"/>
      </c:barChart>
      <c:catAx>
        <c:axId val="4357646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70120"/>
        <c:crosses val="autoZero"/>
        <c:auto val="1"/>
        <c:lblAlgn val="ctr"/>
        <c:lblOffset val="100"/>
        <c:noMultiLvlLbl val="0"/>
      </c:catAx>
      <c:valAx>
        <c:axId val="43577012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64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0.2175</c:v>
                </c:pt>
                <c:pt idx="2">
                  <c:v>0.1</c:v>
                </c:pt>
                <c:pt idx="3">
                  <c:v>0.17499999999999999</c:v>
                </c:pt>
                <c:pt idx="4">
                  <c:v>0.22500000000000001</c:v>
                </c:pt>
                <c:pt idx="5">
                  <c:v>0.23499999999999999</c:v>
                </c:pt>
                <c:pt idx="6">
                  <c:v>0.24249999999999999</c:v>
                </c:pt>
                <c:pt idx="7">
                  <c:v>0.24</c:v>
                </c:pt>
                <c:pt idx="8">
                  <c:v>0.23749999999999999</c:v>
                </c:pt>
                <c:pt idx="9">
                  <c:v>0.17749999999999999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0.13</c:v>
                </c:pt>
                <c:pt idx="2">
                  <c:v>0.6</c:v>
                </c:pt>
                <c:pt idx="3">
                  <c:v>0.3</c:v>
                </c:pt>
                <c:pt idx="4">
                  <c:v>0.1</c:v>
                </c:pt>
                <c:pt idx="5">
                  <c:v>0.06</c:v>
                </c:pt>
                <c:pt idx="6">
                  <c:v>0.03</c:v>
                </c:pt>
                <c:pt idx="7">
                  <c:v>0.04</c:v>
                </c:pt>
                <c:pt idx="8">
                  <c:v>0.05</c:v>
                </c:pt>
                <c:pt idx="9">
                  <c:v>0.28999999999999998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0.2175</c:v>
                </c:pt>
                <c:pt idx="2">
                  <c:v>0.1</c:v>
                </c:pt>
                <c:pt idx="3">
                  <c:v>0.17499999999999999</c:v>
                </c:pt>
                <c:pt idx="4">
                  <c:v>0.22500000000000001</c:v>
                </c:pt>
                <c:pt idx="5">
                  <c:v>0.23499999999999999</c:v>
                </c:pt>
                <c:pt idx="6">
                  <c:v>0.24249999999999999</c:v>
                </c:pt>
                <c:pt idx="7">
                  <c:v>0.24</c:v>
                </c:pt>
                <c:pt idx="8">
                  <c:v>0.23749999999999999</c:v>
                </c:pt>
                <c:pt idx="9">
                  <c:v>0.17749999999999999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70512"/>
        <c:axId val="435768944"/>
      </c:barChart>
      <c:catAx>
        <c:axId val="4357705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68944"/>
        <c:crosses val="autoZero"/>
        <c:auto val="1"/>
        <c:lblAlgn val="ctr"/>
        <c:lblOffset val="100"/>
        <c:noMultiLvlLbl val="0"/>
      </c:catAx>
      <c:valAx>
        <c:axId val="43576894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70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0.22500000000000001</c:v>
                </c:pt>
                <c:pt idx="2">
                  <c:v>0.11499999999999999</c:v>
                </c:pt>
                <c:pt idx="3">
                  <c:v>0.1825</c:v>
                </c:pt>
                <c:pt idx="4">
                  <c:v>0.23</c:v>
                </c:pt>
                <c:pt idx="5">
                  <c:v>0.23749999999999999</c:v>
                </c:pt>
                <c:pt idx="6">
                  <c:v>0.24249999999999999</c:v>
                </c:pt>
                <c:pt idx="7">
                  <c:v>0.245</c:v>
                </c:pt>
                <c:pt idx="8">
                  <c:v>0.24</c:v>
                </c:pt>
                <c:pt idx="9">
                  <c:v>0.20250000000000001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56A-4E9E-B88B-63AB106E25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</c:v>
                </c:pt>
                <c:pt idx="2">
                  <c:v>0.54</c:v>
                </c:pt>
                <c:pt idx="3">
                  <c:v>0.27</c:v>
                </c:pt>
                <c:pt idx="4">
                  <c:v>0.08</c:v>
                </c:pt>
                <c:pt idx="5">
                  <c:v>0.05</c:v>
                </c:pt>
                <c:pt idx="6">
                  <c:v>0.03</c:v>
                </c:pt>
                <c:pt idx="7">
                  <c:v>0.02</c:v>
                </c:pt>
                <c:pt idx="8">
                  <c:v>0.04</c:v>
                </c:pt>
                <c:pt idx="9">
                  <c:v>0.19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0.22500000000000001</c:v>
                </c:pt>
                <c:pt idx="2">
                  <c:v>0.11499999999999999</c:v>
                </c:pt>
                <c:pt idx="3">
                  <c:v>0.1825</c:v>
                </c:pt>
                <c:pt idx="4">
                  <c:v>0.23</c:v>
                </c:pt>
                <c:pt idx="5">
                  <c:v>0.23749999999999999</c:v>
                </c:pt>
                <c:pt idx="6">
                  <c:v>0.24249999999999999</c:v>
                </c:pt>
                <c:pt idx="7">
                  <c:v>0.245</c:v>
                </c:pt>
                <c:pt idx="8">
                  <c:v>0.24</c:v>
                </c:pt>
                <c:pt idx="9">
                  <c:v>0.20250000000000001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69728"/>
        <c:axId val="435707400"/>
      </c:barChart>
      <c:catAx>
        <c:axId val="43576972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07400"/>
        <c:crosses val="autoZero"/>
        <c:auto val="1"/>
        <c:lblAlgn val="ctr"/>
        <c:lblOffset val="100"/>
        <c:noMultiLvlLbl val="0"/>
      </c:catAx>
      <c:valAx>
        <c:axId val="4357074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69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8.7499999999999994E-2</c:v>
                </c:pt>
                <c:pt idx="3">
                  <c:v>0.15</c:v>
                </c:pt>
                <c:pt idx="4">
                  <c:v>0.215</c:v>
                </c:pt>
                <c:pt idx="5">
                  <c:v>0.23</c:v>
                </c:pt>
                <c:pt idx="6">
                  <c:v>0.24</c:v>
                </c:pt>
                <c:pt idx="7">
                  <c:v>0.22750000000000001</c:v>
                </c:pt>
                <c:pt idx="8">
                  <c:v>0.23499999999999999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0.13</c:v>
                </c:pt>
                <c:pt idx="2">
                  <c:v>0.65</c:v>
                </c:pt>
                <c:pt idx="3">
                  <c:v>0.4</c:v>
                </c:pt>
                <c:pt idx="4">
                  <c:v>0.14000000000000001</c:v>
                </c:pt>
                <c:pt idx="5">
                  <c:v>0.08</c:v>
                </c:pt>
                <c:pt idx="6">
                  <c:v>0.04</c:v>
                </c:pt>
                <c:pt idx="7">
                  <c:v>0.09</c:v>
                </c:pt>
                <c:pt idx="8">
                  <c:v>0.06</c:v>
                </c:pt>
                <c:pt idx="9">
                  <c:v>0.33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8.7499999999999994E-2</c:v>
                </c:pt>
                <c:pt idx="3">
                  <c:v>0.15</c:v>
                </c:pt>
                <c:pt idx="4">
                  <c:v>0.215</c:v>
                </c:pt>
                <c:pt idx="5">
                  <c:v>0.23</c:v>
                </c:pt>
                <c:pt idx="6">
                  <c:v>0.24</c:v>
                </c:pt>
                <c:pt idx="7">
                  <c:v>0.22750000000000001</c:v>
                </c:pt>
                <c:pt idx="8">
                  <c:v>0.23499999999999999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05440"/>
        <c:axId val="435717200"/>
      </c:barChart>
      <c:catAx>
        <c:axId val="4357054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17200"/>
        <c:crosses val="autoZero"/>
        <c:auto val="1"/>
        <c:lblAlgn val="ctr"/>
        <c:lblOffset val="100"/>
        <c:noMultiLvlLbl val="0"/>
      </c:catAx>
      <c:valAx>
        <c:axId val="4357172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05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0.22750000000000001</c:v>
                </c:pt>
                <c:pt idx="2">
                  <c:v>7.7500000000000013E-2</c:v>
                </c:pt>
                <c:pt idx="3">
                  <c:v>0.14500000000000002</c:v>
                </c:pt>
                <c:pt idx="4">
                  <c:v>0.21249999999999999</c:v>
                </c:pt>
                <c:pt idx="5">
                  <c:v>0.22500000000000001</c:v>
                </c:pt>
                <c:pt idx="6">
                  <c:v>0.24249999999999999</c:v>
                </c:pt>
                <c:pt idx="7">
                  <c:v>0.23499999999999999</c:v>
                </c:pt>
                <c:pt idx="8">
                  <c:v>0.23</c:v>
                </c:pt>
                <c:pt idx="9">
                  <c:v>0.16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0.09</c:v>
                </c:pt>
                <c:pt idx="2">
                  <c:v>0.69</c:v>
                </c:pt>
                <c:pt idx="3">
                  <c:v>0.42</c:v>
                </c:pt>
                <c:pt idx="4">
                  <c:v>0.15</c:v>
                </c:pt>
                <c:pt idx="5">
                  <c:v>0.1</c:v>
                </c:pt>
                <c:pt idx="6">
                  <c:v>0.03</c:v>
                </c:pt>
                <c:pt idx="7">
                  <c:v>0.06</c:v>
                </c:pt>
                <c:pt idx="8">
                  <c:v>0.08</c:v>
                </c:pt>
                <c:pt idx="9">
                  <c:v>0.36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0.22750000000000001</c:v>
                </c:pt>
                <c:pt idx="2">
                  <c:v>7.7500000000000013E-2</c:v>
                </c:pt>
                <c:pt idx="3">
                  <c:v>0.14500000000000002</c:v>
                </c:pt>
                <c:pt idx="4">
                  <c:v>0.21249999999999999</c:v>
                </c:pt>
                <c:pt idx="5">
                  <c:v>0.22500000000000001</c:v>
                </c:pt>
                <c:pt idx="6">
                  <c:v>0.24249999999999999</c:v>
                </c:pt>
                <c:pt idx="7">
                  <c:v>0.23499999999999999</c:v>
                </c:pt>
                <c:pt idx="8">
                  <c:v>0.23</c:v>
                </c:pt>
                <c:pt idx="9">
                  <c:v>0.16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06616"/>
        <c:axId val="435717592"/>
      </c:barChart>
      <c:catAx>
        <c:axId val="4357066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17592"/>
        <c:crosses val="autoZero"/>
        <c:auto val="1"/>
        <c:lblAlgn val="ctr"/>
        <c:lblOffset val="100"/>
        <c:noMultiLvlLbl val="0"/>
      </c:catAx>
      <c:valAx>
        <c:axId val="43571759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06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0.2225</c:v>
                </c:pt>
                <c:pt idx="2">
                  <c:v>7.5000000000000011E-2</c:v>
                </c:pt>
                <c:pt idx="3">
                  <c:v>0.1</c:v>
                </c:pt>
                <c:pt idx="4">
                  <c:v>0.125</c:v>
                </c:pt>
                <c:pt idx="5">
                  <c:v>0.1525</c:v>
                </c:pt>
                <c:pt idx="6">
                  <c:v>0.17249999999999999</c:v>
                </c:pt>
                <c:pt idx="7">
                  <c:v>0.2175</c:v>
                </c:pt>
                <c:pt idx="8">
                  <c:v>0.16250000000000001</c:v>
                </c:pt>
                <c:pt idx="9">
                  <c:v>0.21249999999999999</c:v>
                </c:pt>
                <c:pt idx="10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0.11</c:v>
                </c:pt>
                <c:pt idx="2">
                  <c:v>0.7</c:v>
                </c:pt>
                <c:pt idx="3">
                  <c:v>0.6</c:v>
                </c:pt>
                <c:pt idx="4">
                  <c:v>0.5</c:v>
                </c:pt>
                <c:pt idx="5">
                  <c:v>0.39</c:v>
                </c:pt>
                <c:pt idx="6">
                  <c:v>0.31</c:v>
                </c:pt>
                <c:pt idx="7">
                  <c:v>0.13</c:v>
                </c:pt>
                <c:pt idx="8">
                  <c:v>0.35</c:v>
                </c:pt>
                <c:pt idx="9">
                  <c:v>0.15</c:v>
                </c:pt>
                <c:pt idx="10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0.2225</c:v>
                </c:pt>
                <c:pt idx="2">
                  <c:v>7.5000000000000011E-2</c:v>
                </c:pt>
                <c:pt idx="3">
                  <c:v>0.1</c:v>
                </c:pt>
                <c:pt idx="4">
                  <c:v>0.125</c:v>
                </c:pt>
                <c:pt idx="5">
                  <c:v>0.1525</c:v>
                </c:pt>
                <c:pt idx="6">
                  <c:v>0.17249999999999999</c:v>
                </c:pt>
                <c:pt idx="7">
                  <c:v>0.2175</c:v>
                </c:pt>
                <c:pt idx="8">
                  <c:v>0.16250000000000001</c:v>
                </c:pt>
                <c:pt idx="9">
                  <c:v>0.21249999999999999</c:v>
                </c:pt>
                <c:pt idx="10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10536"/>
        <c:axId val="435714456"/>
      </c:barChart>
      <c:catAx>
        <c:axId val="43571053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14456"/>
        <c:crosses val="autoZero"/>
        <c:auto val="1"/>
        <c:lblAlgn val="ctr"/>
        <c:lblOffset val="100"/>
        <c:noMultiLvlLbl val="0"/>
      </c:catAx>
      <c:valAx>
        <c:axId val="4357144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10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14064"/>
        <c:axId val="435715240"/>
      </c:barChart>
      <c:catAx>
        <c:axId val="4357140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15240"/>
        <c:crosses val="autoZero"/>
        <c:auto val="1"/>
        <c:lblAlgn val="ctr"/>
        <c:lblOffset val="100"/>
        <c:noMultiLvlLbl val="0"/>
      </c:catAx>
      <c:valAx>
        <c:axId val="43571524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1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0.20250000000000001</c:v>
                </c:pt>
                <c:pt idx="1">
                  <c:v>0.14250000000000002</c:v>
                </c:pt>
                <c:pt idx="2">
                  <c:v>3.2500000000000001E-2</c:v>
                </c:pt>
                <c:pt idx="3">
                  <c:v>0.09</c:v>
                </c:pt>
                <c:pt idx="4">
                  <c:v>0.16999999999999998</c:v>
                </c:pt>
                <c:pt idx="5">
                  <c:v>0.20250000000000001</c:v>
                </c:pt>
                <c:pt idx="6">
                  <c:v>0.215</c:v>
                </c:pt>
                <c:pt idx="7">
                  <c:v>0.2225</c:v>
                </c:pt>
                <c:pt idx="8">
                  <c:v>0.21249999999999999</c:v>
                </c:pt>
                <c:pt idx="9">
                  <c:v>0.21249999999999999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0.19</c:v>
                </c:pt>
                <c:pt idx="1">
                  <c:v>0.43</c:v>
                </c:pt>
                <c:pt idx="2">
                  <c:v>0.87</c:v>
                </c:pt>
                <c:pt idx="3">
                  <c:v>0.64</c:v>
                </c:pt>
                <c:pt idx="4">
                  <c:v>0.32</c:v>
                </c:pt>
                <c:pt idx="5">
                  <c:v>0.19</c:v>
                </c:pt>
                <c:pt idx="6">
                  <c:v>0.14000000000000001</c:v>
                </c:pt>
                <c:pt idx="7">
                  <c:v>0.11</c:v>
                </c:pt>
                <c:pt idx="8">
                  <c:v>0.15</c:v>
                </c:pt>
                <c:pt idx="9">
                  <c:v>0.15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0.20250000000000001</c:v>
                </c:pt>
                <c:pt idx="1">
                  <c:v>0.14250000000000002</c:v>
                </c:pt>
                <c:pt idx="2">
                  <c:v>3.2500000000000001E-2</c:v>
                </c:pt>
                <c:pt idx="3">
                  <c:v>0.09</c:v>
                </c:pt>
                <c:pt idx="4">
                  <c:v>0.16999999999999998</c:v>
                </c:pt>
                <c:pt idx="5">
                  <c:v>0.20250000000000001</c:v>
                </c:pt>
                <c:pt idx="6">
                  <c:v>0.215</c:v>
                </c:pt>
                <c:pt idx="7">
                  <c:v>0.2225</c:v>
                </c:pt>
                <c:pt idx="8">
                  <c:v>0.21249999999999999</c:v>
                </c:pt>
                <c:pt idx="9">
                  <c:v>0.21249999999999999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5707792"/>
        <c:axId val="435708576"/>
      </c:barChart>
      <c:catAx>
        <c:axId val="4357077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5708576"/>
        <c:crosses val="autoZero"/>
        <c:auto val="1"/>
        <c:lblAlgn val="ctr"/>
        <c:lblOffset val="100"/>
        <c:noMultiLvlLbl val="0"/>
      </c:catAx>
      <c:valAx>
        <c:axId val="4357085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570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6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7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A339B-52E7-4C15-ADCA-73F631069740}" type="datetimeFigureOut">
              <a:rPr lang="en-US" smtClean="0"/>
              <a:t>1/24/2023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B33E0-BE62-4947-A134-EC04CE59BD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182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AA5A1-3BBA-4FC6-8863-B00939B90C92}" type="datetimeFigureOut">
              <a:rPr lang="en-US" smtClean="0"/>
              <a:t>1/24/2023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40F49-FDD9-4FF0-A96D-6124AEC43B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9821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53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049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290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9224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5071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9731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986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9779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7349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691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588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Rozumiem, że różnice istotne statycznie</a:t>
            </a:r>
            <a:r>
              <a:rPr lang="pl-PL" baseline="0" dirty="0"/>
              <a:t> są pokazane 3 v 2 kwartał i 2 vs 1?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673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2589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656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4328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764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5235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0855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167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4719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08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To są nowe klatki</a:t>
            </a:r>
            <a:r>
              <a:rPr lang="pl-PL" baseline="0" dirty="0"/>
              <a:t> – mam wrażenie, że chyba Ci nie przesyłałem. Potwierdzę 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498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1321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0783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9867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5148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To są nowe klatki</a:t>
            </a:r>
            <a:r>
              <a:rPr lang="pl-PL" baseline="0" dirty="0"/>
              <a:t> – mam wrażenie, że chyba Ci nie przesyłałem. Potwierdzę 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5515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1967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706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0268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0280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9630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098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6144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53617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79928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9255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1744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9178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03983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43655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49464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23249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468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29465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24683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891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224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087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974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220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sgf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437650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NSGraphData.Caption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8457553" cy="408516"/>
          </a:xfrm>
          <a:prstGeom prst="rect">
            <a:avLst/>
          </a:prstGeom>
        </p:spPr>
        <p:txBody>
          <a:bodyPr lIns="0" tIns="36000" rIns="0" bIns="36000" anchor="t"/>
          <a:lstStyle>
            <a:lvl1pPr algn="just">
              <a:lnSpc>
                <a:spcPct val="100000"/>
              </a:lnSpc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NSGraphData.HeaderCaption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42833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5" name="QuestionChart"/>
          <p:cNvSpPr>
            <a:spLocks noGrp="1"/>
          </p:cNvSpPr>
          <p:nvPr>
            <p:ph type="chart" sz="quarter" idx="13" hasCustomPrompt="1"/>
          </p:nvPr>
        </p:nvSpPr>
        <p:spPr>
          <a:xfrm>
            <a:off x="695325" y="1089025"/>
            <a:ext cx="10801350" cy="4679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Chart</a:t>
            </a:r>
          </a:p>
        </p:txBody>
      </p:sp>
      <p:sp>
        <p:nvSpPr>
          <p:cNvPr id="9" name="NSGraphData.TableCount"/>
          <p:cNvSpPr>
            <a:spLocks noGrp="1"/>
          </p:cNvSpPr>
          <p:nvPr>
            <p:ph type="body" sz="quarter" idx="14" hasCustomPrompt="1"/>
          </p:nvPr>
        </p:nvSpPr>
        <p:spPr>
          <a:xfrm>
            <a:off x="1333641" y="6480175"/>
            <a:ext cx="576262" cy="25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count</a:t>
            </a:r>
            <a:endParaRPr lang="da-DK" dirty="0"/>
          </a:p>
        </p:txBody>
      </p:sp>
      <p:sp>
        <p:nvSpPr>
          <p:cNvPr id="10" name="NSGraphData.Id"/>
          <p:cNvSpPr>
            <a:spLocks noGrp="1"/>
          </p:cNvSpPr>
          <p:nvPr>
            <p:ph type="body" sz="quarter" idx="15" hasCustomPrompt="1"/>
          </p:nvPr>
        </p:nvSpPr>
        <p:spPr>
          <a:xfrm>
            <a:off x="2281562" y="6427831"/>
            <a:ext cx="9213764" cy="30434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a-DK" dirty="0"/>
              <a:t>QID</a:t>
            </a:r>
          </a:p>
        </p:txBody>
      </p:sp>
    </p:spTree>
    <p:extLst>
      <p:ext uri="{BB962C8B-B14F-4D97-AF65-F5344CB8AC3E}">
        <p14:creationId xmlns:p14="http://schemas.microsoft.com/office/powerpoint/2010/main" val="3136672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634" userDrawn="1">
          <p15:clr>
            <a:srgbClr val="FBAE40"/>
          </p15:clr>
        </p15:guide>
        <p15:guide id="6" orient="horz" pos="377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116388" y="0"/>
            <a:ext cx="3959225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79968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1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920262" y="208279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452383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2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920262" y="480694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686800" y="179968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3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9911737" y="208279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686800" y="452383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4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9911737" y="480694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95324" y="2172230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695324" y="4910667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8686800" y="2182293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8686800" y="4910667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9667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pos="438" userDrawn="1">
          <p15:clr>
            <a:srgbClr val="FBAE40"/>
          </p15:clr>
        </p15:guide>
        <p15:guide id="7" pos="2207" userDrawn="1">
          <p15:clr>
            <a:srgbClr val="FBAE40"/>
          </p15:clr>
        </p15:guide>
        <p15:guide id="8" pos="7242" userDrawn="1">
          <p15:clr>
            <a:srgbClr val="FBAE40"/>
          </p15:clr>
        </p15:guide>
        <p15:guide id="11" orient="horz" pos="459">
          <p15:clr>
            <a:srgbClr val="FBAE40"/>
          </p15:clr>
        </p15:guide>
        <p15:guide id="12" orient="horz" pos="3861">
          <p15:clr>
            <a:srgbClr val="FBAE40"/>
          </p15:clr>
        </p15:guide>
        <p15:guide id="13" pos="5473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4" y="4523838"/>
            <a:ext cx="2880000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1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656139" y="4523838"/>
            <a:ext cx="2879724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2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616678" y="4523838"/>
            <a:ext cx="2880000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3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95324" y="4896380"/>
            <a:ext cx="2880000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4656139" y="4896380"/>
            <a:ext cx="2879724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8616678" y="4896380"/>
            <a:ext cx="2880000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471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93">
          <p15:clr>
            <a:srgbClr val="FBAE40"/>
          </p15:clr>
        </p15:guide>
        <p15:guide id="4" pos="5087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438">
          <p15:clr>
            <a:srgbClr val="FBAE40"/>
          </p15:clr>
        </p15:guide>
        <p15:guide id="7" pos="2252" userDrawn="1">
          <p15:clr>
            <a:srgbClr val="FBAE40"/>
          </p15:clr>
        </p15:guide>
        <p15:guide id="8" pos="7242">
          <p15:clr>
            <a:srgbClr val="FBAE40"/>
          </p15:clr>
        </p15:guide>
        <p15:guide id="11" orient="horz" pos="459">
          <p15:clr>
            <a:srgbClr val="FBAE40"/>
          </p15:clr>
        </p15:guide>
        <p15:guide id="12" orient="horz" pos="3861">
          <p15:clr>
            <a:srgbClr val="FBAE40"/>
          </p15:clr>
        </p15:guide>
        <p15:guide id="13" pos="5428" userDrawn="1">
          <p15:clr>
            <a:srgbClr val="FBAE40"/>
          </p15:clr>
        </p15:guide>
        <p15:guide id="14" pos="2933" userDrawn="1">
          <p15:clr>
            <a:srgbClr val="FBAE40"/>
          </p15:clr>
        </p15:guide>
        <p15:guide id="15" pos="474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636586" y="1255338"/>
            <a:ext cx="2552524" cy="2547100"/>
          </a:xfrm>
          <a:custGeom>
            <a:avLst/>
            <a:gdLst>
              <a:gd name="connsiteX0" fmla="*/ 0 w 3600450"/>
              <a:gd name="connsiteY0" fmla="*/ 0 h 3600450"/>
              <a:gd name="connsiteX1" fmla="*/ 3600450 w 3600450"/>
              <a:gd name="connsiteY1" fmla="*/ 0 h 3600450"/>
              <a:gd name="connsiteX2" fmla="*/ 3600450 w 3600450"/>
              <a:gd name="connsiteY2" fmla="*/ 3600450 h 3600450"/>
              <a:gd name="connsiteX3" fmla="*/ 0 w 3600450"/>
              <a:gd name="connsiteY3" fmla="*/ 3600450 h 3600450"/>
              <a:gd name="connsiteX4" fmla="*/ 0 w 3600450"/>
              <a:gd name="connsiteY4" fmla="*/ 0 h 3600450"/>
              <a:gd name="connsiteX0" fmla="*/ 0 w 3600450"/>
              <a:gd name="connsiteY0" fmla="*/ 0 h 3600450"/>
              <a:gd name="connsiteX1" fmla="*/ 1849755 w 3600450"/>
              <a:gd name="connsiteY1" fmla="*/ 2857 h 3600450"/>
              <a:gd name="connsiteX2" fmla="*/ 3600450 w 3600450"/>
              <a:gd name="connsiteY2" fmla="*/ 0 h 3600450"/>
              <a:gd name="connsiteX3" fmla="*/ 3600450 w 3600450"/>
              <a:gd name="connsiteY3" fmla="*/ 3600450 h 3600450"/>
              <a:gd name="connsiteX4" fmla="*/ 0 w 3600450"/>
              <a:gd name="connsiteY4" fmla="*/ 3600450 h 3600450"/>
              <a:gd name="connsiteX5" fmla="*/ 0 w 3600450"/>
              <a:gd name="connsiteY5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905 w 3602355"/>
              <a:gd name="connsiteY4" fmla="*/ 3600450 h 3600450"/>
              <a:gd name="connsiteX5" fmla="*/ 0 w 3602355"/>
              <a:gd name="connsiteY5" fmla="*/ 1793557 h 3600450"/>
              <a:gd name="connsiteX6" fmla="*/ 1905 w 3602355"/>
              <a:gd name="connsiteY6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836421 w 3602355"/>
              <a:gd name="connsiteY4" fmla="*/ 3599497 h 3600450"/>
              <a:gd name="connsiteX5" fmla="*/ 1905 w 3602355"/>
              <a:gd name="connsiteY5" fmla="*/ 3600450 h 3600450"/>
              <a:gd name="connsiteX6" fmla="*/ 0 w 3602355"/>
              <a:gd name="connsiteY6" fmla="*/ 1793557 h 3600450"/>
              <a:gd name="connsiteX7" fmla="*/ 1905 w 3602355"/>
              <a:gd name="connsiteY7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3602355 w 3604261"/>
              <a:gd name="connsiteY4" fmla="*/ 3600450 h 3600450"/>
              <a:gd name="connsiteX5" fmla="*/ 1836421 w 3604261"/>
              <a:gd name="connsiteY5" fmla="*/ 3599497 h 3600450"/>
              <a:gd name="connsiteX6" fmla="*/ 1905 w 3604261"/>
              <a:gd name="connsiteY6" fmla="*/ 3600450 h 3600450"/>
              <a:gd name="connsiteX7" fmla="*/ 0 w 3604261"/>
              <a:gd name="connsiteY7" fmla="*/ 1793557 h 3600450"/>
              <a:gd name="connsiteX8" fmla="*/ 1905 w 3604261"/>
              <a:gd name="connsiteY8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1836421 w 3604261"/>
              <a:gd name="connsiteY4" fmla="*/ 3599497 h 3600450"/>
              <a:gd name="connsiteX5" fmla="*/ 1905 w 3604261"/>
              <a:gd name="connsiteY5" fmla="*/ 3600450 h 3600450"/>
              <a:gd name="connsiteX6" fmla="*/ 0 w 3604261"/>
              <a:gd name="connsiteY6" fmla="*/ 1793557 h 3600450"/>
              <a:gd name="connsiteX7" fmla="*/ 1905 w 3604261"/>
              <a:gd name="connsiteY7" fmla="*/ 0 h 3600450"/>
              <a:gd name="connsiteX0" fmla="*/ 1905 w 3604261"/>
              <a:gd name="connsiteY0" fmla="*/ 0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6" fmla="*/ 1905 w 3604261"/>
              <a:gd name="connsiteY6" fmla="*/ 0 h 3599497"/>
              <a:gd name="connsiteX0" fmla="*/ 0 w 3604261"/>
              <a:gd name="connsiteY0" fmla="*/ 1793557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0" fmla="*/ 0 w 3604261"/>
              <a:gd name="connsiteY0" fmla="*/ 1790700 h 3596640"/>
              <a:gd name="connsiteX1" fmla="*/ 1851660 w 3604261"/>
              <a:gd name="connsiteY1" fmla="*/ 0 h 3596640"/>
              <a:gd name="connsiteX2" fmla="*/ 3604261 w 3604261"/>
              <a:gd name="connsiteY2" fmla="*/ 1798320 h 3596640"/>
              <a:gd name="connsiteX3" fmla="*/ 1836421 w 3604261"/>
              <a:gd name="connsiteY3" fmla="*/ 3596640 h 3596640"/>
              <a:gd name="connsiteX4" fmla="*/ 0 w 3604261"/>
              <a:gd name="connsiteY4" fmla="*/ 1790700 h 3596640"/>
              <a:gd name="connsiteX0" fmla="*/ 0 w 3604265"/>
              <a:gd name="connsiteY0" fmla="*/ 1790700 h 3596641"/>
              <a:gd name="connsiteX1" fmla="*/ 1851660 w 3604265"/>
              <a:gd name="connsiteY1" fmla="*/ 0 h 3596641"/>
              <a:gd name="connsiteX2" fmla="*/ 3604261 w 3604265"/>
              <a:gd name="connsiteY2" fmla="*/ 1798320 h 3596641"/>
              <a:gd name="connsiteX3" fmla="*/ 1836421 w 3604265"/>
              <a:gd name="connsiteY3" fmla="*/ 3596640 h 3596641"/>
              <a:gd name="connsiteX4" fmla="*/ 0 w 3604265"/>
              <a:gd name="connsiteY4" fmla="*/ 1790700 h 3596641"/>
              <a:gd name="connsiteX0" fmla="*/ 0 w 3604265"/>
              <a:gd name="connsiteY0" fmla="*/ 1790700 h 3718074"/>
              <a:gd name="connsiteX1" fmla="*/ 1851660 w 3604265"/>
              <a:gd name="connsiteY1" fmla="*/ 0 h 3718074"/>
              <a:gd name="connsiteX2" fmla="*/ 3604261 w 3604265"/>
              <a:gd name="connsiteY2" fmla="*/ 1798320 h 3718074"/>
              <a:gd name="connsiteX3" fmla="*/ 1836421 w 3604265"/>
              <a:gd name="connsiteY3" fmla="*/ 3596640 h 3718074"/>
              <a:gd name="connsiteX4" fmla="*/ 0 w 3604265"/>
              <a:gd name="connsiteY4" fmla="*/ 1790700 h 3718074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62 w 3604327"/>
              <a:gd name="connsiteY0" fmla="*/ 1790762 h 3718136"/>
              <a:gd name="connsiteX1" fmla="*/ 1851722 w 3604327"/>
              <a:gd name="connsiteY1" fmla="*/ 62 h 3718136"/>
              <a:gd name="connsiteX2" fmla="*/ 3604323 w 3604327"/>
              <a:gd name="connsiteY2" fmla="*/ 1798382 h 3718136"/>
              <a:gd name="connsiteX3" fmla="*/ 1836483 w 3604327"/>
              <a:gd name="connsiteY3" fmla="*/ 3596702 h 3718136"/>
              <a:gd name="connsiteX4" fmla="*/ 62 w 3604327"/>
              <a:gd name="connsiteY4" fmla="*/ 1790762 h 3718136"/>
              <a:gd name="connsiteX0" fmla="*/ 62 w 3604327"/>
              <a:gd name="connsiteY0" fmla="*/ 1790762 h 3596702"/>
              <a:gd name="connsiteX1" fmla="*/ 1851722 w 3604327"/>
              <a:gd name="connsiteY1" fmla="*/ 62 h 3596702"/>
              <a:gd name="connsiteX2" fmla="*/ 3604323 w 3604327"/>
              <a:gd name="connsiteY2" fmla="*/ 1798382 h 3596702"/>
              <a:gd name="connsiteX3" fmla="*/ 1836483 w 3604327"/>
              <a:gd name="connsiteY3" fmla="*/ 3596702 h 3596702"/>
              <a:gd name="connsiteX4" fmla="*/ 62 w 3604327"/>
              <a:gd name="connsiteY4" fmla="*/ 1790762 h 3596702"/>
              <a:gd name="connsiteX0" fmla="*/ 4 w 3604269"/>
              <a:gd name="connsiteY0" fmla="*/ 1790702 h 3596642"/>
              <a:gd name="connsiteX1" fmla="*/ 1851664 w 3604269"/>
              <a:gd name="connsiteY1" fmla="*/ 2 h 3596642"/>
              <a:gd name="connsiteX2" fmla="*/ 3604265 w 3604269"/>
              <a:gd name="connsiteY2" fmla="*/ 1798322 h 3596642"/>
              <a:gd name="connsiteX3" fmla="*/ 1836425 w 3604269"/>
              <a:gd name="connsiteY3" fmla="*/ 3596642 h 3596642"/>
              <a:gd name="connsiteX4" fmla="*/ 4 w 3604269"/>
              <a:gd name="connsiteY4" fmla="*/ 1790702 h 3596642"/>
              <a:gd name="connsiteX0" fmla="*/ 5 w 3604272"/>
              <a:gd name="connsiteY0" fmla="*/ 1790702 h 3596642"/>
              <a:gd name="connsiteX1" fmla="*/ 1851665 w 3604272"/>
              <a:gd name="connsiteY1" fmla="*/ 2 h 3596642"/>
              <a:gd name="connsiteX2" fmla="*/ 3604266 w 3604272"/>
              <a:gd name="connsiteY2" fmla="*/ 1798322 h 3596642"/>
              <a:gd name="connsiteX3" fmla="*/ 1836426 w 3604272"/>
              <a:gd name="connsiteY3" fmla="*/ 3596642 h 3596642"/>
              <a:gd name="connsiteX4" fmla="*/ 5 w 3604272"/>
              <a:gd name="connsiteY4" fmla="*/ 1790702 h 3596642"/>
              <a:gd name="connsiteX0" fmla="*/ 5 w 3604290"/>
              <a:gd name="connsiteY0" fmla="*/ 1790702 h 3596642"/>
              <a:gd name="connsiteX1" fmla="*/ 1851665 w 3604290"/>
              <a:gd name="connsiteY1" fmla="*/ 2 h 3596642"/>
              <a:gd name="connsiteX2" fmla="*/ 3604266 w 3604290"/>
              <a:gd name="connsiteY2" fmla="*/ 1798322 h 3596642"/>
              <a:gd name="connsiteX3" fmla="*/ 1836426 w 3604290"/>
              <a:gd name="connsiteY3" fmla="*/ 3596642 h 3596642"/>
              <a:gd name="connsiteX4" fmla="*/ 5 w 3604290"/>
              <a:gd name="connsiteY4" fmla="*/ 1790702 h 3596642"/>
              <a:gd name="connsiteX0" fmla="*/ 5 w 3604289"/>
              <a:gd name="connsiteY0" fmla="*/ 1790702 h 3596642"/>
              <a:gd name="connsiteX1" fmla="*/ 1851665 w 3604289"/>
              <a:gd name="connsiteY1" fmla="*/ 2 h 3596642"/>
              <a:gd name="connsiteX2" fmla="*/ 3604266 w 3604289"/>
              <a:gd name="connsiteY2" fmla="*/ 1798322 h 3596642"/>
              <a:gd name="connsiteX3" fmla="*/ 1836426 w 3604289"/>
              <a:gd name="connsiteY3" fmla="*/ 3596642 h 3596642"/>
              <a:gd name="connsiteX4" fmla="*/ 5 w 3604289"/>
              <a:gd name="connsiteY4" fmla="*/ 1790702 h 3596642"/>
              <a:gd name="connsiteX0" fmla="*/ 5 w 3604266"/>
              <a:gd name="connsiteY0" fmla="*/ 1790702 h 3596642"/>
              <a:gd name="connsiteX1" fmla="*/ 1851665 w 3604266"/>
              <a:gd name="connsiteY1" fmla="*/ 2 h 3596642"/>
              <a:gd name="connsiteX2" fmla="*/ 3604266 w 3604266"/>
              <a:gd name="connsiteY2" fmla="*/ 1798322 h 3596642"/>
              <a:gd name="connsiteX3" fmla="*/ 1836426 w 3604266"/>
              <a:gd name="connsiteY3" fmla="*/ 3596642 h 3596642"/>
              <a:gd name="connsiteX4" fmla="*/ 5 w 3604266"/>
              <a:gd name="connsiteY4" fmla="*/ 1790702 h 3596642"/>
              <a:gd name="connsiteX0" fmla="*/ 40 w 3604301"/>
              <a:gd name="connsiteY0" fmla="*/ 1790702 h 3596642"/>
              <a:gd name="connsiteX1" fmla="*/ 1851700 w 3604301"/>
              <a:gd name="connsiteY1" fmla="*/ 2 h 3596642"/>
              <a:gd name="connsiteX2" fmla="*/ 3604301 w 3604301"/>
              <a:gd name="connsiteY2" fmla="*/ 1798322 h 3596642"/>
              <a:gd name="connsiteX3" fmla="*/ 1836461 w 3604301"/>
              <a:gd name="connsiteY3" fmla="*/ 3596642 h 3596642"/>
              <a:gd name="connsiteX4" fmla="*/ 40 w 3604301"/>
              <a:gd name="connsiteY4" fmla="*/ 1790702 h 359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4301" h="3596642">
                <a:moveTo>
                  <a:pt x="40" y="1790702"/>
                </a:moveTo>
                <a:cubicBezTo>
                  <a:pt x="7025" y="732474"/>
                  <a:pt x="854750" y="-1268"/>
                  <a:pt x="1851700" y="2"/>
                </a:cubicBezTo>
                <a:cubicBezTo>
                  <a:pt x="2848650" y="1272"/>
                  <a:pt x="3603983" y="873127"/>
                  <a:pt x="3604301" y="1798322"/>
                </a:cubicBezTo>
                <a:cubicBezTo>
                  <a:pt x="3604619" y="2723517"/>
                  <a:pt x="2775309" y="3596642"/>
                  <a:pt x="1836461" y="3596642"/>
                </a:cubicBezTo>
                <a:cubicBezTo>
                  <a:pt x="897613" y="3596642"/>
                  <a:pt x="-6945" y="2848930"/>
                  <a:pt x="40" y="1790702"/>
                </a:cubicBezTo>
                <a:close/>
              </a:path>
            </a:pathLst>
          </a:custGeom>
        </p:spPr>
        <p:txBody>
          <a:bodyPr bIns="720000" anchor="ctr"/>
          <a:lstStyle>
            <a:lvl1pPr marL="0" indent="0" algn="ctr">
              <a:buNone/>
              <a:defRPr sz="1050" baseline="0"/>
            </a:lvl1pPr>
          </a:lstStyle>
          <a:p>
            <a:r>
              <a:rPr lang="en-US" dirty="0"/>
              <a:t>Photo of testimonial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574372" y="1190412"/>
            <a:ext cx="2676952" cy="267695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9738" y="728663"/>
            <a:ext cx="5976937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Describe a reference project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82663" y="4180416"/>
            <a:ext cx="3817937" cy="3428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982663" y="4589990"/>
            <a:ext cx="3817937" cy="3238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tx2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Position, Company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1868848" y="5093920"/>
            <a:ext cx="2088000" cy="1044000"/>
          </a:xfrm>
          <a:prstGeom prst="rect">
            <a:avLst/>
          </a:prstGeom>
        </p:spPr>
        <p:txBody>
          <a:bodyPr tIns="0" bIns="540000"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US" dirty="0"/>
              <a:t>Client’s logo</a:t>
            </a:r>
          </a:p>
        </p:txBody>
      </p:sp>
      <p:cxnSp>
        <p:nvCxnSpPr>
          <p:cNvPr id="12" name="Straight Connector 11"/>
          <p:cNvCxnSpPr>
            <a:stCxn id="3" idx="0"/>
          </p:cNvCxnSpPr>
          <p:nvPr userDrawn="1"/>
        </p:nvCxnSpPr>
        <p:spPr>
          <a:xfrm flipH="1" flipV="1">
            <a:off x="2898774" y="0"/>
            <a:ext cx="0" cy="1190412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 flipV="1">
            <a:off x="2892425" y="6318000"/>
            <a:ext cx="0" cy="54000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093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1593">
          <p15:clr>
            <a:srgbClr val="FBAE40"/>
          </p15:clr>
        </p15:guide>
        <p15:guide id="3" pos="1822">
          <p15:clr>
            <a:srgbClr val="FBAE40"/>
          </p15:clr>
        </p15:guide>
        <p15:guide id="4" pos="3477">
          <p15:clr>
            <a:srgbClr val="FBAE40"/>
          </p15:clr>
        </p15:guide>
        <p15:guide id="5" orient="horz" pos="2727">
          <p15:clr>
            <a:srgbClr val="FBAE40"/>
          </p15:clr>
        </p15:guide>
        <p15:guide id="8" pos="7242">
          <p15:clr>
            <a:srgbClr val="FBAE40"/>
          </p15:clr>
        </p15:guide>
        <p15:guide id="9" orient="horz" pos="459">
          <p15:clr>
            <a:srgbClr val="FBAE40"/>
          </p15:clr>
        </p15:guide>
        <p15:guide id="10" orient="horz" pos="3861">
          <p15:clr>
            <a:srgbClr val="FBAE40"/>
          </p15:clr>
        </p15:guide>
        <p15:guide id="12" pos="619">
          <p15:clr>
            <a:srgbClr val="FBAE40"/>
          </p15:clr>
        </p15:guide>
        <p15:guide id="13" pos="302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054947" y="5324145"/>
            <a:ext cx="1155064" cy="1152609"/>
          </a:xfrm>
          <a:custGeom>
            <a:avLst/>
            <a:gdLst>
              <a:gd name="connsiteX0" fmla="*/ 0 w 3600450"/>
              <a:gd name="connsiteY0" fmla="*/ 0 h 3600450"/>
              <a:gd name="connsiteX1" fmla="*/ 3600450 w 3600450"/>
              <a:gd name="connsiteY1" fmla="*/ 0 h 3600450"/>
              <a:gd name="connsiteX2" fmla="*/ 3600450 w 3600450"/>
              <a:gd name="connsiteY2" fmla="*/ 3600450 h 3600450"/>
              <a:gd name="connsiteX3" fmla="*/ 0 w 3600450"/>
              <a:gd name="connsiteY3" fmla="*/ 3600450 h 3600450"/>
              <a:gd name="connsiteX4" fmla="*/ 0 w 3600450"/>
              <a:gd name="connsiteY4" fmla="*/ 0 h 3600450"/>
              <a:gd name="connsiteX0" fmla="*/ 0 w 3600450"/>
              <a:gd name="connsiteY0" fmla="*/ 0 h 3600450"/>
              <a:gd name="connsiteX1" fmla="*/ 1849755 w 3600450"/>
              <a:gd name="connsiteY1" fmla="*/ 2857 h 3600450"/>
              <a:gd name="connsiteX2" fmla="*/ 3600450 w 3600450"/>
              <a:gd name="connsiteY2" fmla="*/ 0 h 3600450"/>
              <a:gd name="connsiteX3" fmla="*/ 3600450 w 3600450"/>
              <a:gd name="connsiteY3" fmla="*/ 3600450 h 3600450"/>
              <a:gd name="connsiteX4" fmla="*/ 0 w 3600450"/>
              <a:gd name="connsiteY4" fmla="*/ 3600450 h 3600450"/>
              <a:gd name="connsiteX5" fmla="*/ 0 w 3600450"/>
              <a:gd name="connsiteY5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905 w 3602355"/>
              <a:gd name="connsiteY4" fmla="*/ 3600450 h 3600450"/>
              <a:gd name="connsiteX5" fmla="*/ 0 w 3602355"/>
              <a:gd name="connsiteY5" fmla="*/ 1793557 h 3600450"/>
              <a:gd name="connsiteX6" fmla="*/ 1905 w 3602355"/>
              <a:gd name="connsiteY6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836421 w 3602355"/>
              <a:gd name="connsiteY4" fmla="*/ 3599497 h 3600450"/>
              <a:gd name="connsiteX5" fmla="*/ 1905 w 3602355"/>
              <a:gd name="connsiteY5" fmla="*/ 3600450 h 3600450"/>
              <a:gd name="connsiteX6" fmla="*/ 0 w 3602355"/>
              <a:gd name="connsiteY6" fmla="*/ 1793557 h 3600450"/>
              <a:gd name="connsiteX7" fmla="*/ 1905 w 3602355"/>
              <a:gd name="connsiteY7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3602355 w 3604261"/>
              <a:gd name="connsiteY4" fmla="*/ 3600450 h 3600450"/>
              <a:gd name="connsiteX5" fmla="*/ 1836421 w 3604261"/>
              <a:gd name="connsiteY5" fmla="*/ 3599497 h 3600450"/>
              <a:gd name="connsiteX6" fmla="*/ 1905 w 3604261"/>
              <a:gd name="connsiteY6" fmla="*/ 3600450 h 3600450"/>
              <a:gd name="connsiteX7" fmla="*/ 0 w 3604261"/>
              <a:gd name="connsiteY7" fmla="*/ 1793557 h 3600450"/>
              <a:gd name="connsiteX8" fmla="*/ 1905 w 3604261"/>
              <a:gd name="connsiteY8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1836421 w 3604261"/>
              <a:gd name="connsiteY4" fmla="*/ 3599497 h 3600450"/>
              <a:gd name="connsiteX5" fmla="*/ 1905 w 3604261"/>
              <a:gd name="connsiteY5" fmla="*/ 3600450 h 3600450"/>
              <a:gd name="connsiteX6" fmla="*/ 0 w 3604261"/>
              <a:gd name="connsiteY6" fmla="*/ 1793557 h 3600450"/>
              <a:gd name="connsiteX7" fmla="*/ 1905 w 3604261"/>
              <a:gd name="connsiteY7" fmla="*/ 0 h 3600450"/>
              <a:gd name="connsiteX0" fmla="*/ 1905 w 3604261"/>
              <a:gd name="connsiteY0" fmla="*/ 0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6" fmla="*/ 1905 w 3604261"/>
              <a:gd name="connsiteY6" fmla="*/ 0 h 3599497"/>
              <a:gd name="connsiteX0" fmla="*/ 0 w 3604261"/>
              <a:gd name="connsiteY0" fmla="*/ 1793557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0" fmla="*/ 0 w 3604261"/>
              <a:gd name="connsiteY0" fmla="*/ 1790700 h 3596640"/>
              <a:gd name="connsiteX1" fmla="*/ 1851660 w 3604261"/>
              <a:gd name="connsiteY1" fmla="*/ 0 h 3596640"/>
              <a:gd name="connsiteX2" fmla="*/ 3604261 w 3604261"/>
              <a:gd name="connsiteY2" fmla="*/ 1798320 h 3596640"/>
              <a:gd name="connsiteX3" fmla="*/ 1836421 w 3604261"/>
              <a:gd name="connsiteY3" fmla="*/ 3596640 h 3596640"/>
              <a:gd name="connsiteX4" fmla="*/ 0 w 3604261"/>
              <a:gd name="connsiteY4" fmla="*/ 1790700 h 3596640"/>
              <a:gd name="connsiteX0" fmla="*/ 0 w 3604265"/>
              <a:gd name="connsiteY0" fmla="*/ 1790700 h 3596641"/>
              <a:gd name="connsiteX1" fmla="*/ 1851660 w 3604265"/>
              <a:gd name="connsiteY1" fmla="*/ 0 h 3596641"/>
              <a:gd name="connsiteX2" fmla="*/ 3604261 w 3604265"/>
              <a:gd name="connsiteY2" fmla="*/ 1798320 h 3596641"/>
              <a:gd name="connsiteX3" fmla="*/ 1836421 w 3604265"/>
              <a:gd name="connsiteY3" fmla="*/ 3596640 h 3596641"/>
              <a:gd name="connsiteX4" fmla="*/ 0 w 3604265"/>
              <a:gd name="connsiteY4" fmla="*/ 1790700 h 3596641"/>
              <a:gd name="connsiteX0" fmla="*/ 0 w 3604265"/>
              <a:gd name="connsiteY0" fmla="*/ 1790700 h 3718074"/>
              <a:gd name="connsiteX1" fmla="*/ 1851660 w 3604265"/>
              <a:gd name="connsiteY1" fmla="*/ 0 h 3718074"/>
              <a:gd name="connsiteX2" fmla="*/ 3604261 w 3604265"/>
              <a:gd name="connsiteY2" fmla="*/ 1798320 h 3718074"/>
              <a:gd name="connsiteX3" fmla="*/ 1836421 w 3604265"/>
              <a:gd name="connsiteY3" fmla="*/ 3596640 h 3718074"/>
              <a:gd name="connsiteX4" fmla="*/ 0 w 3604265"/>
              <a:gd name="connsiteY4" fmla="*/ 1790700 h 3718074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62 w 3604327"/>
              <a:gd name="connsiteY0" fmla="*/ 1790762 h 3718136"/>
              <a:gd name="connsiteX1" fmla="*/ 1851722 w 3604327"/>
              <a:gd name="connsiteY1" fmla="*/ 62 h 3718136"/>
              <a:gd name="connsiteX2" fmla="*/ 3604323 w 3604327"/>
              <a:gd name="connsiteY2" fmla="*/ 1798382 h 3718136"/>
              <a:gd name="connsiteX3" fmla="*/ 1836483 w 3604327"/>
              <a:gd name="connsiteY3" fmla="*/ 3596702 h 3718136"/>
              <a:gd name="connsiteX4" fmla="*/ 62 w 3604327"/>
              <a:gd name="connsiteY4" fmla="*/ 1790762 h 3718136"/>
              <a:gd name="connsiteX0" fmla="*/ 62 w 3604327"/>
              <a:gd name="connsiteY0" fmla="*/ 1790762 h 3596702"/>
              <a:gd name="connsiteX1" fmla="*/ 1851722 w 3604327"/>
              <a:gd name="connsiteY1" fmla="*/ 62 h 3596702"/>
              <a:gd name="connsiteX2" fmla="*/ 3604323 w 3604327"/>
              <a:gd name="connsiteY2" fmla="*/ 1798382 h 3596702"/>
              <a:gd name="connsiteX3" fmla="*/ 1836483 w 3604327"/>
              <a:gd name="connsiteY3" fmla="*/ 3596702 h 3596702"/>
              <a:gd name="connsiteX4" fmla="*/ 62 w 3604327"/>
              <a:gd name="connsiteY4" fmla="*/ 1790762 h 3596702"/>
              <a:gd name="connsiteX0" fmla="*/ 4 w 3604269"/>
              <a:gd name="connsiteY0" fmla="*/ 1790702 h 3596642"/>
              <a:gd name="connsiteX1" fmla="*/ 1851664 w 3604269"/>
              <a:gd name="connsiteY1" fmla="*/ 2 h 3596642"/>
              <a:gd name="connsiteX2" fmla="*/ 3604265 w 3604269"/>
              <a:gd name="connsiteY2" fmla="*/ 1798322 h 3596642"/>
              <a:gd name="connsiteX3" fmla="*/ 1836425 w 3604269"/>
              <a:gd name="connsiteY3" fmla="*/ 3596642 h 3596642"/>
              <a:gd name="connsiteX4" fmla="*/ 4 w 3604269"/>
              <a:gd name="connsiteY4" fmla="*/ 1790702 h 3596642"/>
              <a:gd name="connsiteX0" fmla="*/ 5 w 3604272"/>
              <a:gd name="connsiteY0" fmla="*/ 1790702 h 3596642"/>
              <a:gd name="connsiteX1" fmla="*/ 1851665 w 3604272"/>
              <a:gd name="connsiteY1" fmla="*/ 2 h 3596642"/>
              <a:gd name="connsiteX2" fmla="*/ 3604266 w 3604272"/>
              <a:gd name="connsiteY2" fmla="*/ 1798322 h 3596642"/>
              <a:gd name="connsiteX3" fmla="*/ 1836426 w 3604272"/>
              <a:gd name="connsiteY3" fmla="*/ 3596642 h 3596642"/>
              <a:gd name="connsiteX4" fmla="*/ 5 w 3604272"/>
              <a:gd name="connsiteY4" fmla="*/ 1790702 h 3596642"/>
              <a:gd name="connsiteX0" fmla="*/ 5 w 3604290"/>
              <a:gd name="connsiteY0" fmla="*/ 1790702 h 3596642"/>
              <a:gd name="connsiteX1" fmla="*/ 1851665 w 3604290"/>
              <a:gd name="connsiteY1" fmla="*/ 2 h 3596642"/>
              <a:gd name="connsiteX2" fmla="*/ 3604266 w 3604290"/>
              <a:gd name="connsiteY2" fmla="*/ 1798322 h 3596642"/>
              <a:gd name="connsiteX3" fmla="*/ 1836426 w 3604290"/>
              <a:gd name="connsiteY3" fmla="*/ 3596642 h 3596642"/>
              <a:gd name="connsiteX4" fmla="*/ 5 w 3604290"/>
              <a:gd name="connsiteY4" fmla="*/ 1790702 h 3596642"/>
              <a:gd name="connsiteX0" fmla="*/ 5 w 3604289"/>
              <a:gd name="connsiteY0" fmla="*/ 1790702 h 3596642"/>
              <a:gd name="connsiteX1" fmla="*/ 1851665 w 3604289"/>
              <a:gd name="connsiteY1" fmla="*/ 2 h 3596642"/>
              <a:gd name="connsiteX2" fmla="*/ 3604266 w 3604289"/>
              <a:gd name="connsiteY2" fmla="*/ 1798322 h 3596642"/>
              <a:gd name="connsiteX3" fmla="*/ 1836426 w 3604289"/>
              <a:gd name="connsiteY3" fmla="*/ 3596642 h 3596642"/>
              <a:gd name="connsiteX4" fmla="*/ 5 w 3604289"/>
              <a:gd name="connsiteY4" fmla="*/ 1790702 h 3596642"/>
              <a:gd name="connsiteX0" fmla="*/ 5 w 3604266"/>
              <a:gd name="connsiteY0" fmla="*/ 1790702 h 3596642"/>
              <a:gd name="connsiteX1" fmla="*/ 1851665 w 3604266"/>
              <a:gd name="connsiteY1" fmla="*/ 2 h 3596642"/>
              <a:gd name="connsiteX2" fmla="*/ 3604266 w 3604266"/>
              <a:gd name="connsiteY2" fmla="*/ 1798322 h 3596642"/>
              <a:gd name="connsiteX3" fmla="*/ 1836426 w 3604266"/>
              <a:gd name="connsiteY3" fmla="*/ 3596642 h 3596642"/>
              <a:gd name="connsiteX4" fmla="*/ 5 w 3604266"/>
              <a:gd name="connsiteY4" fmla="*/ 1790702 h 3596642"/>
              <a:gd name="connsiteX0" fmla="*/ 40 w 3604301"/>
              <a:gd name="connsiteY0" fmla="*/ 1790702 h 3596642"/>
              <a:gd name="connsiteX1" fmla="*/ 1851700 w 3604301"/>
              <a:gd name="connsiteY1" fmla="*/ 2 h 3596642"/>
              <a:gd name="connsiteX2" fmla="*/ 3604301 w 3604301"/>
              <a:gd name="connsiteY2" fmla="*/ 1798322 h 3596642"/>
              <a:gd name="connsiteX3" fmla="*/ 1836461 w 3604301"/>
              <a:gd name="connsiteY3" fmla="*/ 3596642 h 3596642"/>
              <a:gd name="connsiteX4" fmla="*/ 40 w 3604301"/>
              <a:gd name="connsiteY4" fmla="*/ 1790702 h 359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4301" h="3596642">
                <a:moveTo>
                  <a:pt x="40" y="1790702"/>
                </a:moveTo>
                <a:cubicBezTo>
                  <a:pt x="7025" y="732474"/>
                  <a:pt x="854750" y="-1268"/>
                  <a:pt x="1851700" y="2"/>
                </a:cubicBezTo>
                <a:cubicBezTo>
                  <a:pt x="2848650" y="1272"/>
                  <a:pt x="3603983" y="873127"/>
                  <a:pt x="3604301" y="1798322"/>
                </a:cubicBezTo>
                <a:cubicBezTo>
                  <a:pt x="3604619" y="2723517"/>
                  <a:pt x="2775309" y="3596642"/>
                  <a:pt x="1836461" y="3596642"/>
                </a:cubicBezTo>
                <a:cubicBezTo>
                  <a:pt x="897613" y="3596642"/>
                  <a:pt x="-6945" y="2848930"/>
                  <a:pt x="40" y="1790702"/>
                </a:cubicBezTo>
                <a:close/>
              </a:path>
            </a:pathLst>
          </a:custGeom>
        </p:spPr>
        <p:txBody>
          <a:bodyPr bIns="720000" anchor="ctr"/>
          <a:lstStyle>
            <a:lvl1pPr marL="0" indent="0" algn="ctr">
              <a:buNone/>
              <a:defRPr sz="1050" baseline="0"/>
            </a:lvl1pPr>
          </a:lstStyle>
          <a:p>
            <a:r>
              <a:rPr lang="en-US" dirty="0"/>
              <a:t>Photo of employee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001977" y="5269947"/>
            <a:ext cx="1244070" cy="1244070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2640012" y="5269947"/>
            <a:ext cx="3276600" cy="3428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640012" y="5570512"/>
            <a:ext cx="3276601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Position, Telephone, Mobile, Email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5269947"/>
            <a:ext cx="3817938" cy="3428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NORSTAT SOMETHING AS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275389" y="5570512"/>
            <a:ext cx="2520949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Street, City, Country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8975727" y="5570512"/>
            <a:ext cx="2517774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info@..., URL, …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4941888"/>
          </a:xfrm>
          <a:prstGeom prst="rect">
            <a:avLst/>
          </a:prstGeom>
          <a:gradFill flip="none" rotWithShape="1">
            <a:gsLst>
              <a:gs pos="64000">
                <a:schemeClr val="tx2"/>
              </a:gs>
              <a:gs pos="6000">
                <a:schemeClr val="bg2"/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12192000" cy="4941888"/>
          </a:xfrm>
          <a:prstGeom prst="rect">
            <a:avLst/>
          </a:prstGeom>
        </p:spPr>
        <p:txBody>
          <a:bodyPr bIns="72000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N:\Marketing\Resources\Imagery\Norstat Cities</a:t>
            </a:r>
          </a:p>
        </p:txBody>
      </p:sp>
    </p:spTree>
    <p:extLst>
      <p:ext uri="{BB962C8B-B14F-4D97-AF65-F5344CB8AC3E}">
        <p14:creationId xmlns:p14="http://schemas.microsoft.com/office/powerpoint/2010/main" val="3134979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orient="horz" pos="3113" userDrawn="1">
          <p15:clr>
            <a:srgbClr val="FBAE40"/>
          </p15:clr>
        </p15:guide>
        <p15:guide id="12" pos="619" userDrawn="1">
          <p15:clr>
            <a:srgbClr val="FBAE40"/>
          </p15:clr>
        </p15:guide>
        <p15:guide id="14" pos="3953" userDrawn="1">
          <p15:clr>
            <a:srgbClr val="FBAE40"/>
          </p15:clr>
        </p15:guide>
        <p15:guide id="15" pos="5654" userDrawn="1">
          <p15:clr>
            <a:srgbClr val="FBAE40"/>
          </p15:clr>
        </p15:guide>
        <p15:guide id="16" pos="7242" userDrawn="1">
          <p15:clr>
            <a:srgbClr val="FBAE40"/>
          </p15:clr>
        </p15:guide>
        <p15:guide id="17" pos="166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_Quar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010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2139">
          <p15:clr>
            <a:srgbClr val="FBAE40"/>
          </p15:clr>
        </p15:guide>
        <p15:guide id="4" pos="5541">
          <p15:clr>
            <a:srgbClr val="FBAE40"/>
          </p15:clr>
        </p15:guide>
        <p15:guide id="5" orient="horz" pos="3861">
          <p15:clr>
            <a:srgbClr val="FBAE40"/>
          </p15:clr>
        </p15:guide>
        <p15:guide id="6" orient="horz" pos="459">
          <p15:clr>
            <a:srgbClr val="FBAE40"/>
          </p15:clr>
        </p15:guide>
        <p15:guide id="7" pos="438">
          <p15:clr>
            <a:srgbClr val="FBAE40"/>
          </p15:clr>
        </p15:guide>
        <p15:guide id="8" pos="724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221381" y="6567876"/>
            <a:ext cx="11112146" cy="260763"/>
          </a:xfrm>
        </p:spPr>
        <p:txBody>
          <a:bodyPr anchor="t">
            <a:normAutofit/>
          </a:bodyPr>
          <a:lstStyle>
            <a:lvl1pPr marL="0" marR="0" indent="0" algn="l" defTabSz="1232345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Question</a:t>
            </a:r>
            <a:endParaRPr lang="pl-PL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21381" y="732829"/>
            <a:ext cx="11771697" cy="830997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800" b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add emphasis part of title</a:t>
            </a:r>
            <a:br>
              <a:rPr lang="pl-PL" dirty="0"/>
            </a:br>
            <a:r>
              <a:rPr lang="en-US" dirty="0"/>
              <a:t>Click to add emphasis part of title</a:t>
            </a:r>
            <a:br>
              <a:rPr lang="pl-PL" dirty="0"/>
            </a:br>
            <a:r>
              <a:rPr lang="en-US" dirty="0"/>
              <a:t>Click to add emphasis part of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9836" y="246156"/>
            <a:ext cx="9334678" cy="352296"/>
          </a:xfrm>
        </p:spPr>
        <p:txBody>
          <a:bodyPr anchor="ctr">
            <a:normAutofit/>
          </a:bodyPr>
          <a:lstStyle>
            <a:lvl1pPr marL="0" indent="0">
              <a:buNone/>
              <a:defRPr sz="2533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TAG LINE OR BEGINNING OF TITLE</a:t>
            </a:r>
            <a:endParaRPr lang="en-GB" dirty="0"/>
          </a:p>
        </p:txBody>
      </p:sp>
      <p:cxnSp>
        <p:nvCxnSpPr>
          <p:cNvPr id="3" name="Łącznik prosty 2"/>
          <p:cNvCxnSpPr/>
          <p:nvPr userDrawn="1"/>
        </p:nvCxnSpPr>
        <p:spPr>
          <a:xfrm flipH="1">
            <a:off x="221380" y="6316910"/>
            <a:ext cx="11124000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221380" y="6358150"/>
            <a:ext cx="11112146" cy="168486"/>
          </a:xfrm>
        </p:spPr>
        <p:txBody>
          <a:bodyPr anchor="ctr">
            <a:normAutofit/>
          </a:bodyPr>
          <a:lstStyle>
            <a:lvl1pPr marL="0" marR="0" indent="0" algn="l" defTabSz="1232345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pl-PL" dirty="0"/>
              <a:t>Base</a:t>
            </a:r>
          </a:p>
        </p:txBody>
      </p:sp>
    </p:spTree>
    <p:extLst>
      <p:ext uri="{BB962C8B-B14F-4D97-AF65-F5344CB8AC3E}">
        <p14:creationId xmlns:p14="http://schemas.microsoft.com/office/powerpoint/2010/main" val="21440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sgf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437650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NSGraphData.Caption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8457553" cy="408516"/>
          </a:xfrm>
          <a:prstGeom prst="rect">
            <a:avLst/>
          </a:prstGeom>
        </p:spPr>
        <p:txBody>
          <a:bodyPr lIns="0" tIns="36000" rIns="0" bIns="36000" anchor="t"/>
          <a:lstStyle>
            <a:lvl1pPr algn="just">
              <a:lnSpc>
                <a:spcPct val="100000"/>
              </a:lnSpc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NSGraphData.HeaderCaption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42833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9" name="NSGraphData.TableCount"/>
          <p:cNvSpPr>
            <a:spLocks noGrp="1"/>
          </p:cNvSpPr>
          <p:nvPr>
            <p:ph type="body" sz="quarter" idx="14" hasCustomPrompt="1"/>
          </p:nvPr>
        </p:nvSpPr>
        <p:spPr>
          <a:xfrm>
            <a:off x="1333641" y="6480175"/>
            <a:ext cx="576262" cy="25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count</a:t>
            </a:r>
            <a:endParaRPr lang="da-DK" dirty="0"/>
          </a:p>
        </p:txBody>
      </p:sp>
      <p:sp>
        <p:nvSpPr>
          <p:cNvPr id="10" name="NSGraphData.Id"/>
          <p:cNvSpPr>
            <a:spLocks noGrp="1"/>
          </p:cNvSpPr>
          <p:nvPr>
            <p:ph type="body" sz="quarter" idx="15" hasCustomPrompt="1"/>
          </p:nvPr>
        </p:nvSpPr>
        <p:spPr>
          <a:xfrm>
            <a:off x="2281562" y="6427831"/>
            <a:ext cx="9213764" cy="30434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a-DK" dirty="0"/>
              <a:t>QID</a:t>
            </a:r>
          </a:p>
        </p:txBody>
      </p:sp>
    </p:spTree>
    <p:extLst>
      <p:ext uri="{BB962C8B-B14F-4D97-AF65-F5344CB8AC3E}">
        <p14:creationId xmlns:p14="http://schemas.microsoft.com/office/powerpoint/2010/main" val="3883470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634">
          <p15:clr>
            <a:srgbClr val="FBAE40"/>
          </p15:clr>
        </p15:guide>
        <p15:guide id="6" orient="horz" pos="377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892300" y="0"/>
            <a:ext cx="10299700" cy="6864086"/>
          </a:xfrm>
          <a:custGeom>
            <a:avLst/>
            <a:gdLst>
              <a:gd name="connsiteX0" fmla="*/ 0 w 10287000"/>
              <a:gd name="connsiteY0" fmla="*/ 0 h 6858000"/>
              <a:gd name="connsiteX1" fmla="*/ 10287000 w 10287000"/>
              <a:gd name="connsiteY1" fmla="*/ 0 h 6858000"/>
              <a:gd name="connsiteX2" fmla="*/ 10287000 w 10287000"/>
              <a:gd name="connsiteY2" fmla="*/ 6858000 h 6858000"/>
              <a:gd name="connsiteX3" fmla="*/ 0 w 10287000"/>
              <a:gd name="connsiteY3" fmla="*/ 6858000 h 6858000"/>
              <a:gd name="connsiteX4" fmla="*/ 0 w 10287000"/>
              <a:gd name="connsiteY4" fmla="*/ 0 h 6858000"/>
              <a:gd name="connsiteX0" fmla="*/ 0 w 10287000"/>
              <a:gd name="connsiteY0" fmla="*/ 0 h 6858000"/>
              <a:gd name="connsiteX1" fmla="*/ 10287000 w 10287000"/>
              <a:gd name="connsiteY1" fmla="*/ 0 h 6858000"/>
              <a:gd name="connsiteX2" fmla="*/ 10287000 w 10287000"/>
              <a:gd name="connsiteY2" fmla="*/ 6858000 h 6858000"/>
              <a:gd name="connsiteX3" fmla="*/ 2895600 w 10287000"/>
              <a:gd name="connsiteY3" fmla="*/ 6849533 h 6858000"/>
              <a:gd name="connsiteX4" fmla="*/ 0 w 10287000"/>
              <a:gd name="connsiteY4" fmla="*/ 0 h 6858000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2895600 w 10287000"/>
              <a:gd name="connsiteY3" fmla="*/ 6858000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3666067 w 10287000"/>
              <a:gd name="connsiteY3" fmla="*/ 6866467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4783667 w 10287000"/>
              <a:gd name="connsiteY3" fmla="*/ 6866467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4802717 w 10287000"/>
              <a:gd name="connsiteY3" fmla="*/ 6866467 h 6866467"/>
              <a:gd name="connsiteX4" fmla="*/ 0 w 10287000"/>
              <a:gd name="connsiteY4" fmla="*/ 8467 h 6866467"/>
              <a:gd name="connsiteX0" fmla="*/ 0 w 10299700"/>
              <a:gd name="connsiteY0" fmla="*/ 2117 h 6866467"/>
              <a:gd name="connsiteX1" fmla="*/ 5499100 w 10299700"/>
              <a:gd name="connsiteY1" fmla="*/ 0 h 6866467"/>
              <a:gd name="connsiteX2" fmla="*/ 10299700 w 10299700"/>
              <a:gd name="connsiteY2" fmla="*/ 6866467 h 6866467"/>
              <a:gd name="connsiteX3" fmla="*/ 4815417 w 10299700"/>
              <a:gd name="connsiteY3" fmla="*/ 6866467 h 6866467"/>
              <a:gd name="connsiteX4" fmla="*/ 0 w 10299700"/>
              <a:gd name="connsiteY4" fmla="*/ 2117 h 6866467"/>
              <a:gd name="connsiteX0" fmla="*/ 0 w 10299700"/>
              <a:gd name="connsiteY0" fmla="*/ 2117 h 6866467"/>
              <a:gd name="connsiteX1" fmla="*/ 5499100 w 10299700"/>
              <a:gd name="connsiteY1" fmla="*/ 0 h 6866467"/>
              <a:gd name="connsiteX2" fmla="*/ 10299700 w 10299700"/>
              <a:gd name="connsiteY2" fmla="*/ 6866467 h 6866467"/>
              <a:gd name="connsiteX3" fmla="*/ 4815417 w 10299700"/>
              <a:gd name="connsiteY3" fmla="*/ 6861705 h 6866467"/>
              <a:gd name="connsiteX4" fmla="*/ 0 w 10299700"/>
              <a:gd name="connsiteY4" fmla="*/ 2117 h 6866467"/>
              <a:gd name="connsiteX0" fmla="*/ 0 w 10299700"/>
              <a:gd name="connsiteY0" fmla="*/ 2117 h 6864086"/>
              <a:gd name="connsiteX1" fmla="*/ 5499100 w 10299700"/>
              <a:gd name="connsiteY1" fmla="*/ 0 h 6864086"/>
              <a:gd name="connsiteX2" fmla="*/ 10299700 w 10299700"/>
              <a:gd name="connsiteY2" fmla="*/ 6864086 h 6864086"/>
              <a:gd name="connsiteX3" fmla="*/ 4815417 w 10299700"/>
              <a:gd name="connsiteY3" fmla="*/ 6861705 h 6864086"/>
              <a:gd name="connsiteX4" fmla="*/ 0 w 10299700"/>
              <a:gd name="connsiteY4" fmla="*/ 2117 h 686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99700" h="6864086">
                <a:moveTo>
                  <a:pt x="0" y="2117"/>
                </a:moveTo>
                <a:lnTo>
                  <a:pt x="5499100" y="0"/>
                </a:lnTo>
                <a:lnTo>
                  <a:pt x="10299700" y="6864086"/>
                </a:lnTo>
                <a:lnTo>
                  <a:pt x="4815417" y="6861705"/>
                </a:lnTo>
                <a:lnTo>
                  <a:pt x="0" y="2117"/>
                </a:lnTo>
                <a:close/>
              </a:path>
            </a:pathLst>
          </a:custGeom>
        </p:spPr>
        <p:txBody>
          <a:bodyPr bIns="792000" anchor="ctr"/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N:\Marketing\Resources\Imagery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5370779"/>
            <a:ext cx="48006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143375"/>
            <a:ext cx="4105275" cy="1227404"/>
          </a:xfrm>
          <a:prstGeom prst="rect">
            <a:avLst/>
          </a:prstGeom>
        </p:spPr>
        <p:txBody>
          <a:bodyPr lIns="0" tIns="36000" rIns="0" bIns="36000" anchor="b"/>
          <a:lstStyle>
            <a:lvl1pPr algn="r">
              <a:defRPr sz="36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95325" y="5370513"/>
            <a:ext cx="4105275" cy="758825"/>
          </a:xfrm>
          <a:prstGeom prst="rect">
            <a:avLst/>
          </a:prstGeom>
        </p:spPr>
        <p:txBody>
          <a:bodyPr lIns="0" tIns="144000" rIns="0" bIns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algn="r">
              <a:defRPr sz="1800">
                <a:solidFill>
                  <a:schemeClr val="tx2"/>
                </a:solidFill>
              </a:defRPr>
            </a:lvl2pPr>
            <a:lvl3pPr algn="r">
              <a:defRPr sz="1800">
                <a:solidFill>
                  <a:schemeClr val="tx2"/>
                </a:solidFill>
              </a:defRPr>
            </a:lvl3pPr>
            <a:lvl4pPr algn="r">
              <a:defRPr sz="1800">
                <a:solidFill>
                  <a:schemeClr val="tx2"/>
                </a:solidFill>
              </a:defRPr>
            </a:lvl4pPr>
            <a:lvl5pPr algn="r"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Author, Date</a:t>
            </a:r>
          </a:p>
        </p:txBody>
      </p:sp>
    </p:spTree>
    <p:extLst>
      <p:ext uri="{BB962C8B-B14F-4D97-AF65-F5344CB8AC3E}">
        <p14:creationId xmlns:p14="http://schemas.microsoft.com/office/powerpoint/2010/main" val="4251721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4656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459" userDrawn="1">
          <p15:clr>
            <a:srgbClr val="FBAE40"/>
          </p15:clr>
        </p15:guide>
        <p15:guide id="6" orient="horz" pos="386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9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7258050" y="0"/>
            <a:ext cx="4933950" cy="6896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2453822" y="0"/>
            <a:ext cx="9608456" cy="6896100"/>
          </a:xfrm>
          <a:prstGeom prst="parallelogram">
            <a:avLst>
              <a:gd name="adj" fmla="val 694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71192" y="371475"/>
            <a:ext cx="11449333" cy="619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title" hasCustomPrompt="1"/>
          </p:nvPr>
        </p:nvSpPr>
        <p:spPr>
          <a:xfrm>
            <a:off x="3940857" y="2162176"/>
            <a:ext cx="4320000" cy="757237"/>
          </a:xfrm>
          <a:prstGeom prst="rect">
            <a:avLst/>
          </a:prstGeom>
        </p:spPr>
        <p:txBody>
          <a:bodyPr lIns="0" tIns="36000" rIns="0" bIns="36000" anchor="b"/>
          <a:lstStyle>
            <a:lvl1pPr algn="ctr">
              <a:defRPr sz="36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Chapter Title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400425" y="2925438"/>
            <a:ext cx="5400000" cy="1556075"/>
          </a:xfrm>
          <a:prstGeom prst="rect">
            <a:avLst/>
          </a:prstGeom>
        </p:spPr>
        <p:txBody>
          <a:bodyPr/>
          <a:lstStyle>
            <a:lvl1pPr marL="0" indent="0" algn="ctr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800" baseline="0"/>
            </a:lvl1pPr>
            <a:lvl2pPr marL="542925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2pPr>
            <a:lvl3pPr marL="803275" indent="-260350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3pPr>
            <a:lvl4pPr marL="1074738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4pPr>
            <a:lvl5pPr marL="1346200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Please enter a descriptive text</a:t>
            </a:r>
          </a:p>
        </p:txBody>
      </p:sp>
    </p:spTree>
    <p:extLst>
      <p:ext uri="{BB962C8B-B14F-4D97-AF65-F5344CB8AC3E}">
        <p14:creationId xmlns:p14="http://schemas.microsoft.com/office/powerpoint/2010/main" val="3924697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orient="horz" pos="3861">
          <p15:clr>
            <a:srgbClr val="FBAE40"/>
          </p15:clr>
        </p15:guide>
        <p15:guide id="3" orient="horz" pos="459">
          <p15:clr>
            <a:srgbClr val="FBAE40"/>
          </p15:clr>
        </p15:guide>
        <p15:guide id="4" pos="7242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3914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112125" y="728663"/>
            <a:ext cx="3384550" cy="1110185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3600" b="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112125" y="2099511"/>
            <a:ext cx="3384550" cy="4029827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809923" y="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9839442" y="639000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718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10">
          <p15:clr>
            <a:srgbClr val="FBAE40"/>
          </p15:clr>
        </p15:guide>
        <p15:guide id="2" pos="4656">
          <p15:clr>
            <a:srgbClr val="FBAE40"/>
          </p15:clr>
        </p15:guide>
        <p15:guide id="3" orient="horz" pos="459">
          <p15:clr>
            <a:srgbClr val="FBAE40"/>
          </p15:clr>
        </p15:guide>
        <p15:guide id="4" orient="horz" pos="3861">
          <p15:clr>
            <a:srgbClr val="FBAE40"/>
          </p15:clr>
        </p15:guide>
        <p15:guide id="5" pos="72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800600" y="0"/>
            <a:ext cx="73914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96383" y="728663"/>
            <a:ext cx="3384550" cy="1110185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3600" b="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6383" y="2099511"/>
            <a:ext cx="3384550" cy="4029827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360313" y="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389832" y="639000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310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70">
          <p15:clr>
            <a:srgbClr val="FBAE40"/>
          </p15:clr>
        </p15:guide>
        <p15:guide id="2" pos="3024">
          <p15:clr>
            <a:srgbClr val="FBAE40"/>
          </p15:clr>
        </p15:guide>
        <p15:guide id="3" pos="438">
          <p15:clr>
            <a:srgbClr val="FBAE40"/>
          </p15:clr>
        </p15:guide>
        <p15:guide id="4" orient="horz" pos="3861">
          <p15:clr>
            <a:srgbClr val="FBAE40"/>
          </p15:clr>
        </p15:guide>
        <p15:guide id="5" orient="horz" pos="45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10800000" cy="408516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5324" y="1089025"/>
            <a:ext cx="10800000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93635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15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orient="horz" pos="686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8006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519738" y="1089025"/>
            <a:ext cx="5976936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518994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3"/>
          <p:cNvSpPr>
            <a:spLocks noGrp="1"/>
          </p:cNvSpPr>
          <p:nvPr>
            <p:ph type="title" hasCustomPrompt="1"/>
          </p:nvPr>
        </p:nvSpPr>
        <p:spPr>
          <a:xfrm>
            <a:off x="5519737" y="430169"/>
            <a:ext cx="5976937" cy="427080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519737" y="193635"/>
            <a:ext cx="5975587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10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77" userDrawn="1">
          <p15:clr>
            <a:srgbClr val="FBAE40"/>
          </p15:clr>
        </p15:guide>
        <p15:guide id="2" pos="3024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4088" userDrawn="1">
          <p15:clr>
            <a:srgbClr val="FBAE40"/>
          </p15:clr>
        </p15:guide>
        <p15:guide id="5" pos="72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391400" y="0"/>
            <a:ext cx="48006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5325" y="1089025"/>
            <a:ext cx="5976939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98499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30170"/>
            <a:ext cx="5976939" cy="427080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93635"/>
            <a:ext cx="5976939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118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03" userDrawn="1">
          <p15:clr>
            <a:srgbClr val="FBAE40"/>
          </p15:clr>
        </p15:guide>
        <p15:guide id="2" pos="4656" userDrawn="1">
          <p15:clr>
            <a:srgbClr val="FBAE40"/>
          </p15:clr>
        </p15:guide>
        <p15:guide id="3" pos="438">
          <p15:clr>
            <a:srgbClr val="FBAE40"/>
          </p15:clr>
        </p15:guide>
        <p15:guide id="4" orient="horz" pos="4088" userDrawn="1">
          <p15:clr>
            <a:srgbClr val="FBAE40"/>
          </p15:clr>
        </p15:guide>
        <p15:guide id="5" orient="horz" pos="68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09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85" r:id="rId2"/>
    <p:sldLayoutId id="2147483655" r:id="rId3"/>
    <p:sldLayoutId id="2147483656" r:id="rId4"/>
    <p:sldLayoutId id="2147483652" r:id="rId5"/>
    <p:sldLayoutId id="2147483653" r:id="rId6"/>
    <p:sldLayoutId id="2147483658" r:id="rId7"/>
    <p:sldLayoutId id="2147483660" r:id="rId8"/>
    <p:sldLayoutId id="2147483661" r:id="rId9"/>
    <p:sldLayoutId id="2147483662" r:id="rId10"/>
    <p:sldLayoutId id="2147483663" r:id="rId11"/>
    <p:sldLayoutId id="2147483657" r:id="rId12"/>
    <p:sldLayoutId id="2147483659" r:id="rId13"/>
    <p:sldLayoutId id="2147483649" r:id="rId14"/>
    <p:sldLayoutId id="2147483684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7.xml"/><Relationship Id="rId3" Type="http://schemas.openxmlformats.org/officeDocument/2006/relationships/chart" Target="../charts/chart42.xml"/><Relationship Id="rId7" Type="http://schemas.openxmlformats.org/officeDocument/2006/relationships/chart" Target="../charts/chart4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5.xml"/><Relationship Id="rId11" Type="http://schemas.openxmlformats.org/officeDocument/2006/relationships/chart" Target="../charts/chart50.xml"/><Relationship Id="rId5" Type="http://schemas.openxmlformats.org/officeDocument/2006/relationships/chart" Target="../charts/chart44.xml"/><Relationship Id="rId10" Type="http://schemas.openxmlformats.org/officeDocument/2006/relationships/chart" Target="../charts/chart49.xml"/><Relationship Id="rId4" Type="http://schemas.openxmlformats.org/officeDocument/2006/relationships/chart" Target="../charts/chart43.xml"/><Relationship Id="rId9" Type="http://schemas.openxmlformats.org/officeDocument/2006/relationships/chart" Target="../charts/chart4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6.xml"/><Relationship Id="rId3" Type="http://schemas.openxmlformats.org/officeDocument/2006/relationships/chart" Target="../charts/chart51.xml"/><Relationship Id="rId7" Type="http://schemas.openxmlformats.org/officeDocument/2006/relationships/chart" Target="../charts/chart5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4.xml"/><Relationship Id="rId11" Type="http://schemas.openxmlformats.org/officeDocument/2006/relationships/chart" Target="../charts/chart59.xml"/><Relationship Id="rId5" Type="http://schemas.openxmlformats.org/officeDocument/2006/relationships/chart" Target="../charts/chart53.xml"/><Relationship Id="rId10" Type="http://schemas.openxmlformats.org/officeDocument/2006/relationships/chart" Target="../charts/chart58.xml"/><Relationship Id="rId4" Type="http://schemas.openxmlformats.org/officeDocument/2006/relationships/chart" Target="../charts/chart52.xml"/><Relationship Id="rId9" Type="http://schemas.openxmlformats.org/officeDocument/2006/relationships/chart" Target="../charts/chart5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5.xml"/><Relationship Id="rId3" Type="http://schemas.openxmlformats.org/officeDocument/2006/relationships/chart" Target="../charts/chart60.xml"/><Relationship Id="rId7" Type="http://schemas.openxmlformats.org/officeDocument/2006/relationships/chart" Target="../charts/chart6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3.xml"/><Relationship Id="rId11" Type="http://schemas.openxmlformats.org/officeDocument/2006/relationships/chart" Target="../charts/chart68.xml"/><Relationship Id="rId5" Type="http://schemas.openxmlformats.org/officeDocument/2006/relationships/chart" Target="../charts/chart62.xml"/><Relationship Id="rId10" Type="http://schemas.openxmlformats.org/officeDocument/2006/relationships/chart" Target="../charts/chart67.xml"/><Relationship Id="rId4" Type="http://schemas.openxmlformats.org/officeDocument/2006/relationships/chart" Target="../charts/chart61.xml"/><Relationship Id="rId9" Type="http://schemas.openxmlformats.org/officeDocument/2006/relationships/chart" Target="../charts/chart6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6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5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8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8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10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1.xml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chart" Target="../charts/chart103.xml"/><Relationship Id="rId4" Type="http://schemas.openxmlformats.org/officeDocument/2006/relationships/chart" Target="../charts/chart10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chart" Target="../charts/chart10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chart" Target="../charts/chart10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8.xml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chart" Target="../charts/chart110.xml"/><Relationship Id="rId4" Type="http://schemas.openxmlformats.org/officeDocument/2006/relationships/chart" Target="../charts/chart10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7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9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5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7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2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9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3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5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7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chart" Target="../charts/chart15.xml"/><Relationship Id="rId7" Type="http://schemas.openxmlformats.org/officeDocument/2006/relationships/chart" Target="../charts/chart1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8.xml"/><Relationship Id="rId11" Type="http://schemas.openxmlformats.org/officeDocument/2006/relationships/chart" Target="../charts/chart23.xml"/><Relationship Id="rId5" Type="http://schemas.openxmlformats.org/officeDocument/2006/relationships/chart" Target="../charts/chart17.xml"/><Relationship Id="rId10" Type="http://schemas.openxmlformats.org/officeDocument/2006/relationships/chart" Target="../charts/chart22.xml"/><Relationship Id="rId4" Type="http://schemas.openxmlformats.org/officeDocument/2006/relationships/chart" Target="../charts/chart16.xml"/><Relationship Id="rId9" Type="http://schemas.openxmlformats.org/officeDocument/2006/relationships/chart" Target="../charts/chart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9.xml"/><Relationship Id="rId3" Type="http://schemas.openxmlformats.org/officeDocument/2006/relationships/chart" Target="../charts/chart24.xml"/><Relationship Id="rId7" Type="http://schemas.openxmlformats.org/officeDocument/2006/relationships/chart" Target="../charts/chart2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7.xml"/><Relationship Id="rId11" Type="http://schemas.openxmlformats.org/officeDocument/2006/relationships/chart" Target="../charts/chart32.xml"/><Relationship Id="rId5" Type="http://schemas.openxmlformats.org/officeDocument/2006/relationships/chart" Target="../charts/chart26.xml"/><Relationship Id="rId10" Type="http://schemas.openxmlformats.org/officeDocument/2006/relationships/chart" Target="../charts/chart31.xml"/><Relationship Id="rId4" Type="http://schemas.openxmlformats.org/officeDocument/2006/relationships/chart" Target="../charts/chart25.xml"/><Relationship Id="rId9" Type="http://schemas.openxmlformats.org/officeDocument/2006/relationships/chart" Target="../charts/chart3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8.xml"/><Relationship Id="rId3" Type="http://schemas.openxmlformats.org/officeDocument/2006/relationships/chart" Target="../charts/chart33.xml"/><Relationship Id="rId7" Type="http://schemas.openxmlformats.org/officeDocument/2006/relationships/chart" Target="../charts/chart3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6.xml"/><Relationship Id="rId11" Type="http://schemas.openxmlformats.org/officeDocument/2006/relationships/chart" Target="../charts/chart41.xml"/><Relationship Id="rId5" Type="http://schemas.openxmlformats.org/officeDocument/2006/relationships/chart" Target="../charts/chart35.xml"/><Relationship Id="rId10" Type="http://schemas.openxmlformats.org/officeDocument/2006/relationships/chart" Target="../charts/chart40.xml"/><Relationship Id="rId4" Type="http://schemas.openxmlformats.org/officeDocument/2006/relationships/chart" Target="../charts/chart34.xml"/><Relationship Id="rId9" Type="http://schemas.openxmlformats.org/officeDocument/2006/relationships/chart" Target="../charts/char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" t="5" r="4242" b="5"/>
          <a:stretch/>
        </p:blipFill>
        <p:spPr>
          <a:xfrm>
            <a:off x="2743200" y="0"/>
            <a:ext cx="9448800" cy="6864086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pl-PL" dirty="0"/>
              <a:t>Warszawa, 18.11.2019</a:t>
            </a:r>
            <a:endParaRPr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4196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176753"/>
              </p:ext>
            </p:extLst>
          </p:nvPr>
        </p:nvGraphicFramePr>
        <p:xfrm>
          <a:off x="0" y="2052241"/>
          <a:ext cx="11772005" cy="4113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526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Dałam dziecku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podwieczorek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Jako przekąska w trakcie spotkania ze znajomymi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 trakcie pracy\gry na komputerze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czasie oglądania TV lub filmów ze znajomymi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Gdy oglądam sam(a) TV lub filmy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Podczas czytania gazet\czasopism\książek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obiad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2761704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okoliczności jedzenia </a:t>
            </a:r>
            <a:r>
              <a:rPr lang="pl-PL" u="sng"/>
              <a:t>(2\2)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128096934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1441050894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4340114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7232107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9590250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4897624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0827696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4469341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Q11. W jakich okolicznościach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301/ 262/ 301/ 300/ 262/ 199/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261/ 264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525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015682"/>
              </p:ext>
            </p:extLst>
          </p:nvPr>
        </p:nvGraphicFramePr>
        <p:xfrm>
          <a:off x="0" y="2052241"/>
          <a:ext cx="11772005" cy="4113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Krojone na kanapkę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składnik do jajecznicy, bigosu lub innej potrawy na ciepło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Bezpośrednio z opakowania, na zimno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Jako składnik do sałatki lub innej potrawy na zimno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Smażone na patelni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Gotowane w wodzie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grill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składnik do zupy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Podgrzewane w mikrofalówce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11867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piekarniku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651216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 sposób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5624323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7302944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Sposoby jedzenia </a:t>
            </a:r>
            <a:r>
              <a:rPr lang="pl-PL" u="sng"/>
              <a:t>a-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107645306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2765368752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2343418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6335309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5235280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9222385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2219933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6820217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Q12. W jaki sposób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301/ 262/ 301/ 300/ 262/ 199/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261/ 264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69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1276/ 1078/ 930/ 1088/ 902/ 456/ 344/ 362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759864"/>
              </p:ext>
            </p:extLst>
          </p:nvPr>
        </p:nvGraphicFramePr>
        <p:xfrm>
          <a:off x="0" y="2052240"/>
          <a:ext cx="11772005" cy="41158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525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Wędliny na kanapkę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Produkty mięsne lub drobiowe gotowe do spożycia po podgrzaniu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511744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Półprodukty mięsne lub drobiowe przygotowane do gotowania, pieczenia lub na grilla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6913589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współkorzystanie z kategorii </a:t>
            </a:r>
            <a:r>
              <a:rPr lang="pl-PL" u="sng"/>
              <a:t>          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4199797225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1150119080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2903954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7878280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5036205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2897160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1207999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3751313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P1. Które z tych produktów kupiłeś\aś w ciągu ostatnich 6 miesięcy?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1275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1124/ 913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1092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815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508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424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456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1612/ 1394/ 1144/ 1365/ 1077/ 589/ 364/ 495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1265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1087/ 945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1074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853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472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354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386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132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5882" y="4267832"/>
            <a:ext cx="4805996" cy="1401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MARKI ANIMEX</a:t>
            </a:r>
            <a:b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  </a:t>
            </a:r>
          </a:p>
        </p:txBody>
      </p:sp>
      <p:sp>
        <p:nvSpPr>
          <p:cNvPr id="14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2" descr="Several People Dining on Table">
            <a:extLst>
              <a:ext uri="{FF2B5EF4-FFF2-40B4-BE49-F238E27FC236}">
                <a16:creationId xmlns:a16="http://schemas.microsoft.com/office/drawing/2014/main" id="{BE9DF32D-265E-4C8E-8A4A-B6C049A60C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2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47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D5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1442" name="Picture 2" descr="Podobny obraz">
            <a:extLst>
              <a:ext uri="{FF2B5EF4-FFF2-40B4-BE49-F238E27FC236}">
                <a16:creationId xmlns:a16="http://schemas.microsoft.com/office/drawing/2014/main" id="{94A78769-C889-4B57-BB52-3FCC546632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4" r="12284"/>
          <a:stretch/>
        </p:blipFill>
        <p:spPr bwMode="auto">
          <a:xfrm>
            <a:off x="3794747" y="1176793"/>
            <a:ext cx="4345413" cy="454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527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17869805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48988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77328551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297 / 299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90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40567913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07855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84879609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261 / 265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61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37767081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59597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73355760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16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57044938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88982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07413301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264 / 300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616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87366449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84796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77549791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261 / 262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53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7E2C31E-B6F3-4200-9EC9-38F97AB58A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Kształt raportu kwartalnego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63AFA7FF-0D16-45E4-9B6E-DFB6C8443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184148"/>
              </p:ext>
            </p:extLst>
          </p:nvPr>
        </p:nvGraphicFramePr>
        <p:xfrm>
          <a:off x="1283252" y="857249"/>
          <a:ext cx="8451298" cy="5601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354">
                  <a:extLst>
                    <a:ext uri="{9D8B030D-6E8A-4147-A177-3AD203B41FA5}">
                      <a16:colId xmlns:a16="http://schemas.microsoft.com/office/drawing/2014/main" val="3670314029"/>
                    </a:ext>
                  </a:extLst>
                </a:gridCol>
                <a:gridCol w="536418">
                  <a:extLst>
                    <a:ext uri="{9D8B030D-6E8A-4147-A177-3AD203B41FA5}">
                      <a16:colId xmlns:a16="http://schemas.microsoft.com/office/drawing/2014/main" val="93308728"/>
                    </a:ext>
                  </a:extLst>
                </a:gridCol>
                <a:gridCol w="477365">
                  <a:extLst>
                    <a:ext uri="{9D8B030D-6E8A-4147-A177-3AD203B41FA5}">
                      <a16:colId xmlns:a16="http://schemas.microsoft.com/office/drawing/2014/main" val="3259011972"/>
                    </a:ext>
                  </a:extLst>
                </a:gridCol>
                <a:gridCol w="6787161">
                  <a:extLst>
                    <a:ext uri="{9D8B030D-6E8A-4147-A177-3AD203B41FA5}">
                      <a16:colId xmlns:a16="http://schemas.microsoft.com/office/drawing/2014/main" val="4095248581"/>
                    </a:ext>
                  </a:extLst>
                </a:gridCol>
              </a:tblGrid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Kluczowe wyniki i wnioski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22884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Metodologia oraz podstawowa charakterystyka badanych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039180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Wyniki badania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39913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Kategorie produktowe podsumowanie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Kategorie produktowe podsumowanie 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0002780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Kluczowe marki – podsumowanie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Marki </a:t>
                      </a:r>
                      <a:r>
                        <a:rPr lang="pl-PL" sz="1200" b="0" dirty="0" err="1">
                          <a:solidFill>
                            <a:schemeClr val="tx1"/>
                          </a:solidFill>
                        </a:rPr>
                        <a:t>animex</a:t>
                      </a:r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 podsumowanie 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21704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Krakus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064683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37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Morliny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8020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Berlinki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1402127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52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Sokołów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214098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62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Tarczyński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77983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indent="542925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Przegląd kategorii produktowych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74433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71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Wędliny na kanapkę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222676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Kiełbasy tradycyjne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555403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115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Kiełbasy suche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05130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137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Parówki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404719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159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Kabanosy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9324475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180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Konserwy mięsne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22353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201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Convenience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4852689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221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Mięso semi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0224991"/>
                  </a:ext>
                </a:extLst>
              </a:tr>
            </a:tbl>
          </a:graphicData>
        </a:graphic>
      </p:graphicFrame>
      <p:sp>
        <p:nvSpPr>
          <p:cNvPr id="8" name="Pentagon 7">
            <a:hlinkClick r:id="rId3" action="ppaction://hlinksldjump"/>
          </p:cNvPr>
          <p:cNvSpPr/>
          <p:nvPr/>
        </p:nvSpPr>
        <p:spPr>
          <a:xfrm>
            <a:off x="695325" y="87581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entagon 8">
            <a:hlinkClick r:id="rId4" action="ppaction://hlinksldjump"/>
          </p:cNvPr>
          <p:cNvSpPr/>
          <p:nvPr/>
        </p:nvSpPr>
        <p:spPr>
          <a:xfrm>
            <a:off x="695325" y="116156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entagon 10">
            <a:hlinkClick r:id="rId5" action="ppaction://hlinksldjump"/>
          </p:cNvPr>
          <p:cNvSpPr/>
          <p:nvPr/>
        </p:nvSpPr>
        <p:spPr>
          <a:xfrm>
            <a:off x="695325" y="176009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entagon 11">
            <a:hlinkClick r:id="rId6" action="ppaction://hlinksldjump"/>
          </p:cNvPr>
          <p:cNvSpPr/>
          <p:nvPr/>
        </p:nvSpPr>
        <p:spPr>
          <a:xfrm>
            <a:off x="695325" y="202679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entagon 12">
            <a:hlinkClick r:id="rId7" action="ppaction://hlinksldjump"/>
          </p:cNvPr>
          <p:cNvSpPr/>
          <p:nvPr/>
        </p:nvSpPr>
        <p:spPr>
          <a:xfrm>
            <a:off x="695325" y="3827018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entagon 13">
            <a:hlinkClick r:id="rId7" action="ppaction://hlinksldjump"/>
          </p:cNvPr>
          <p:cNvSpPr/>
          <p:nvPr/>
        </p:nvSpPr>
        <p:spPr>
          <a:xfrm>
            <a:off x="9467850" y="6484637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125075" y="6349297"/>
            <a:ext cx="150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/>
              <a:t>Hiperłącze do slajdów</a:t>
            </a:r>
            <a:endParaRPr lang="en-US" sz="1200" dirty="0"/>
          </a:p>
        </p:txBody>
      </p:sp>
      <p:sp>
        <p:nvSpPr>
          <p:cNvPr id="6" name="Tytuł 5">
            <a:extLst>
              <a:ext uri="{FF2B5EF4-FFF2-40B4-BE49-F238E27FC236}">
                <a16:creationId xmlns:a16="http://schemas.microsoft.com/office/drawing/2014/main" id="{5095F19E-85AA-4734-9ACA-2A44EA81C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Podsumowanie trzeciego kwartału badania </a:t>
            </a:r>
            <a:r>
              <a:rPr lang="pl-PL" dirty="0" err="1"/>
              <a:t>trackingowego</a:t>
            </a:r>
            <a:r>
              <a:rPr lang="pl-PL" dirty="0"/>
              <a:t> dla Animex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AE84507-AE26-45AF-873E-FF871DCBA5BF}"/>
              </a:ext>
            </a:extLst>
          </p:cNvPr>
          <p:cNvSpPr txBox="1"/>
          <p:nvPr/>
        </p:nvSpPr>
        <p:spPr>
          <a:xfrm>
            <a:off x="8377237" y="430169"/>
            <a:ext cx="3171825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/>
              <a:t>To nie idzie z automatu</a:t>
            </a:r>
          </a:p>
        </p:txBody>
      </p:sp>
    </p:spTree>
    <p:extLst>
      <p:ext uri="{BB962C8B-B14F-4D97-AF65-F5344CB8AC3E}">
        <p14:creationId xmlns:p14="http://schemas.microsoft.com/office/powerpoint/2010/main" val="18353622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08216822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68808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70%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04493092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195 / 196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56278795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771850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12674703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MIĘSO SEMI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-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01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14556981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07838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19561717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9690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KRAKUS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297/ 261/ 298/ 264/ 261/ 195/ 299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97188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45%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418294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66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KRAKUS | mocne i słabe strony marek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B7063FA9-6203-4E03-96AD-9E6C3FF8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899172"/>
              </p:ext>
            </p:extLst>
          </p:nvPr>
        </p:nvGraphicFramePr>
        <p:xfrm>
          <a:off x="144924" y="1638011"/>
          <a:ext cx="11732120" cy="1960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Mięso tej marki pochodzi z Polski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 tej marki są idelane na grill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Kabanosy tej marki są przede wszystkim dla mężczyzn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Produkty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Base Label">
            <a:extLst>
              <a:ext uri="{FF2B5EF4-FFF2-40B4-BE49-F238E27FC236}">
                <a16:creationId xmlns:a16="http://schemas.microsoft.com/office/drawing/2014/main" id="{0770E98A-770B-466A-8A06-4290C062293F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261/ 264/ 298/ 261/ 195/ 299</a:t>
            </a:r>
            <a:endParaRPr lang="da-DK" sz="1000" dirty="0">
              <a:solidFill>
                <a:schemeClr val="tx1"/>
              </a:solidFill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1B2EC8B5-F60A-4B4B-B069-978DCAB59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5" y="491639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122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KRAKUS|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261/ 264/ 298/ 261/ 195/ 299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931775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793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314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4514" name="Picture 2" descr="Podobny obraz">
            <a:extLst>
              <a:ext uri="{FF2B5EF4-FFF2-40B4-BE49-F238E27FC236}">
                <a16:creationId xmlns:a16="http://schemas.microsoft.com/office/drawing/2014/main" id="{2E1D2BEF-7179-46A7-AEC1-4B5D67369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9957" y="405143"/>
            <a:ext cx="6126769" cy="604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5096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44216762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60482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22%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52042220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297 / 299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300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9565194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44617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2089800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261 / 265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8580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24699197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34218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80698101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53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4765C5-A5B4-46BB-82A7-811E20161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/>
              <a:t>PROFIL DEMOGRAFICZNY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CHARAKTERYSTYKA GRUPY BADANYCH 1/2</a:t>
            </a:r>
          </a:p>
        </p:txBody>
      </p:sp>
      <p:sp>
        <p:nvSpPr>
          <p:cNvPr id="18" name="Symbol zastępczy tekstu 17">
            <a:extLst>
              <a:ext uri="{FF2B5EF4-FFF2-40B4-BE49-F238E27FC236}">
                <a16:creationId xmlns:a16="http://schemas.microsoft.com/office/drawing/2014/main" id="{5E343705-8DFB-4B55-8562-60BB86FC34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/>
              <a:t>2136</a:t>
            </a:r>
            <a:endParaRPr lang="pl-PL" dirty="0"/>
          </a:p>
        </p:txBody>
      </p:sp>
      <p:graphicFrame>
        <p:nvGraphicFramePr>
          <p:cNvPr id="19" name="Tabela 18">
            <a:extLst>
              <a:ext uri="{FF2B5EF4-FFF2-40B4-BE49-F238E27FC236}">
                <a16:creationId xmlns:a16="http://schemas.microsoft.com/office/drawing/2014/main" id="{8049C2DE-59DA-4685-866F-47C4AC9EE262}"/>
              </a:ext>
            </a:extLst>
          </p:cNvPr>
          <p:cNvGraphicFramePr>
            <a:graphicFrameLocks noGrp="1"/>
          </p:cNvGraphicFramePr>
          <p:nvPr/>
        </p:nvGraphicFramePr>
        <p:xfrm>
          <a:off x="4234186" y="1552728"/>
          <a:ext cx="2844000" cy="1746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15-24 lata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25-39 lat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40-59 lat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60 lat lub więcej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20" name="Prostokąt 19">
            <a:extLst>
              <a:ext uri="{FF2B5EF4-FFF2-40B4-BE49-F238E27FC236}">
                <a16:creationId xmlns:a16="http://schemas.microsoft.com/office/drawing/2014/main" id="{6454FD13-58CA-4554-B197-0794498B7C7D}"/>
              </a:ext>
            </a:extLst>
          </p:cNvPr>
          <p:cNvSpPr/>
          <p:nvPr/>
        </p:nvSpPr>
        <p:spPr>
          <a:xfrm>
            <a:off x="392188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Płeć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21" name="Wykres 20">
            <a:extLst>
              <a:ext uri="{FF2B5EF4-FFF2-40B4-BE49-F238E27FC236}">
                <a16:creationId xmlns:a16="http://schemas.microsoft.com/office/drawing/2014/main" id="{747C95DF-52F4-4693-878B-83C6DD5039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868684"/>
              </p:ext>
            </p:extLst>
          </p:nvPr>
        </p:nvGraphicFramePr>
        <p:xfrm>
          <a:off x="5812521" y="1552727"/>
          <a:ext cx="1545836" cy="17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Wykres 21">
            <a:extLst>
              <a:ext uri="{FF2B5EF4-FFF2-40B4-BE49-F238E27FC236}">
                <a16:creationId xmlns:a16="http://schemas.microsoft.com/office/drawing/2014/main" id="{004EB120-C42D-43BB-8DD7-59B7146642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3225125"/>
              </p:ext>
            </p:extLst>
          </p:nvPr>
        </p:nvGraphicFramePr>
        <p:xfrm>
          <a:off x="403683" y="1447749"/>
          <a:ext cx="3012439" cy="2008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Prostokąt 22">
            <a:extLst>
              <a:ext uri="{FF2B5EF4-FFF2-40B4-BE49-F238E27FC236}">
                <a16:creationId xmlns:a16="http://schemas.microsoft.com/office/drawing/2014/main" id="{A7572418-2CCE-4D7E-8AEA-DA590DE9A50C}"/>
              </a:ext>
            </a:extLst>
          </p:cNvPr>
          <p:cNvSpPr/>
          <p:nvPr/>
        </p:nvSpPr>
        <p:spPr>
          <a:xfrm>
            <a:off x="4217985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Wiek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24" name="Tabela 23">
            <a:extLst>
              <a:ext uri="{FF2B5EF4-FFF2-40B4-BE49-F238E27FC236}">
                <a16:creationId xmlns:a16="http://schemas.microsoft.com/office/drawing/2014/main" id="{148C6507-4438-458C-9E46-DAA74813A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899785"/>
              </p:ext>
            </p:extLst>
          </p:nvPr>
        </p:nvGraphicFramePr>
        <p:xfrm>
          <a:off x="8043782" y="1581009"/>
          <a:ext cx="2844000" cy="24477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43041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wieś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miasto do 20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077407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 – 49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266240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50 – 99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22461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100 – 199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200 – 500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61666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powyżej 500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25" name="Wykres 24">
            <a:extLst>
              <a:ext uri="{FF2B5EF4-FFF2-40B4-BE49-F238E27FC236}">
                <a16:creationId xmlns:a16="http://schemas.microsoft.com/office/drawing/2014/main" id="{A0E54951-8DE1-440D-BDE5-0DAEE410A6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4615106"/>
              </p:ext>
            </p:extLst>
          </p:nvPr>
        </p:nvGraphicFramePr>
        <p:xfrm>
          <a:off x="9622117" y="1581008"/>
          <a:ext cx="1545836" cy="2432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Prostokąt 25">
            <a:extLst>
              <a:ext uri="{FF2B5EF4-FFF2-40B4-BE49-F238E27FC236}">
                <a16:creationId xmlns:a16="http://schemas.microsoft.com/office/drawing/2014/main" id="{952C7134-4C23-4721-AFD5-49D48216ED25}"/>
              </a:ext>
            </a:extLst>
          </p:cNvPr>
          <p:cNvSpPr/>
          <p:nvPr/>
        </p:nvSpPr>
        <p:spPr>
          <a:xfrm>
            <a:off x="8043782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Wielkość miejscowości zamieszkania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3ED3184F-806E-49A9-B89A-CDF3E8A876E2}"/>
              </a:ext>
            </a:extLst>
          </p:cNvPr>
          <p:cNvSpPr/>
          <p:nvPr/>
        </p:nvSpPr>
        <p:spPr>
          <a:xfrm>
            <a:off x="392188" y="3463252"/>
            <a:ext cx="2315495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Liczba osób w gospodarstwie domowym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8" name="Prostokąt 27">
            <a:extLst>
              <a:ext uri="{FF2B5EF4-FFF2-40B4-BE49-F238E27FC236}">
                <a16:creationId xmlns:a16="http://schemas.microsoft.com/office/drawing/2014/main" id="{7E283F4F-FC00-4D85-94CA-BADEA88070D9}"/>
              </a:ext>
            </a:extLst>
          </p:cNvPr>
          <p:cNvSpPr/>
          <p:nvPr/>
        </p:nvSpPr>
        <p:spPr>
          <a:xfrm>
            <a:off x="3214540" y="3463252"/>
            <a:ext cx="401588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Sytuacja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54B5EC22-4417-469E-99B2-C592A22AFBA5}"/>
              </a:ext>
            </a:extLst>
          </p:cNvPr>
          <p:cNvSpPr/>
          <p:nvPr/>
        </p:nvSpPr>
        <p:spPr>
          <a:xfrm>
            <a:off x="8043782" y="4112670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Dzieci w gospodarstwie domowym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30" name="Tabela 29">
            <a:extLst>
              <a:ext uri="{FF2B5EF4-FFF2-40B4-BE49-F238E27FC236}">
                <a16:creationId xmlns:a16="http://schemas.microsoft.com/office/drawing/2014/main" id="{61EFB9F3-55BE-40A8-8B70-F04202426840}"/>
              </a:ext>
            </a:extLst>
          </p:cNvPr>
          <p:cNvGraphicFramePr>
            <a:graphicFrameLocks noGrp="1"/>
          </p:cNvGraphicFramePr>
          <p:nvPr/>
        </p:nvGraphicFramePr>
        <p:xfrm>
          <a:off x="403683" y="3994838"/>
          <a:ext cx="2304000" cy="198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3836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 lub więcej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D9D8BC71-E40E-4341-8FF0-42C0797914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0007144"/>
              </p:ext>
            </p:extLst>
          </p:nvPr>
        </p:nvGraphicFramePr>
        <p:xfrm>
          <a:off x="1558810" y="3994838"/>
          <a:ext cx="1545836" cy="19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2" name="Tabela 31">
            <a:extLst>
              <a:ext uri="{FF2B5EF4-FFF2-40B4-BE49-F238E27FC236}">
                <a16:creationId xmlns:a16="http://schemas.microsoft.com/office/drawing/2014/main" id="{E5D965EF-8F27-4410-A698-44A6869369E0}"/>
              </a:ext>
            </a:extLst>
          </p:cNvPr>
          <p:cNvGraphicFramePr>
            <a:graphicFrameLocks noGrp="1"/>
          </p:cNvGraphicFramePr>
          <p:nvPr/>
        </p:nvGraphicFramePr>
        <p:xfrm>
          <a:off x="3227471" y="3994838"/>
          <a:ext cx="3996000" cy="252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bez dzieci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 do 17 lat na utrzymaniu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10497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 powyżej  17 lat na utrzymaniu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05067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dziećmi, które są już dorosłe (wyprowadziły się)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dorosła osoba mieszkająca z rodzicami, współlokatorami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dorosła osoba mieszkająca samodzielnie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38365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inna sytuacja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5585BC51-29A1-4778-9287-A647612703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8479327"/>
              </p:ext>
            </p:extLst>
          </p:nvPr>
        </p:nvGraphicFramePr>
        <p:xfrm>
          <a:off x="6087791" y="3994837"/>
          <a:ext cx="1545836" cy="2519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D722C64C-87B9-47B6-A074-C6A712AFB3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0495112"/>
              </p:ext>
            </p:extLst>
          </p:nvPr>
        </p:nvGraphicFramePr>
        <p:xfrm>
          <a:off x="8043782" y="4508670"/>
          <a:ext cx="3012439" cy="2008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Base Label">
            <a:extLst>
              <a:ext uri="{FF2B5EF4-FFF2-40B4-BE49-F238E27FC236}">
                <a16:creationId xmlns:a16="http://schemas.microsoft.com/office/drawing/2014/main" id="{085903A5-6B40-4A68-8ABE-8CCE0E266A86}"/>
              </a:ext>
            </a:extLst>
          </p:cNvPr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272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6050838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817113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22%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9247596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264 / 300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973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269931045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90769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99819782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261 / 262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23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52288993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17063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42539686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195 / 196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7347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886700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58701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1184733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CONVENIENCE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197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208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69953792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42318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23816801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157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MORLINY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297/ 261/ 298/ 264/ 261/ 195/ 299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347560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33%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299231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753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MORLINY | mocne i słabe strony marek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5" name="Picture 4" descr="Znalezione obrazy dla zapytania morliny logo">
            <a:extLst>
              <a:ext uri="{FF2B5EF4-FFF2-40B4-BE49-F238E27FC236}">
                <a16:creationId xmlns:a16="http://schemas.microsoft.com/office/drawing/2014/main" id="{EA2E9255-6967-4963-82CB-0B541AEC4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0307" y="737630"/>
            <a:ext cx="1328533" cy="131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B8D2D094-4EE6-46E3-BAD0-C65B5D069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435722"/>
              </p:ext>
            </p:extLst>
          </p:nvPr>
        </p:nvGraphicFramePr>
        <p:xfrm>
          <a:off x="144924" y="1638000"/>
          <a:ext cx="11732120" cy="2113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CONVENIENCE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tradycyjne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Kabanosy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ma szeroką ofertę produktów</a:t>
                      </a: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Mięso tej marki pochodzi z Polski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której ufam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6" name="Base Label">
            <a:extLst>
              <a:ext uri="{FF2B5EF4-FFF2-40B4-BE49-F238E27FC236}">
                <a16:creationId xmlns:a16="http://schemas.microsoft.com/office/drawing/2014/main" id="{4D027B61-6224-42CC-B2B0-D888107241C3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261/ 264/ 298/ 261/ 195/ 299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528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MORLINY|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261/ 264/ 298/ 261/ 195/ 299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957309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6397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Wykres 10"/>
          <p:cNvGraphicFramePr/>
          <p:nvPr>
            <p:extLst>
              <p:ext uri="{D42A27DB-BD31-4B8C-83A1-F6EECF244321}">
                <p14:modId xmlns:p14="http://schemas.microsoft.com/office/powerpoint/2010/main" val="549703734"/>
              </p:ext>
            </p:extLst>
          </p:nvPr>
        </p:nvGraphicFramePr>
        <p:xfrm>
          <a:off x="71855" y="3028357"/>
          <a:ext cx="4978148" cy="310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ytuł 8">
            <a:extLst>
              <a:ext uri="{FF2B5EF4-FFF2-40B4-BE49-F238E27FC236}">
                <a16:creationId xmlns:a16="http://schemas.microsoft.com/office/drawing/2014/main" id="{D9871B2D-E86C-4434-B165-5C3C402F9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48733"/>
            <a:ext cx="8744239" cy="408516"/>
          </a:xfrm>
        </p:spPr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1F215327-B9E0-4DDA-BDD6-405350CD17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FRANKI </a:t>
            </a:r>
            <a:r>
              <a:rPr lang="pl-PL" dirty="0"/>
              <a:t>| znajomość przekazów reklamowych</a:t>
            </a:r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21018" y="6480175"/>
            <a:ext cx="7274308" cy="45719"/>
          </a:xfrm>
        </p:spPr>
        <p:txBody>
          <a:bodyPr/>
          <a:lstStyle/>
          <a:p>
            <a:r>
              <a:rPr lang="pl-PL" b="1" dirty="0"/>
              <a:t>K1. Czy kiedykolwiek widziałeś(aś) tę reklamę w [telewizji/w internecie]? | K2.</a:t>
            </a:r>
            <a:r>
              <a:rPr lang="pl-PL" dirty="0"/>
              <a:t> </a:t>
            </a:r>
            <a:r>
              <a:rPr lang="pl-PL" b="1" dirty="0"/>
              <a:t>Czy pamiętasz, która marka była reklamowana tym spotem?| K3. Po obejrzeniu tej reklamy, na ile byłbyś chętny/byłabyś chętna kupić ten produkt? </a:t>
            </a:r>
            <a:endParaRPr lang="pl-PL" dirty="0"/>
          </a:p>
          <a:p>
            <a:endParaRPr lang="pl-PL" b="1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8EF8C59-6B3F-4021-BB0A-8B299DEB8BC0}"/>
              </a:ext>
            </a:extLst>
          </p:cNvPr>
          <p:cNvSpPr txBox="1"/>
          <p:nvPr/>
        </p:nvSpPr>
        <p:spPr>
          <a:xfrm>
            <a:off x="853909" y="2870903"/>
            <a:ext cx="4584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Czy kiedykolwiek widziałeś(aś) </a:t>
            </a:r>
            <a:r>
              <a:rPr lang="pl-PL" sz="1200" b="1" i="1" dirty="0">
                <a:solidFill>
                  <a:srgbClr val="00599A"/>
                </a:solidFill>
                <a:latin typeface="Arial"/>
              </a:rPr>
              <a:t>t</a:t>
            </a: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ę reklamę?</a:t>
            </a:r>
            <a:endParaRPr kumimoji="0" lang="pl-PL" sz="1200" b="0" i="1" u="none" strike="noStrike" kern="1200" cap="none" spc="0" normalizeH="0" baseline="0" noProof="0" dirty="0">
              <a:ln>
                <a:noFill/>
              </a:ln>
              <a:solidFill>
                <a:srgbClr val="00599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0161E69-6DDA-4413-B571-80C0218CE94B}"/>
              </a:ext>
            </a:extLst>
          </p:cNvPr>
          <p:cNvSpPr txBox="1"/>
          <p:nvPr/>
        </p:nvSpPr>
        <p:spPr>
          <a:xfrm>
            <a:off x="5926020" y="149771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Marka przypisywana reklamie</a:t>
            </a:r>
          </a:p>
        </p:txBody>
      </p:sp>
      <p:graphicFrame>
        <p:nvGraphicFramePr>
          <p:cNvPr id="24" name="Object 18">
            <a:extLst>
              <a:ext uri="{FF2B5EF4-FFF2-40B4-BE49-F238E27FC236}">
                <a16:creationId xmlns:a16="http://schemas.microsoft.com/office/drawing/2014/main" id="{80BEDCFA-FFBE-4170-B9DB-D22EDC208C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1146555"/>
              </p:ext>
            </p:extLst>
          </p:nvPr>
        </p:nvGraphicFramePr>
        <p:xfrm>
          <a:off x="7029450" y="3577095"/>
          <a:ext cx="4029363" cy="275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B884A5F-9BC9-439E-ACD1-0FF99BF9AB85}"/>
              </a:ext>
            </a:extLst>
          </p:cNvPr>
          <p:cNvSpPr txBox="1"/>
          <p:nvPr/>
        </p:nvSpPr>
        <p:spPr>
          <a:xfrm>
            <a:off x="7723714" y="361752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Chęć zakupu</a:t>
            </a:r>
          </a:p>
        </p:txBody>
      </p:sp>
      <p:sp>
        <p:nvSpPr>
          <p:cNvPr id="15" name="Base Label"/>
          <p:cNvSpPr txBox="1"/>
          <p:nvPr/>
        </p:nvSpPr>
        <p:spPr>
          <a:xfrm>
            <a:off x="666750" y="6447854"/>
            <a:ext cx="13239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000"/>
              <a:t>-/ -/ -/ -</a:t>
            </a:r>
            <a:endParaRPr lang="pl-PL" sz="1000" dirty="0"/>
          </a:p>
        </p:txBody>
      </p:sp>
      <p:graphicFrame>
        <p:nvGraphicFramePr>
          <p:cNvPr id="34" name="Wykres 33"/>
          <p:cNvGraphicFramePr/>
          <p:nvPr>
            <p:extLst>
              <p:ext uri="{D42A27DB-BD31-4B8C-83A1-F6EECF244321}">
                <p14:modId xmlns:p14="http://schemas.microsoft.com/office/powerpoint/2010/main" val="4223047854"/>
              </p:ext>
            </p:extLst>
          </p:nvPr>
        </p:nvGraphicFramePr>
        <p:xfrm>
          <a:off x="5734050" y="1736617"/>
          <a:ext cx="6610350" cy="183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6D842A90-C02D-40B6-951B-3493CFCFB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516954"/>
              </p:ext>
            </p:extLst>
          </p:nvPr>
        </p:nvGraphicFramePr>
        <p:xfrm>
          <a:off x="7024543" y="5423658"/>
          <a:ext cx="3938732" cy="378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4683">
                  <a:extLst>
                    <a:ext uri="{9D8B030D-6E8A-4147-A177-3AD203B41FA5}">
                      <a16:colId xmlns:a16="http://schemas.microsoft.com/office/drawing/2014/main" val="168404069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3269296423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891137864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1163046411"/>
                    </a:ext>
                  </a:extLst>
                </a:gridCol>
              </a:tblGrid>
              <a:tr h="378611"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Q4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Q2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Q4 2021</a:t>
                      </a:r>
                      <a:endParaRPr lang="pl-P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588154"/>
                  </a:ext>
                </a:extLst>
              </a:tr>
            </a:tbl>
          </a:graphicData>
        </a:graphic>
      </p:graphicFrame>
      <p:sp>
        <p:nvSpPr>
          <p:cNvPr id="20" name="Symbol zastępczy stopki 3">
            <a:extLst>
              <a:ext uri="{FF2B5EF4-FFF2-40B4-BE49-F238E27FC236}">
                <a16:creationId xmlns:a16="http://schemas.microsoft.com/office/drawing/2014/main" id="{9252138F-026F-4F40-B5CE-37A535FE3B35}"/>
              </a:ext>
            </a:extLst>
          </p:cNvPr>
          <p:cNvSpPr txBox="1">
            <a:spLocks/>
          </p:cNvSpPr>
          <p:nvPr/>
        </p:nvSpPr>
        <p:spPr>
          <a:xfrm>
            <a:off x="16126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585" y="761613"/>
            <a:ext cx="1323975" cy="1314450"/>
          </a:xfrm>
          <a:prstGeom prst="rect">
            <a:avLst/>
          </a:prstGeom>
        </p:spPr>
      </p:pic>
      <p:pic>
        <p:nvPicPr>
          <p:cNvPr id="4" name="Obraz 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90" y="1178288"/>
            <a:ext cx="280987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085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637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5540" name="Picture 4" descr="Znalezione obrazy dla zapytania Berlinki logo">
            <a:extLst>
              <a:ext uri="{FF2B5EF4-FFF2-40B4-BE49-F238E27FC236}">
                <a16:creationId xmlns:a16="http://schemas.microsoft.com/office/drawing/2014/main" id="{43911E13-3365-4C02-9ED5-4B68213E0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6181" y="1467318"/>
            <a:ext cx="5462546" cy="396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316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4765C5-A5B4-46BB-82A7-811E20161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/>
              <a:t>PROFIL DEMOGRAFICZNY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CHARAKTERYSTYKA GRUPY BADANYCH 2/2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ACABFE5-AE80-4AD1-9A8A-909F37B4B8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1" y="6480175"/>
            <a:ext cx="714234" cy="252000"/>
          </a:xfrm>
        </p:spPr>
        <p:txBody>
          <a:bodyPr/>
          <a:lstStyle/>
          <a:p>
            <a:r>
              <a:rPr lang="pl-PL"/>
              <a:t>2136</a:t>
            </a:r>
            <a:endParaRPr lang="pl-PL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879B613A-A4C9-4880-AB42-C1DB5DDBB3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948904"/>
              </p:ext>
            </p:extLst>
          </p:nvPr>
        </p:nvGraphicFramePr>
        <p:xfrm>
          <a:off x="392188" y="1562152"/>
          <a:ext cx="3528000" cy="158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Podstawowe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Zasadnicze zawodowe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Średnie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Wyższe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7" name="Prostokąt 6">
            <a:extLst>
              <a:ext uri="{FF2B5EF4-FFF2-40B4-BE49-F238E27FC236}">
                <a16:creationId xmlns:a16="http://schemas.microsoft.com/office/drawing/2014/main" id="{A7FE2595-9887-43BE-9175-F565E5DEC9D1}"/>
              </a:ext>
            </a:extLst>
          </p:cNvPr>
          <p:cNvSpPr/>
          <p:nvPr/>
        </p:nvSpPr>
        <p:spPr>
          <a:xfrm>
            <a:off x="392188" y="112595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Wykształcenie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8" name="Wykres 7">
            <a:extLst>
              <a:ext uri="{FF2B5EF4-FFF2-40B4-BE49-F238E27FC236}">
                <a16:creationId xmlns:a16="http://schemas.microsoft.com/office/drawing/2014/main" id="{F9C4E8C5-AEBD-4E79-AAC3-F550E03B29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7889357"/>
              </p:ext>
            </p:extLst>
          </p:nvPr>
        </p:nvGraphicFramePr>
        <p:xfrm>
          <a:off x="2643208" y="1562152"/>
          <a:ext cx="1545836" cy="1583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Prostokąt 8">
            <a:extLst>
              <a:ext uri="{FF2B5EF4-FFF2-40B4-BE49-F238E27FC236}">
                <a16:creationId xmlns:a16="http://schemas.microsoft.com/office/drawing/2014/main" id="{9397EC1B-0F2E-4EB1-A738-E14B96732247}"/>
              </a:ext>
            </a:extLst>
          </p:cNvPr>
          <p:cNvSpPr/>
          <p:nvPr/>
        </p:nvSpPr>
        <p:spPr>
          <a:xfrm>
            <a:off x="8390200" y="182203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Status zawodowy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27CBA2A1-22F6-4124-A13D-0E37F873C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690886"/>
              </p:ext>
            </p:extLst>
          </p:nvPr>
        </p:nvGraphicFramePr>
        <p:xfrm>
          <a:off x="8390200" y="2295939"/>
          <a:ext cx="3528000" cy="32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Praca na pełen etat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Praca na część etatu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Własna działalność gospodarcza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40057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Student/ uczeń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47514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Zajmowanie się domem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Bezrobotny(a)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C23F9022-2AD1-4CEA-8C4D-0DC28ACF0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880327"/>
              </p:ext>
            </p:extLst>
          </p:nvPr>
        </p:nvGraphicFramePr>
        <p:xfrm>
          <a:off x="392188" y="3745231"/>
          <a:ext cx="3528000" cy="264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poniżej 2000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2001-3000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3001-4000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179028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4001-5000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55335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5001-6000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854397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powyżej 6000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Odmowa/ nie wiem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12" name="Prostokąt 11">
            <a:extLst>
              <a:ext uri="{FF2B5EF4-FFF2-40B4-BE49-F238E27FC236}">
                <a16:creationId xmlns:a16="http://schemas.microsoft.com/office/drawing/2014/main" id="{5A38DA52-9DAD-41AF-9B38-CC3401A6176F}"/>
              </a:ext>
            </a:extLst>
          </p:cNvPr>
          <p:cNvSpPr/>
          <p:nvPr/>
        </p:nvSpPr>
        <p:spPr>
          <a:xfrm>
            <a:off x="392188" y="3275209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Miesięczne dochody netto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3" name="Wykres 12">
            <a:extLst>
              <a:ext uri="{FF2B5EF4-FFF2-40B4-BE49-F238E27FC236}">
                <a16:creationId xmlns:a16="http://schemas.microsoft.com/office/drawing/2014/main" id="{FDF19AAA-4DF0-4E5A-AB4F-D451729D73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9866909"/>
              </p:ext>
            </p:extLst>
          </p:nvPr>
        </p:nvGraphicFramePr>
        <p:xfrm>
          <a:off x="2643208" y="3746559"/>
          <a:ext cx="1545836" cy="264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Prostokąt 13">
            <a:extLst>
              <a:ext uri="{FF2B5EF4-FFF2-40B4-BE49-F238E27FC236}">
                <a16:creationId xmlns:a16="http://schemas.microsoft.com/office/drawing/2014/main" id="{4750D995-0B69-47B0-B043-71C3F3B3095B}"/>
              </a:ext>
            </a:extLst>
          </p:cNvPr>
          <p:cNvSpPr/>
          <p:nvPr/>
        </p:nvSpPr>
        <p:spPr>
          <a:xfrm>
            <a:off x="4316463" y="182203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Ocena sytuacji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5" name="Tabela 14">
            <a:extLst>
              <a:ext uri="{FF2B5EF4-FFF2-40B4-BE49-F238E27FC236}">
                <a16:creationId xmlns:a16="http://schemas.microsoft.com/office/drawing/2014/main" id="{C159F726-8D55-4621-91C5-0FD7026E9E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884041"/>
              </p:ext>
            </p:extLst>
          </p:nvPr>
        </p:nvGraphicFramePr>
        <p:xfrm>
          <a:off x="4316463" y="2295939"/>
          <a:ext cx="3672000" cy="32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40057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pokrycie wszystkich wydatków, ale nie mamy już jak odkładać pieniędzy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47514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Trudno powiedzieć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16" name="Wykres 15">
            <a:extLst>
              <a:ext uri="{FF2B5EF4-FFF2-40B4-BE49-F238E27FC236}">
                <a16:creationId xmlns:a16="http://schemas.microsoft.com/office/drawing/2014/main" id="{A42B692C-A649-4EAC-9159-BF7DA573E9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4695264"/>
              </p:ext>
            </p:extLst>
          </p:nvPr>
        </p:nvGraphicFramePr>
        <p:xfrm>
          <a:off x="7050468" y="2309063"/>
          <a:ext cx="1545836" cy="32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Wykres 16">
            <a:extLst>
              <a:ext uri="{FF2B5EF4-FFF2-40B4-BE49-F238E27FC236}">
                <a16:creationId xmlns:a16="http://schemas.microsoft.com/office/drawing/2014/main" id="{0763DAF3-4BAE-48B0-B1EC-B8C843BB57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1347804"/>
              </p:ext>
            </p:extLst>
          </p:nvPr>
        </p:nvGraphicFramePr>
        <p:xfrm>
          <a:off x="10587871" y="2309063"/>
          <a:ext cx="1545836" cy="32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568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14180890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8457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95612303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13" y="757113"/>
            <a:ext cx="13811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1373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932834393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08414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22%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92622656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13" y="757113"/>
            <a:ext cx="13811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6233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5325" y="142833"/>
            <a:ext cx="10800000" cy="287336"/>
          </a:xfrm>
        </p:spPr>
        <p:txBody>
          <a:bodyPr/>
          <a:lstStyle/>
          <a:p>
            <a:r>
              <a:rPr lang="pl-PL" dirty="0"/>
              <a:t>BERLINKI | mocne i słabe strony marek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FF896EAD-EDE5-4CD9-9735-ECC5C82658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1" y="6480175"/>
            <a:ext cx="1933434" cy="252000"/>
          </a:xfrm>
        </p:spPr>
        <p:txBody>
          <a:bodyPr/>
          <a:lstStyle/>
          <a:p>
            <a:r>
              <a:rPr lang="pl-PL"/>
              <a:t>2136/ 2139/ 2676/ 2121</a:t>
            </a:r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34179F8A-1C5D-44DC-A85F-B55096D42819}"/>
              </a:ext>
            </a:extLst>
          </p:cNvPr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pic>
        <p:nvPicPr>
          <p:cNvPr id="11" name="Picture 6" descr="Znalezione obrazy dla zapytania berlinki logo">
            <a:extLst>
              <a:ext uri="{FF2B5EF4-FFF2-40B4-BE49-F238E27FC236}">
                <a16:creationId xmlns:a16="http://schemas.microsoft.com/office/drawing/2014/main" id="{7940A0A0-B3FB-41BE-B5F8-7636D38595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69"/>
          <a:stretch/>
        </p:blipFill>
        <p:spPr bwMode="auto">
          <a:xfrm>
            <a:off x="9866009" y="970903"/>
            <a:ext cx="1382962" cy="60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038718"/>
              </p:ext>
            </p:extLst>
          </p:nvPr>
        </p:nvGraphicFramePr>
        <p:xfrm>
          <a:off x="802416" y="1168678"/>
          <a:ext cx="4121686" cy="4797899"/>
        </p:xfrm>
        <a:graphic>
          <a:graphicData uri="http://schemas.openxmlformats.org/drawingml/2006/table">
            <a:tbl>
              <a:tblPr/>
              <a:tblGrid>
                <a:gridCol w="1656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111165526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^TAB^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Q4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Q3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Q2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Q4 2021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przede wszystkim dla dzieci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 z długą historią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ma szeroką ofertę {produktów}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inne niż {produkty} pozostałych marek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wszędzie dostępne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naturalne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72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jest ekspertem w swojej dziedzinie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warte swojej ceny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wzorem dobrych {produktów}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której ufam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najwyższej jakości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świetnie smakują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037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fajna marka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F725523A-6E5D-4B18-A9DB-1F5FBA4CA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284098"/>
              </p:ext>
            </p:extLst>
          </p:nvPr>
        </p:nvGraphicFramePr>
        <p:xfrm>
          <a:off x="6331102" y="1168678"/>
          <a:ext cx="2969652" cy="18082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4826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8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marka, która ma szeroką ofertę parówki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Produkty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4" name="Symbol zastępczy stopki 3">
            <a:extLst>
              <a:ext uri="{FF2B5EF4-FFF2-40B4-BE49-F238E27FC236}">
                <a16:creationId xmlns:a16="http://schemas.microsoft.com/office/drawing/2014/main" id="{31031A84-D79B-44C2-9A46-AFCB0DF3275A}"/>
              </a:ext>
            </a:extLst>
          </p:cNvPr>
          <p:cNvSpPr txBox="1">
            <a:spLocks/>
          </p:cNvSpPr>
          <p:nvPr/>
        </p:nvSpPr>
        <p:spPr>
          <a:xfrm>
            <a:off x="719427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3765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Wykres 10"/>
          <p:cNvGraphicFramePr/>
          <p:nvPr>
            <p:extLst>
              <p:ext uri="{D42A27DB-BD31-4B8C-83A1-F6EECF244321}">
                <p14:modId xmlns:p14="http://schemas.microsoft.com/office/powerpoint/2010/main" val="2147174075"/>
              </p:ext>
            </p:extLst>
          </p:nvPr>
        </p:nvGraphicFramePr>
        <p:xfrm>
          <a:off x="71855" y="3028357"/>
          <a:ext cx="4978148" cy="310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ytuł 8">
            <a:extLst>
              <a:ext uri="{FF2B5EF4-FFF2-40B4-BE49-F238E27FC236}">
                <a16:creationId xmlns:a16="http://schemas.microsoft.com/office/drawing/2014/main" id="{D9871B2D-E86C-4434-B165-5C3C402F9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48733"/>
            <a:ext cx="8744239" cy="408516"/>
          </a:xfrm>
        </p:spPr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1F215327-B9E0-4DDA-BDD6-405350CD17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BERLINKI </a:t>
            </a:r>
            <a:r>
              <a:rPr lang="pl-PL" dirty="0"/>
              <a:t>| znajomość przekazów reklamowych</a:t>
            </a:r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21018" y="6480175"/>
            <a:ext cx="7274308" cy="45719"/>
          </a:xfrm>
        </p:spPr>
        <p:txBody>
          <a:bodyPr/>
          <a:lstStyle/>
          <a:p>
            <a:r>
              <a:rPr lang="pl-PL" b="1" dirty="0"/>
              <a:t>K1. Czy kiedykolwiek widziałeś(aś) tę reklamę w [telewizji/w internecie]? | K2.</a:t>
            </a:r>
            <a:r>
              <a:rPr lang="pl-PL" dirty="0"/>
              <a:t> </a:t>
            </a:r>
            <a:r>
              <a:rPr lang="pl-PL" b="1" dirty="0"/>
              <a:t>Czy pamiętasz, która marka była reklamowana tym spotem?| K3. Po obejrzeniu tej reklamy, na ile byłbyś chętny/byłabyś chętna kupić ten produkt? </a:t>
            </a:r>
            <a:endParaRPr lang="pl-PL" dirty="0"/>
          </a:p>
          <a:p>
            <a:endParaRPr lang="pl-PL" b="1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8EF8C59-6B3F-4021-BB0A-8B299DEB8BC0}"/>
              </a:ext>
            </a:extLst>
          </p:cNvPr>
          <p:cNvSpPr txBox="1"/>
          <p:nvPr/>
        </p:nvSpPr>
        <p:spPr>
          <a:xfrm>
            <a:off x="853909" y="2870903"/>
            <a:ext cx="4584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Czy kiedykolwiek widziałeś(aś) </a:t>
            </a:r>
            <a:r>
              <a:rPr lang="pl-PL" sz="1200" b="1" i="1" dirty="0">
                <a:solidFill>
                  <a:srgbClr val="00599A"/>
                </a:solidFill>
                <a:latin typeface="Arial"/>
              </a:rPr>
              <a:t>t</a:t>
            </a: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ę reklamę?</a:t>
            </a:r>
            <a:endParaRPr kumimoji="0" lang="pl-PL" sz="1200" b="0" i="1" u="none" strike="noStrike" kern="1200" cap="none" spc="0" normalizeH="0" baseline="0" noProof="0" dirty="0">
              <a:ln>
                <a:noFill/>
              </a:ln>
              <a:solidFill>
                <a:srgbClr val="00599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0161E69-6DDA-4413-B571-80C0218CE94B}"/>
              </a:ext>
            </a:extLst>
          </p:cNvPr>
          <p:cNvSpPr txBox="1"/>
          <p:nvPr/>
        </p:nvSpPr>
        <p:spPr>
          <a:xfrm>
            <a:off x="5926020" y="149771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Marka przypisywana reklamie</a:t>
            </a:r>
          </a:p>
        </p:txBody>
      </p:sp>
      <p:graphicFrame>
        <p:nvGraphicFramePr>
          <p:cNvPr id="24" name="Object 18">
            <a:extLst>
              <a:ext uri="{FF2B5EF4-FFF2-40B4-BE49-F238E27FC236}">
                <a16:creationId xmlns:a16="http://schemas.microsoft.com/office/drawing/2014/main" id="{80BEDCFA-FFBE-4170-B9DB-D22EDC208C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9416813"/>
              </p:ext>
            </p:extLst>
          </p:nvPr>
        </p:nvGraphicFramePr>
        <p:xfrm>
          <a:off x="7029450" y="3577095"/>
          <a:ext cx="4029363" cy="275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B884A5F-9BC9-439E-ACD1-0FF99BF9AB85}"/>
              </a:ext>
            </a:extLst>
          </p:cNvPr>
          <p:cNvSpPr txBox="1"/>
          <p:nvPr/>
        </p:nvSpPr>
        <p:spPr>
          <a:xfrm>
            <a:off x="7723714" y="361752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Chęć zakupu</a:t>
            </a:r>
          </a:p>
        </p:txBody>
      </p:sp>
      <p:sp>
        <p:nvSpPr>
          <p:cNvPr id="15" name="Base Label"/>
          <p:cNvSpPr txBox="1"/>
          <p:nvPr/>
        </p:nvSpPr>
        <p:spPr>
          <a:xfrm>
            <a:off x="666750" y="6447854"/>
            <a:ext cx="1323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000"/>
              <a:t>298/ 298/ 300/ 301</a:t>
            </a:r>
            <a:endParaRPr lang="pl-PL" sz="1000" dirty="0"/>
          </a:p>
        </p:txBody>
      </p:sp>
      <p:graphicFrame>
        <p:nvGraphicFramePr>
          <p:cNvPr id="34" name="Wykres 33"/>
          <p:cNvGraphicFramePr/>
          <p:nvPr>
            <p:extLst>
              <p:ext uri="{D42A27DB-BD31-4B8C-83A1-F6EECF244321}">
                <p14:modId xmlns:p14="http://schemas.microsoft.com/office/powerpoint/2010/main" val="1796010715"/>
              </p:ext>
            </p:extLst>
          </p:nvPr>
        </p:nvGraphicFramePr>
        <p:xfrm>
          <a:off x="5734050" y="1736617"/>
          <a:ext cx="6610350" cy="183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6D842A90-C02D-40B6-951B-3493CFCFB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93266"/>
              </p:ext>
            </p:extLst>
          </p:nvPr>
        </p:nvGraphicFramePr>
        <p:xfrm>
          <a:off x="7024543" y="5423658"/>
          <a:ext cx="3938732" cy="378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4683">
                  <a:extLst>
                    <a:ext uri="{9D8B030D-6E8A-4147-A177-3AD203B41FA5}">
                      <a16:colId xmlns:a16="http://schemas.microsoft.com/office/drawing/2014/main" val="168404069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3269296423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891137864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1163046411"/>
                    </a:ext>
                  </a:extLst>
                </a:gridCol>
              </a:tblGrid>
              <a:tr h="378611"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Q4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Q2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Q4 2021</a:t>
                      </a:r>
                      <a:endParaRPr lang="pl-P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588154"/>
                  </a:ext>
                </a:extLst>
              </a:tr>
            </a:tbl>
          </a:graphicData>
        </a:graphic>
      </p:graphicFrame>
      <p:sp>
        <p:nvSpPr>
          <p:cNvPr id="20" name="Symbol zastępczy stopki 3">
            <a:extLst>
              <a:ext uri="{FF2B5EF4-FFF2-40B4-BE49-F238E27FC236}">
                <a16:creationId xmlns:a16="http://schemas.microsoft.com/office/drawing/2014/main" id="{9252138F-026F-4F40-B5CE-37A535FE3B35}"/>
              </a:ext>
            </a:extLst>
          </p:cNvPr>
          <p:cNvSpPr txBox="1">
            <a:spLocks/>
          </p:cNvSpPr>
          <p:nvPr/>
        </p:nvSpPr>
        <p:spPr>
          <a:xfrm>
            <a:off x="16126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10" y="1114038"/>
            <a:ext cx="1381125" cy="609600"/>
          </a:xfrm>
          <a:prstGeom prst="rect">
            <a:avLst/>
          </a:prstGeom>
        </p:spPr>
      </p:pic>
      <p:pic>
        <p:nvPicPr>
          <p:cNvPr id="4" name="Obraz 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90" y="1135425"/>
            <a:ext cx="27336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0374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E1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2706" name="Picture 2" descr="Znalezione obrazy dla zapytania sokoÅÃ³w logo">
            <a:extLst>
              <a:ext uri="{FF2B5EF4-FFF2-40B4-BE49-F238E27FC236}">
                <a16:creationId xmlns:a16="http://schemas.microsoft.com/office/drawing/2014/main" id="{2B67C308-66B4-4809-8C81-B83BA733B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025" y="-156017"/>
            <a:ext cx="6781441" cy="701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4219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7876519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75429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76377998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297 / 299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350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8636522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30406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6850474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261 / 265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083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41201512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75602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41506951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695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123552533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07087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51152110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264 / 300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9974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89516095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98346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25%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69453128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261 / 262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36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1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585882" y="4267832"/>
            <a:ext cx="4805996" cy="14014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KATEGORIE PRODUKTOWE</a:t>
            </a:r>
            <a:b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  </a:t>
            </a:r>
          </a:p>
        </p:txBody>
      </p:sp>
      <p:sp>
        <p:nvSpPr>
          <p:cNvPr id="14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2" descr="Several People Dining on Table">
            <a:extLst>
              <a:ext uri="{FF2B5EF4-FFF2-40B4-BE49-F238E27FC236}">
                <a16:creationId xmlns:a16="http://schemas.microsoft.com/office/drawing/2014/main" id="{BE9DF32D-265E-4C8E-8A4A-B6C049A60C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3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3710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78826624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55083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60361159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195 / 196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222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03551361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1076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7629354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MIĘSO SEMI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-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800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07026118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3707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50452181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354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SOKOŁÓW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297/ 261/ 298/ 264/ 261/ 195/ 299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7288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31%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451631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136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SOKOŁÓW | mocne i słabe strony marek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Picture 2" descr="Znalezione obrazy dla zapytania sokoÅÃ³w logo">
            <a:extLst>
              <a:ext uri="{FF2B5EF4-FFF2-40B4-BE49-F238E27FC236}">
                <a16:creationId xmlns:a16="http://schemas.microsoft.com/office/drawing/2014/main" id="{3D8CF5A4-992C-4A51-B927-126CD6E7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90" y="707156"/>
            <a:ext cx="1615338" cy="100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ACFF546F-C916-4B77-AACC-1EFE5F2085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744097"/>
              </p:ext>
            </p:extLst>
          </p:nvPr>
        </p:nvGraphicFramePr>
        <p:xfrm>
          <a:off x="144924" y="1638000"/>
          <a:ext cx="11732120" cy="1960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7" name="Base Label">
            <a:extLst>
              <a:ext uri="{FF2B5EF4-FFF2-40B4-BE49-F238E27FC236}">
                <a16:creationId xmlns:a16="http://schemas.microsoft.com/office/drawing/2014/main" id="{4D5D66EA-8647-4D57-BAF0-D087A8D24239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261/ 264/ 298/ 261/ 195/ 299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125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SOKOŁÓW|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261/ 264/ 298/ 261/ 195/ 299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349578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0880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E1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730" name="Picture 2" descr="Znalezione obrazy dla zapytania tarczyÅski logo">
            <a:extLst>
              <a:ext uri="{FF2B5EF4-FFF2-40B4-BE49-F238E27FC236}">
                <a16:creationId xmlns:a16="http://schemas.microsoft.com/office/drawing/2014/main" id="{8BC695F7-C5AC-45A7-9F78-CA564DB57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064" y="402064"/>
            <a:ext cx="6053871" cy="605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8636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11213677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99816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23%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77747703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297 / 299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66200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94522288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76228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83143015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261 / 265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944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400580455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8621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30216238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298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84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79DBD66A-39DA-4F4B-A6B4-74BEDB7F7D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902205"/>
              </p:ext>
            </p:extLst>
          </p:nvPr>
        </p:nvGraphicFramePr>
        <p:xfrm>
          <a:off x="134799" y="1679714"/>
          <a:ext cx="12003014" cy="44253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38302">
                  <a:extLst>
                    <a:ext uri="{9D8B030D-6E8A-4147-A177-3AD203B41FA5}">
                      <a16:colId xmlns:a16="http://schemas.microsoft.com/office/drawing/2014/main" val="3710284777"/>
                    </a:ext>
                  </a:extLst>
                </a:gridCol>
                <a:gridCol w="6964712">
                  <a:extLst>
                    <a:ext uri="{9D8B030D-6E8A-4147-A177-3AD203B41FA5}">
                      <a16:colId xmlns:a16="http://schemas.microsoft.com/office/drawing/2014/main" val="1443795037"/>
                    </a:ext>
                  </a:extLst>
                </a:gridCol>
              </a:tblGrid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 inne niż kiełbasa - na wagę lub paczkowane, w plastrach lub w kawałkach (np. szynka, polędwica, baleron, mortadela, salami, boczek, mielonka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3703985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Warzywa i owoce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503798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Ryże i makarony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514611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 - na wagę lub paczkowane (np. śląska, podwawelska, zwyczajna, toruńska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979746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Parówki - na wagę lub paczkowane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454539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Kiełbasy suche i podsuszane – na wagę lub paczkowane, w plastrach lub w kawałkach (np. krakowska sucha, żywiecka, myśliwska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733985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Kabanosy - na wagę lub paczkowane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534121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Warzywa konserwowe w słoiku lub puszce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9667012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Dania mrożone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25269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Fixy w proszku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822286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Konserwy mięsne (np. mielonka tyrolska, konserwa turystyczna, gulasz angielski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718877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Dania gotowe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043382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Półprodukty mięsne lub drobiowe przygotowane do gotowania, pieczenia lub na grilla (np. mięso w posypce, w marynacie, wolno gotowane)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252784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Produkty mięsne lub drobiowe gotowe do spożycia po podgrzaniu (np. nuggetsy, kotlety panierowane, kotlety do hamburgerów)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1832950"/>
                  </a:ext>
                </a:extLst>
              </a:tr>
            </a:tbl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| korzystanie z kategorii</a:t>
            </a:r>
          </a:p>
        </p:txBody>
      </p:sp>
      <p:sp>
        <p:nvSpPr>
          <p:cNvPr id="35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290714" y="6480173"/>
            <a:ext cx="9204612" cy="252001"/>
          </a:xfrm>
        </p:spPr>
        <p:txBody>
          <a:bodyPr/>
          <a:lstStyle/>
          <a:p>
            <a:r>
              <a:rPr lang="pl-PL" b="1"/>
              <a:t>P1. Które z tych produktów kupiłeś\aś w ciągu ostatnich 6 miesięcy?</a:t>
            </a:r>
            <a:endParaRPr lang="pl-PL" b="1" dirty="0"/>
          </a:p>
        </p:txBody>
      </p:sp>
      <p:graphicFrame>
        <p:nvGraphicFramePr>
          <p:cNvPr id="9" name="Symbol zastępczy wykresu 20">
            <a:extLst>
              <a:ext uri="{FF2B5EF4-FFF2-40B4-BE49-F238E27FC236}">
                <a16:creationId xmlns:a16="http://schemas.microsoft.com/office/drawing/2014/main" id="{641F7ABF-9B2E-4998-B7EC-06CD4E5151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9271066"/>
              </p:ext>
            </p:extLst>
          </p:nvPr>
        </p:nvGraphicFramePr>
        <p:xfrm>
          <a:off x="8487787" y="1707197"/>
          <a:ext cx="1959429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Symbol zastępczy wykresu 20">
            <a:extLst>
              <a:ext uri="{FF2B5EF4-FFF2-40B4-BE49-F238E27FC236}">
                <a16:creationId xmlns:a16="http://schemas.microsoft.com/office/drawing/2014/main" id="{87FB9733-4EA4-4731-A77B-3503C5328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6035895"/>
              </p:ext>
            </p:extLst>
          </p:nvPr>
        </p:nvGraphicFramePr>
        <p:xfrm>
          <a:off x="10389996" y="1707197"/>
          <a:ext cx="1747817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pole tekstowe 10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9139442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Q2 2022</a:t>
            </a:r>
            <a:endParaRPr lang="pl-PL" sz="1400" b="1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70AEFCE9-861D-4E28-94E1-91B432E1D657}"/>
              </a:ext>
            </a:extLst>
          </p:cNvPr>
          <p:cNvSpPr txBox="1"/>
          <p:nvPr/>
        </p:nvSpPr>
        <p:spPr>
          <a:xfrm>
            <a:off x="11174468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Q4 2021</a:t>
            </a:r>
            <a:endParaRPr lang="pl-PL" sz="1400" b="1" dirty="0"/>
          </a:p>
        </p:txBody>
      </p:sp>
      <p:sp>
        <p:nvSpPr>
          <p:cNvPr id="19" name="Symbol zastępczy stopki 3">
            <a:extLst>
              <a:ext uri="{FF2B5EF4-FFF2-40B4-BE49-F238E27FC236}">
                <a16:creationId xmlns:a16="http://schemas.microsoft.com/office/drawing/2014/main" id="{2F63305D-6374-4E72-B3EC-06A977415A3F}"/>
              </a:ext>
            </a:extLst>
          </p:cNvPr>
          <p:cNvSpPr txBox="1">
            <a:spLocks/>
          </p:cNvSpPr>
          <p:nvPr/>
        </p:nvSpPr>
        <p:spPr>
          <a:xfrm>
            <a:off x="24127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Symbol zastępczy wykresu 20">
            <a:extLst>
              <a:ext uri="{FF2B5EF4-FFF2-40B4-BE49-F238E27FC236}">
                <a16:creationId xmlns:a16="http://schemas.microsoft.com/office/drawing/2014/main" id="{641F7ABF-9B2E-4998-B7EC-06CD4E5151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7525467"/>
              </p:ext>
            </p:extLst>
          </p:nvPr>
        </p:nvGraphicFramePr>
        <p:xfrm>
          <a:off x="6650989" y="1707197"/>
          <a:ext cx="1977475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pole tekstowe 26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5437962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Q4 2022</a:t>
            </a:r>
            <a:endParaRPr lang="pl-PL" sz="1400" b="1" dirty="0"/>
          </a:p>
        </p:txBody>
      </p:sp>
      <p:graphicFrame>
        <p:nvGraphicFramePr>
          <p:cNvPr id="38" name="Symbol zastępczy wykresu 20">
            <a:extLst>
              <a:ext uri="{FF2B5EF4-FFF2-40B4-BE49-F238E27FC236}">
                <a16:creationId xmlns:a16="http://schemas.microsoft.com/office/drawing/2014/main" id="{87FB9733-4EA4-4731-A77B-3503C5328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5300461"/>
              </p:ext>
            </p:extLst>
          </p:nvPr>
        </p:nvGraphicFramePr>
        <p:xfrm>
          <a:off x="5238750" y="1707197"/>
          <a:ext cx="1558440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pole tekstowe 38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7316173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Q3 2022</a:t>
            </a:r>
            <a:endParaRPr lang="pl-PL" sz="1400" b="1" dirty="0"/>
          </a:p>
        </p:txBody>
      </p:sp>
      <p:sp>
        <p:nvSpPr>
          <p:cNvPr id="31" name="Base Label">
            <a:extLst>
              <a:ext uri="{FF2B5EF4-FFF2-40B4-BE49-F238E27FC236}">
                <a16:creationId xmlns:a16="http://schemas.microsoft.com/office/drawing/2014/main" id="{BCE407C2-A302-4990-9B42-77C4A1F42870}"/>
              </a:ext>
            </a:extLst>
          </p:cNvPr>
          <p:cNvSpPr txBox="1"/>
          <p:nvPr/>
        </p:nvSpPr>
        <p:spPr>
          <a:xfrm>
            <a:off x="161925" y="6000255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1690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2" name="Base Label">
            <a:extLst>
              <a:ext uri="{FF2B5EF4-FFF2-40B4-BE49-F238E27FC236}">
                <a16:creationId xmlns:a16="http://schemas.microsoft.com/office/drawing/2014/main" id="{4C86BCE3-D201-4632-BA28-0A3C255C5BA8}"/>
              </a:ext>
            </a:extLst>
          </p:cNvPr>
          <p:cNvSpPr txBox="1"/>
          <p:nvPr/>
        </p:nvSpPr>
        <p:spPr>
          <a:xfrm>
            <a:off x="161925" y="6166339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1702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3" name="Base Label">
            <a:extLst>
              <a:ext uri="{FF2B5EF4-FFF2-40B4-BE49-F238E27FC236}">
                <a16:creationId xmlns:a16="http://schemas.microsoft.com/office/drawing/2014/main" id="{88E075F4-003F-4152-B9C4-56BF374DF705}"/>
              </a:ext>
            </a:extLst>
          </p:cNvPr>
          <p:cNvSpPr txBox="1"/>
          <p:nvPr/>
        </p:nvSpPr>
        <p:spPr>
          <a:xfrm>
            <a:off x="161925" y="6332423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2116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4" name="Base Label">
            <a:extLst>
              <a:ext uri="{FF2B5EF4-FFF2-40B4-BE49-F238E27FC236}">
                <a16:creationId xmlns:a16="http://schemas.microsoft.com/office/drawing/2014/main" id="{2CB52CC1-009D-4339-B4A3-D95422B81673}"/>
              </a:ext>
            </a:extLst>
          </p:cNvPr>
          <p:cNvSpPr txBox="1"/>
          <p:nvPr/>
        </p:nvSpPr>
        <p:spPr>
          <a:xfrm>
            <a:off x="161925" y="6498508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2021: 1678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313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62545112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13576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94820691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264 / 300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527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14711679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530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85%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78%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559786913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261 / 262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9431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27386507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04268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95893761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299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919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TARCZYŃSKI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297/ 261/ 298/ 264/ 261/ 299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944936"/>
              </p:ext>
            </p:extLst>
          </p:nvPr>
        </p:nvGraphicFramePr>
        <p:xfrm>
          <a:off x="2209801" y="1934733"/>
          <a:ext cx="7017116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39%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132544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25479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TARCZYŃSKI | mocne i słabe strony marek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B7063FA9-6203-4E03-96AD-9E6C3FF8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937917"/>
              </p:ext>
            </p:extLst>
          </p:nvPr>
        </p:nvGraphicFramePr>
        <p:xfrm>
          <a:off x="144923" y="1638011"/>
          <a:ext cx="11853288" cy="1960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548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5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r>
                        <a:rPr lang="pl-PL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Mocne strony</a:t>
                      </a: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7A54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endParaRPr kumimoji="0" lang="pl-PL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7A54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5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r>
                        <a:rPr lang="pl-PL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Słabe strony</a:t>
                      </a: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tradycyjne tej marki są idelane na grill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Parówki tej marki są przede wszystkim dla dzieci</a:t>
                      </a: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Kabanosy tej marki są przede wszystkim dla mężczyzn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None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None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Picture 2" descr="Znalezione obrazy dla zapytania tarczyÅski logo">
            <a:extLst>
              <a:ext uri="{FF2B5EF4-FFF2-40B4-BE49-F238E27FC236}">
                <a16:creationId xmlns:a16="http://schemas.microsoft.com/office/drawing/2014/main" id="{19E86B22-6BED-4FE2-B7DC-4F8D692BC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3" y="371074"/>
            <a:ext cx="1648678" cy="164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Base Label">
            <a:extLst>
              <a:ext uri="{FF2B5EF4-FFF2-40B4-BE49-F238E27FC236}">
                <a16:creationId xmlns:a16="http://schemas.microsoft.com/office/drawing/2014/main" id="{FC46BD54-C81C-4567-B5B2-F7C8B9CA48F8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261/ 264/ 298/ 261/ 195/ 299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1344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TARCZYŃSKI|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297/ 261/ 264/ 298/ 261/ 195/ 299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168075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0866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5882" y="4267832"/>
            <a:ext cx="4805996" cy="1401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PRZEGLĄD KATEGORII PRODUKTOWYCH</a:t>
            </a:r>
          </a:p>
        </p:txBody>
      </p:sp>
      <p:sp>
        <p:nvSpPr>
          <p:cNvPr id="139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0418" name="Picture 2" descr="Several People Dining on Table">
            <a:extLst>
              <a:ext uri="{FF2B5EF4-FFF2-40B4-BE49-F238E27FC236}">
                <a16:creationId xmlns:a16="http://schemas.microsoft.com/office/drawing/2014/main" id="{83306124-444A-409F-98FE-1CA3511EB0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2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387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043272"/>
              </p:ext>
            </p:extLst>
          </p:nvPr>
        </p:nvGraphicFramePr>
        <p:xfrm>
          <a:off x="0" y="2052241"/>
          <a:ext cx="11772005" cy="4113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516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Specjalistyczny sklep mięsny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Biedronka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Mały sklep ogólnospożywczy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Hipermarket\supermarket (np. Carrefour, Tesco, Auchan)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Lidl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innym miejscu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nie wiem, trudno powiedzieć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6128291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miejsce zakupu: </a:t>
            </a:r>
            <a:r>
              <a:rPr lang="pl-PL" u="sng"/>
              <a:t>zazwyczaj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64267781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2044775876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553613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170866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5923458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752846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4459936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994406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Q10A. Wskaż miejsce, gdzie zazwyczaj kupujesz (WSTAW KATEGORIĘ).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301/ 262/ 301/ 300/ 262/ 199/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261/ 264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641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026200"/>
              </p:ext>
            </p:extLst>
          </p:nvPr>
        </p:nvGraphicFramePr>
        <p:xfrm>
          <a:off x="0" y="2052241"/>
          <a:ext cx="11772005" cy="4113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516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Specjalistyczny sklep mięsny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Biedronka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Mały sklep ogólnospożywczy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Hipermarket\supermarket (np. Carrefour, Tesco, Auchan)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Lidl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innym miejscu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nie wiem, trudno powiedzieć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172993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miejsce zakupu: </a:t>
            </a:r>
            <a:r>
              <a:rPr lang="pl-PL" u="sng"/>
              <a:t>ostatnio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498083688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3456702649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2489282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324478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5702246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1328089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1848068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659544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Q10B. Wskaż miejsce, w którym ostatnio kupiłeś(aś) (WSTAW KATEGORIĘ).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301/ 262/ 301/ 300/ 262/ 199/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261/ 264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812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668186"/>
              </p:ext>
            </p:extLst>
          </p:nvPr>
        </p:nvGraphicFramePr>
        <p:xfrm>
          <a:off x="0" y="2052241"/>
          <a:ext cx="11772005" cy="4115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028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 śniadanie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kolację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 szkole\pracy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455481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Na drugie śniadanie\lunch przygotowany w domu do zjedzenia poza domem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drogę, w trakcie podróży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trakcie (rodzinnej) imprezy przy stole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drugie śniadanie jedzone w domu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przekąskę między posiłkami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trakcie spędzania czasu na zewnątrz (wycieczki, pikniki, itp.)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11867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7961631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okoliczności jedzenia </a:t>
            </a:r>
            <a:r>
              <a:rPr lang="pl-PL" u="sng"/>
              <a:t>(1\2)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713209441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651756354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4880409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6028077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093087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4384867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0821186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6561900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Q11. W jakich okolicznościach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262/ 266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301/ 262/ 301/ 300/ 262/ 199/ 196/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261/ 264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298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261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197762"/>
      </p:ext>
    </p:extLst>
  </p:cSld>
  <p:clrMapOvr>
    <a:masterClrMapping/>
  </p:clrMapOvr>
</p:sld>
</file>

<file path=ppt/theme/theme1.xml><?xml version="1.0" encoding="utf-8"?>
<a:theme xmlns:a="http://schemas.openxmlformats.org/drawingml/2006/main" name="Norstat 2018">
  <a:themeElements>
    <a:clrScheme name="Niestandardowy 13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37A541"/>
      </a:accent1>
      <a:accent2>
        <a:srgbClr val="D4D500"/>
      </a:accent2>
      <a:accent3>
        <a:srgbClr val="DE9600"/>
      </a:accent3>
      <a:accent4>
        <a:srgbClr val="FF0000"/>
      </a:accent4>
      <a:accent5>
        <a:srgbClr val="B8347A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orstat Colors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6C176A"/>
      </a:accent1>
      <a:accent2>
        <a:srgbClr val="D4D500"/>
      </a:accent2>
      <a:accent3>
        <a:srgbClr val="DE9600"/>
      </a:accent3>
      <a:accent4>
        <a:srgbClr val="CC6744"/>
      </a:accent4>
      <a:accent5>
        <a:srgbClr val="B83479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orstat Colors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6C176A"/>
      </a:accent1>
      <a:accent2>
        <a:srgbClr val="D4D500"/>
      </a:accent2>
      <a:accent3>
        <a:srgbClr val="DE9600"/>
      </a:accent3>
      <a:accent4>
        <a:srgbClr val="CC6744"/>
      </a:accent4>
      <a:accent5>
        <a:srgbClr val="B83479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18690</TotalTime>
  <Words>11891</Words>
  <Application>Microsoft Office PowerPoint</Application>
  <PresentationFormat>Panoramiczny</PresentationFormat>
  <Paragraphs>3986</Paragraphs>
  <Slides>66</Slides>
  <Notes>51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66</vt:i4>
      </vt:variant>
    </vt:vector>
  </HeadingPairs>
  <TitlesOfParts>
    <vt:vector size="71" baseType="lpstr">
      <vt:lpstr>Arial</vt:lpstr>
      <vt:lpstr>Calibri</vt:lpstr>
      <vt:lpstr>Century Gothic</vt:lpstr>
      <vt:lpstr>Wingdings 2</vt:lpstr>
      <vt:lpstr>Norstat 2018</vt:lpstr>
      <vt:lpstr>Prezentacja programu PowerPoint</vt:lpstr>
      <vt:lpstr>Podsumowanie trzeciego kwartału badania trackingowego dla Animex</vt:lpstr>
      <vt:lpstr>PROFIL DEMOGRAFICZNY </vt:lpstr>
      <vt:lpstr>PROFIL DEMOGRAFICZNY </vt:lpstr>
      <vt:lpstr>KATEGORIE PRODUKTOWE  PODSUMOWANIE  </vt:lpstr>
      <vt:lpstr>WNIOSKI</vt:lpstr>
      <vt:lpstr>Wnioski</vt:lpstr>
      <vt:lpstr>Wnioski</vt:lpstr>
      <vt:lpstr>Wnioski</vt:lpstr>
      <vt:lpstr>Wnioski</vt:lpstr>
      <vt:lpstr>Wnioski</vt:lpstr>
      <vt:lpstr>Wnioski</vt:lpstr>
      <vt:lpstr>MARKI ANIMEX  PODSUMOWANIE  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Wnioski</vt:lpstr>
      <vt:lpstr>Prezentacja programu PowerPoint</vt:lpstr>
      <vt:lpstr>WNIOSKI</vt:lpstr>
      <vt:lpstr>WNIOSKI</vt:lpstr>
      <vt:lpstr>mocne i słabe strony marek</vt:lpstr>
      <vt:lpstr>Wnioski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PRZEGLĄD KATEGORII PRODUKTOWYCH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Tracking znajomości i wizerunku marek wędlin i produktów pokrewnych dla Animex RAPORT KWARTALNY</dc:title>
  <dc:creator>Joanna Ciemniewska</dc:creator>
  <cp:lastModifiedBy>Piotr Jaszke</cp:lastModifiedBy>
  <cp:revision>1402</cp:revision>
  <dcterms:created xsi:type="dcterms:W3CDTF">2019-05-15T13:54:30Z</dcterms:created>
  <dcterms:modified xsi:type="dcterms:W3CDTF">2023-01-24T10:35:35Z</dcterms:modified>
</cp:coreProperties>
</file>